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65" r:id="rId6"/>
    <p:sldId id="268" r:id="rId7"/>
    <p:sldId id="267" r:id="rId8"/>
    <p:sldId id="287" r:id="rId9"/>
    <p:sldId id="289" r:id="rId10"/>
    <p:sldId id="290" r:id="rId11"/>
    <p:sldId id="275" r:id="rId12"/>
    <p:sldId id="298" r:id="rId13"/>
    <p:sldId id="288" r:id="rId14"/>
    <p:sldId id="269" r:id="rId15"/>
    <p:sldId id="291" r:id="rId16"/>
    <p:sldId id="292" r:id="rId17"/>
    <p:sldId id="293" r:id="rId18"/>
    <p:sldId id="296" r:id="rId19"/>
    <p:sldId id="294" r:id="rId20"/>
    <p:sldId id="297" r:id="rId21"/>
  </p:sldIdLst>
  <p:sldSz cx="12188825"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21DB1-E0E7-4556-BC1F-9263443E00D0}" v="74" dt="2025-04-07T15:47:05.3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49" autoAdjust="0"/>
    <p:restoredTop sz="92615" autoAdjust="0"/>
  </p:normalViewPr>
  <p:slideViewPr>
    <p:cSldViewPr snapToGrid="0">
      <p:cViewPr varScale="1">
        <p:scale>
          <a:sx n="63" d="100"/>
          <a:sy n="63" d="100"/>
        </p:scale>
        <p:origin x="102" y="942"/>
      </p:cViewPr>
      <p:guideLst>
        <p:guide orient="horz" pos="2160"/>
        <p:guide pos="383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ndy Bhullar" userId="0affa844-b173-4ac4-87df-d175ea527fc4" providerId="ADAL" clId="{A8921DB1-E0E7-4556-BC1F-9263443E00D0}"/>
    <pc:docChg chg="undo custSel addSld delSld modSld sldOrd">
      <pc:chgData name="Pindy Bhullar" userId="0affa844-b173-4ac4-87df-d175ea527fc4" providerId="ADAL" clId="{A8921DB1-E0E7-4556-BC1F-9263443E00D0}" dt="2025-05-19T16:39:13.939" v="7821" actId="5793"/>
      <pc:docMkLst>
        <pc:docMk/>
      </pc:docMkLst>
      <pc:sldChg chg="addSp delSp modSp mod">
        <pc:chgData name="Pindy Bhullar" userId="0affa844-b173-4ac4-87df-d175ea527fc4" providerId="ADAL" clId="{A8921DB1-E0E7-4556-BC1F-9263443E00D0}" dt="2025-05-19T15:58:43.429" v="7731" actId="478"/>
        <pc:sldMkLst>
          <pc:docMk/>
          <pc:sldMk cId="1493259804" sldId="256"/>
        </pc:sldMkLst>
        <pc:spChg chg="mod">
          <ac:chgData name="Pindy Bhullar" userId="0affa844-b173-4ac4-87df-d175ea527fc4" providerId="ADAL" clId="{A8921DB1-E0E7-4556-BC1F-9263443E00D0}" dt="2025-04-07T10:50:52.977" v="118" actId="255"/>
          <ac:spMkLst>
            <pc:docMk/>
            <pc:sldMk cId="1493259804" sldId="256"/>
            <ac:spMk id="2" creationId="{00000000-0000-0000-0000-000000000000}"/>
          </ac:spMkLst>
        </pc:spChg>
        <pc:spChg chg="mod">
          <ac:chgData name="Pindy Bhullar" userId="0affa844-b173-4ac4-87df-d175ea527fc4" providerId="ADAL" clId="{A8921DB1-E0E7-4556-BC1F-9263443E00D0}" dt="2025-04-07T10:37:37.985" v="47" actId="20577"/>
          <ac:spMkLst>
            <pc:docMk/>
            <pc:sldMk cId="1493259804" sldId="256"/>
            <ac:spMk id="3" creationId="{00000000-0000-0000-0000-000000000000}"/>
          </ac:spMkLst>
        </pc:spChg>
        <pc:spChg chg="add del mod">
          <ac:chgData name="Pindy Bhullar" userId="0affa844-b173-4ac4-87df-d175ea527fc4" providerId="ADAL" clId="{A8921DB1-E0E7-4556-BC1F-9263443E00D0}" dt="2025-05-19T15:58:43.429" v="7731" actId="478"/>
          <ac:spMkLst>
            <pc:docMk/>
            <pc:sldMk cId="1493259804" sldId="256"/>
            <ac:spMk id="4" creationId="{02B938B4-CDA6-32A8-E6B5-E21D14895401}"/>
          </ac:spMkLst>
        </pc:spChg>
      </pc:sldChg>
      <pc:sldChg chg="delSp modSp mod">
        <pc:chgData name="Pindy Bhullar" userId="0affa844-b173-4ac4-87df-d175ea527fc4" providerId="ADAL" clId="{A8921DB1-E0E7-4556-BC1F-9263443E00D0}" dt="2025-04-07T15:43:37.672" v="7620" actId="404"/>
        <pc:sldMkLst>
          <pc:docMk/>
          <pc:sldMk cId="1437231395" sldId="265"/>
        </pc:sldMkLst>
        <pc:spChg chg="mod">
          <ac:chgData name="Pindy Bhullar" userId="0affa844-b173-4ac4-87df-d175ea527fc4" providerId="ADAL" clId="{A8921DB1-E0E7-4556-BC1F-9263443E00D0}" dt="2025-04-07T15:43:37.672" v="7620" actId="404"/>
          <ac:spMkLst>
            <pc:docMk/>
            <pc:sldMk cId="1437231395" sldId="265"/>
            <ac:spMk id="14" creationId="{00000000-0000-0000-0000-000000000000}"/>
          </ac:spMkLst>
        </pc:spChg>
      </pc:sldChg>
      <pc:sldChg chg="delSp del mod">
        <pc:chgData name="Pindy Bhullar" userId="0affa844-b173-4ac4-87df-d175ea527fc4" providerId="ADAL" clId="{A8921DB1-E0E7-4556-BC1F-9263443E00D0}" dt="2025-04-07T14:38:40.847" v="1690" actId="47"/>
        <pc:sldMkLst>
          <pc:docMk/>
          <pc:sldMk cId="1431719471" sldId="266"/>
        </pc:sldMkLst>
      </pc:sldChg>
      <pc:sldChg chg="delSp modSp mod ord">
        <pc:chgData name="Pindy Bhullar" userId="0affa844-b173-4ac4-87df-d175ea527fc4" providerId="ADAL" clId="{A8921DB1-E0E7-4556-BC1F-9263443E00D0}" dt="2025-04-07T14:51:28.449" v="2832" actId="1076"/>
        <pc:sldMkLst>
          <pc:docMk/>
          <pc:sldMk cId="101088030" sldId="267"/>
        </pc:sldMkLst>
        <pc:spChg chg="mod">
          <ac:chgData name="Pindy Bhullar" userId="0affa844-b173-4ac4-87df-d175ea527fc4" providerId="ADAL" clId="{A8921DB1-E0E7-4556-BC1F-9263443E00D0}" dt="2025-04-07T14:51:19.435" v="2830" actId="2711"/>
          <ac:spMkLst>
            <pc:docMk/>
            <pc:sldMk cId="101088030" sldId="267"/>
            <ac:spMk id="5" creationId="{744FEA4F-BBB9-7FA9-1D4B-3C8D071626F9}"/>
          </ac:spMkLst>
        </pc:spChg>
        <pc:spChg chg="mod">
          <ac:chgData name="Pindy Bhullar" userId="0affa844-b173-4ac4-87df-d175ea527fc4" providerId="ADAL" clId="{A8921DB1-E0E7-4556-BC1F-9263443E00D0}" dt="2025-04-07T14:51:28.449" v="2832" actId="1076"/>
          <ac:spMkLst>
            <pc:docMk/>
            <pc:sldMk cId="101088030" sldId="267"/>
            <ac:spMk id="6" creationId="{00000000-0000-0000-0000-000000000000}"/>
          </ac:spMkLst>
        </pc:spChg>
      </pc:sldChg>
      <pc:sldChg chg="delSp modSp mod ord">
        <pc:chgData name="Pindy Bhullar" userId="0affa844-b173-4ac4-87df-d175ea527fc4" providerId="ADAL" clId="{A8921DB1-E0E7-4556-BC1F-9263443E00D0}" dt="2025-04-07T14:51:10.399" v="2829" actId="2711"/>
        <pc:sldMkLst>
          <pc:docMk/>
          <pc:sldMk cId="522267664" sldId="268"/>
        </pc:sldMkLst>
        <pc:spChg chg="mod">
          <ac:chgData name="Pindy Bhullar" userId="0affa844-b173-4ac4-87df-d175ea527fc4" providerId="ADAL" clId="{A8921DB1-E0E7-4556-BC1F-9263443E00D0}" dt="2025-04-07T10:55:30.960" v="211" actId="20577"/>
          <ac:spMkLst>
            <pc:docMk/>
            <pc:sldMk cId="522267664" sldId="268"/>
            <ac:spMk id="2" creationId="{00000000-0000-0000-0000-000000000000}"/>
          </ac:spMkLst>
        </pc:spChg>
        <pc:spChg chg="mod">
          <ac:chgData name="Pindy Bhullar" userId="0affa844-b173-4ac4-87df-d175ea527fc4" providerId="ADAL" clId="{A8921DB1-E0E7-4556-BC1F-9263443E00D0}" dt="2025-04-07T14:51:10.399" v="2829" actId="2711"/>
          <ac:spMkLst>
            <pc:docMk/>
            <pc:sldMk cId="522267664" sldId="268"/>
            <ac:spMk id="3" creationId="{00000000-0000-0000-0000-000000000000}"/>
          </ac:spMkLst>
        </pc:spChg>
      </pc:sldChg>
      <pc:sldChg chg="delSp del mod">
        <pc:chgData name="Pindy Bhullar" userId="0affa844-b173-4ac4-87df-d175ea527fc4" providerId="ADAL" clId="{A8921DB1-E0E7-4556-BC1F-9263443E00D0}" dt="2025-04-07T13:54:19.144" v="1420" actId="2696"/>
        <pc:sldMkLst>
          <pc:docMk/>
          <pc:sldMk cId="1689064566" sldId="271"/>
        </pc:sldMkLst>
      </pc:sldChg>
      <pc:sldChg chg="addSp delSp modSp mod">
        <pc:chgData name="Pindy Bhullar" userId="0affa844-b173-4ac4-87df-d175ea527fc4" providerId="ADAL" clId="{A8921DB1-E0E7-4556-BC1F-9263443E00D0}" dt="2025-05-19T16:39:13.939" v="7821" actId="5793"/>
        <pc:sldMkLst>
          <pc:docMk/>
          <pc:sldMk cId="3410643244" sldId="275"/>
        </pc:sldMkLst>
        <pc:spChg chg="mod">
          <ac:chgData name="Pindy Bhullar" userId="0affa844-b173-4ac4-87df-d175ea527fc4" providerId="ADAL" clId="{A8921DB1-E0E7-4556-BC1F-9263443E00D0}" dt="2025-04-07T15:23:12.228" v="4766" actId="404"/>
          <ac:spMkLst>
            <pc:docMk/>
            <pc:sldMk cId="3410643244" sldId="275"/>
            <ac:spMk id="7" creationId="{ACDE1529-D0B4-782B-E81F-DFEA105D09CF}"/>
          </ac:spMkLst>
        </pc:spChg>
        <pc:spChg chg="mod">
          <ac:chgData name="Pindy Bhullar" userId="0affa844-b173-4ac4-87df-d175ea527fc4" providerId="ADAL" clId="{A8921DB1-E0E7-4556-BC1F-9263443E00D0}" dt="2025-04-07T15:22:19.332" v="4667" actId="404"/>
          <ac:spMkLst>
            <pc:docMk/>
            <pc:sldMk cId="3410643244" sldId="275"/>
            <ac:spMk id="8" creationId="{2E0A0082-E42B-238C-0CA4-456526CCD859}"/>
          </ac:spMkLst>
        </pc:spChg>
        <pc:spChg chg="mod">
          <ac:chgData name="Pindy Bhullar" userId="0affa844-b173-4ac4-87df-d175ea527fc4" providerId="ADAL" clId="{A8921DB1-E0E7-4556-BC1F-9263443E00D0}" dt="2025-04-07T15:23:07.820" v="4765" actId="404"/>
          <ac:spMkLst>
            <pc:docMk/>
            <pc:sldMk cId="3410643244" sldId="275"/>
            <ac:spMk id="9" creationId="{2D65230B-29DD-7DA8-660F-DA7DEA2B200F}"/>
          </ac:spMkLst>
        </pc:spChg>
        <pc:spChg chg="mod">
          <ac:chgData name="Pindy Bhullar" userId="0affa844-b173-4ac4-87df-d175ea527fc4" providerId="ADAL" clId="{A8921DB1-E0E7-4556-BC1F-9263443E00D0}" dt="2025-04-07T15:26:07.392" v="5401" actId="404"/>
          <ac:spMkLst>
            <pc:docMk/>
            <pc:sldMk cId="3410643244" sldId="275"/>
            <ac:spMk id="10" creationId="{BB35E27D-477E-C755-C9AE-D9E88644CC17}"/>
          </ac:spMkLst>
        </pc:spChg>
        <pc:spChg chg="mod">
          <ac:chgData name="Pindy Bhullar" userId="0affa844-b173-4ac4-87df-d175ea527fc4" providerId="ADAL" clId="{A8921DB1-E0E7-4556-BC1F-9263443E00D0}" dt="2025-04-07T15:26:00.888" v="5399" actId="20577"/>
          <ac:spMkLst>
            <pc:docMk/>
            <pc:sldMk cId="3410643244" sldId="275"/>
            <ac:spMk id="11" creationId="{432E6C96-413E-B16A-6635-AFCE4FCC78DC}"/>
          </ac:spMkLst>
        </pc:spChg>
        <pc:spChg chg="mod">
          <ac:chgData name="Pindy Bhullar" userId="0affa844-b173-4ac4-87df-d175ea527fc4" providerId="ADAL" clId="{A8921DB1-E0E7-4556-BC1F-9263443E00D0}" dt="2025-04-07T15:42:31.381" v="7494" actId="20577"/>
          <ac:spMkLst>
            <pc:docMk/>
            <pc:sldMk cId="3410643244" sldId="275"/>
            <ac:spMk id="12" creationId="{D773F90A-32E4-8F00-7FE4-4FDCC00FA745}"/>
          </ac:spMkLst>
        </pc:spChg>
        <pc:spChg chg="mod">
          <ac:chgData name="Pindy Bhullar" userId="0affa844-b173-4ac4-87df-d175ea527fc4" providerId="ADAL" clId="{A8921DB1-E0E7-4556-BC1F-9263443E00D0}" dt="2025-04-07T11:05:26.942" v="680" actId="20577"/>
          <ac:spMkLst>
            <pc:docMk/>
            <pc:sldMk cId="3410643244" sldId="275"/>
            <ac:spMk id="13" creationId="{00000000-0000-0000-0000-000000000000}"/>
          </ac:spMkLst>
        </pc:spChg>
        <pc:spChg chg="mod">
          <ac:chgData name="Pindy Bhullar" userId="0affa844-b173-4ac4-87df-d175ea527fc4" providerId="ADAL" clId="{A8921DB1-E0E7-4556-BC1F-9263443E00D0}" dt="2025-05-19T16:39:13.939" v="7821" actId="5793"/>
          <ac:spMkLst>
            <pc:docMk/>
            <pc:sldMk cId="3410643244" sldId="275"/>
            <ac:spMk id="15" creationId="{E7D88AE4-C961-54B6-0062-310DD2F1EA6E}"/>
          </ac:spMkLst>
        </pc:spChg>
        <pc:picChg chg="add mod">
          <ac:chgData name="Pindy Bhullar" userId="0affa844-b173-4ac4-87df-d175ea527fc4" providerId="ADAL" clId="{A8921DB1-E0E7-4556-BC1F-9263443E00D0}" dt="2025-04-07T10:59:58.014" v="296"/>
          <ac:picMkLst>
            <pc:docMk/>
            <pc:sldMk cId="3410643244" sldId="275"/>
            <ac:picMk id="2" creationId="{6D3922BA-7CCC-3F84-9C1A-5D0846D11ED2}"/>
          </ac:picMkLst>
        </pc:picChg>
      </pc:sldChg>
      <pc:sldChg chg="delSp del mod">
        <pc:chgData name="Pindy Bhullar" userId="0affa844-b173-4ac4-87df-d175ea527fc4" providerId="ADAL" clId="{A8921DB1-E0E7-4556-BC1F-9263443E00D0}" dt="2025-04-07T14:38:48.045" v="1693" actId="47"/>
        <pc:sldMkLst>
          <pc:docMk/>
          <pc:sldMk cId="2455432657" sldId="276"/>
        </pc:sldMkLst>
      </pc:sldChg>
      <pc:sldChg chg="delSp del mod">
        <pc:chgData name="Pindy Bhullar" userId="0affa844-b173-4ac4-87df-d175ea527fc4" providerId="ADAL" clId="{A8921DB1-E0E7-4556-BC1F-9263443E00D0}" dt="2025-04-07T14:38:48.959" v="1694" actId="47"/>
        <pc:sldMkLst>
          <pc:docMk/>
          <pc:sldMk cId="1194269528" sldId="277"/>
        </pc:sldMkLst>
      </pc:sldChg>
      <pc:sldChg chg="delSp del mod">
        <pc:chgData name="Pindy Bhullar" userId="0affa844-b173-4ac4-87df-d175ea527fc4" providerId="ADAL" clId="{A8921DB1-E0E7-4556-BC1F-9263443E00D0}" dt="2025-04-07T14:38:44.414" v="1691" actId="47"/>
        <pc:sldMkLst>
          <pc:docMk/>
          <pc:sldMk cId="406733511" sldId="278"/>
        </pc:sldMkLst>
      </pc:sldChg>
      <pc:sldChg chg="delSp del mod">
        <pc:chgData name="Pindy Bhullar" userId="0affa844-b173-4ac4-87df-d175ea527fc4" providerId="ADAL" clId="{A8921DB1-E0E7-4556-BC1F-9263443E00D0}" dt="2025-04-07T14:38:39.833" v="1689" actId="47"/>
        <pc:sldMkLst>
          <pc:docMk/>
          <pc:sldMk cId="4171374227" sldId="280"/>
        </pc:sldMkLst>
      </pc:sldChg>
      <pc:sldChg chg="del">
        <pc:chgData name="Pindy Bhullar" userId="0affa844-b173-4ac4-87df-d175ea527fc4" providerId="ADAL" clId="{A8921DB1-E0E7-4556-BC1F-9263443E00D0}" dt="2025-04-07T13:57:05.147" v="1483" actId="47"/>
        <pc:sldMkLst>
          <pc:docMk/>
          <pc:sldMk cId="449396342" sldId="281"/>
        </pc:sldMkLst>
      </pc:sldChg>
      <pc:sldChg chg="del">
        <pc:chgData name="Pindy Bhullar" userId="0affa844-b173-4ac4-87df-d175ea527fc4" providerId="ADAL" clId="{A8921DB1-E0E7-4556-BC1F-9263443E00D0}" dt="2025-04-07T13:57:06.851" v="1484" actId="47"/>
        <pc:sldMkLst>
          <pc:docMk/>
          <pc:sldMk cId="3790757660" sldId="282"/>
        </pc:sldMkLst>
      </pc:sldChg>
      <pc:sldChg chg="del">
        <pc:chgData name="Pindy Bhullar" userId="0affa844-b173-4ac4-87df-d175ea527fc4" providerId="ADAL" clId="{A8921DB1-E0E7-4556-BC1F-9263443E00D0}" dt="2025-04-07T13:57:10.059" v="1485" actId="47"/>
        <pc:sldMkLst>
          <pc:docMk/>
          <pc:sldMk cId="3845147596" sldId="283"/>
        </pc:sldMkLst>
      </pc:sldChg>
      <pc:sldChg chg="delSp del mod">
        <pc:chgData name="Pindy Bhullar" userId="0affa844-b173-4ac4-87df-d175ea527fc4" providerId="ADAL" clId="{A8921DB1-E0E7-4556-BC1F-9263443E00D0}" dt="2025-04-07T14:38:37.416" v="1688" actId="47"/>
        <pc:sldMkLst>
          <pc:docMk/>
          <pc:sldMk cId="3277653765" sldId="285"/>
        </pc:sldMkLst>
      </pc:sldChg>
      <pc:sldChg chg="del">
        <pc:chgData name="Pindy Bhullar" userId="0affa844-b173-4ac4-87df-d175ea527fc4" providerId="ADAL" clId="{A8921DB1-E0E7-4556-BC1F-9263443E00D0}" dt="2025-04-07T14:38:45.931" v="1692" actId="47"/>
        <pc:sldMkLst>
          <pc:docMk/>
          <pc:sldMk cId="1064355044" sldId="286"/>
        </pc:sldMkLst>
      </pc:sldChg>
      <pc:sldChg chg="addSp delSp modSp mod">
        <pc:chgData name="Pindy Bhullar" userId="0affa844-b173-4ac4-87df-d175ea527fc4" providerId="ADAL" clId="{A8921DB1-E0E7-4556-BC1F-9263443E00D0}" dt="2025-05-19T16:31:02.794" v="7801" actId="20577"/>
        <pc:sldMkLst>
          <pc:docMk/>
          <pc:sldMk cId="2595694211" sldId="287"/>
        </pc:sldMkLst>
        <pc:spChg chg="mod">
          <ac:chgData name="Pindy Bhullar" userId="0affa844-b173-4ac4-87df-d175ea527fc4" providerId="ADAL" clId="{A8921DB1-E0E7-4556-BC1F-9263443E00D0}" dt="2025-04-07T10:55:07.751" v="207" actId="20577"/>
          <ac:spMkLst>
            <pc:docMk/>
            <pc:sldMk cId="2595694211" sldId="287"/>
            <ac:spMk id="2" creationId="{03FA600E-41E4-9C40-2676-DCCC13C63126}"/>
          </ac:spMkLst>
        </pc:spChg>
        <pc:spChg chg="add mod">
          <ac:chgData name="Pindy Bhullar" userId="0affa844-b173-4ac4-87df-d175ea527fc4" providerId="ADAL" clId="{A8921DB1-E0E7-4556-BC1F-9263443E00D0}" dt="2025-05-19T16:31:02.794" v="7801" actId="20577"/>
          <ac:spMkLst>
            <pc:docMk/>
            <pc:sldMk cId="2595694211" sldId="287"/>
            <ac:spMk id="5" creationId="{7CF970FF-E13C-4A70-C8C4-11FD0F121F2F}"/>
          </ac:spMkLst>
        </pc:spChg>
        <pc:picChg chg="add mod">
          <ac:chgData name="Pindy Bhullar" userId="0affa844-b173-4ac4-87df-d175ea527fc4" providerId="ADAL" clId="{A8921DB1-E0E7-4556-BC1F-9263443E00D0}" dt="2025-04-07T10:56:50.601" v="236"/>
          <ac:picMkLst>
            <pc:docMk/>
            <pc:sldMk cId="2595694211" sldId="287"/>
            <ac:picMk id="11" creationId="{E44D86DE-3487-B0AE-5984-35C11519EA5E}"/>
          </ac:picMkLst>
        </pc:picChg>
        <pc:picChg chg="add mod">
          <ac:chgData name="Pindy Bhullar" userId="0affa844-b173-4ac4-87df-d175ea527fc4" providerId="ADAL" clId="{A8921DB1-E0E7-4556-BC1F-9263443E00D0}" dt="2025-04-07T14:45:55.920" v="2280"/>
          <ac:picMkLst>
            <pc:docMk/>
            <pc:sldMk cId="2595694211" sldId="287"/>
            <ac:picMk id="12" creationId="{0DA8F501-CCFF-FBA4-72D9-8A95D40910A0}"/>
          </ac:picMkLst>
        </pc:picChg>
      </pc:sldChg>
      <pc:sldChg chg="delSp modSp mod">
        <pc:chgData name="Pindy Bhullar" userId="0affa844-b173-4ac4-87df-d175ea527fc4" providerId="ADAL" clId="{A8921DB1-E0E7-4556-BC1F-9263443E00D0}" dt="2025-05-19T16:38:39.553" v="7813" actId="6549"/>
        <pc:sldMkLst>
          <pc:docMk/>
          <pc:sldMk cId="453954038" sldId="288"/>
        </pc:sldMkLst>
        <pc:spChg chg="mod">
          <ac:chgData name="Pindy Bhullar" userId="0affa844-b173-4ac4-87df-d175ea527fc4" providerId="ADAL" clId="{A8921DB1-E0E7-4556-BC1F-9263443E00D0}" dt="2025-05-19T16:38:39.553" v="7813" actId="6549"/>
          <ac:spMkLst>
            <pc:docMk/>
            <pc:sldMk cId="453954038" sldId="288"/>
            <ac:spMk id="2" creationId="{2A991104-40B9-FA29-B47D-A0C71A36CF55}"/>
          </ac:spMkLst>
        </pc:spChg>
        <pc:spChg chg="mod">
          <ac:chgData name="Pindy Bhullar" userId="0affa844-b173-4ac4-87df-d175ea527fc4" providerId="ADAL" clId="{A8921DB1-E0E7-4556-BC1F-9263443E00D0}" dt="2025-04-07T15:43:58.346" v="7626" actId="404"/>
          <ac:spMkLst>
            <pc:docMk/>
            <pc:sldMk cId="453954038" sldId="288"/>
            <ac:spMk id="3" creationId="{47087586-F0A0-AB2A-7DC8-E9DF1A89E9F3}"/>
          </ac:spMkLst>
        </pc:spChg>
      </pc:sldChg>
      <pc:sldChg chg="addSp delSp modSp add mod">
        <pc:chgData name="Pindy Bhullar" userId="0affa844-b173-4ac4-87df-d175ea527fc4" providerId="ADAL" clId="{A8921DB1-E0E7-4556-BC1F-9263443E00D0}" dt="2025-04-07T16:20:44.129" v="7721" actId="403"/>
        <pc:sldMkLst>
          <pc:docMk/>
          <pc:sldMk cId="173647908" sldId="289"/>
        </pc:sldMkLst>
        <pc:spChg chg="mod">
          <ac:chgData name="Pindy Bhullar" userId="0affa844-b173-4ac4-87df-d175ea527fc4" providerId="ADAL" clId="{A8921DB1-E0E7-4556-BC1F-9263443E00D0}" dt="2025-04-07T10:58:10.528" v="286" actId="313"/>
          <ac:spMkLst>
            <pc:docMk/>
            <pc:sldMk cId="173647908" sldId="289"/>
            <ac:spMk id="2" creationId="{DDD10940-A5FA-691B-5C0E-772B83EBBABF}"/>
          </ac:spMkLst>
        </pc:spChg>
        <pc:spChg chg="mod">
          <ac:chgData name="Pindy Bhullar" userId="0affa844-b173-4ac4-87df-d175ea527fc4" providerId="ADAL" clId="{A8921DB1-E0E7-4556-BC1F-9263443E00D0}" dt="2025-04-07T16:20:44.129" v="7721" actId="403"/>
          <ac:spMkLst>
            <pc:docMk/>
            <pc:sldMk cId="173647908" sldId="289"/>
            <ac:spMk id="5" creationId="{C136AC1E-C8B8-97F1-EE4E-A58F8440CDC5}"/>
          </ac:spMkLst>
        </pc:spChg>
        <pc:picChg chg="add mod">
          <ac:chgData name="Pindy Bhullar" userId="0affa844-b173-4ac4-87df-d175ea527fc4" providerId="ADAL" clId="{A8921DB1-E0E7-4556-BC1F-9263443E00D0}" dt="2025-04-07T14:41:28.060" v="1881" actId="1076"/>
          <ac:picMkLst>
            <pc:docMk/>
            <pc:sldMk cId="173647908" sldId="289"/>
            <ac:picMk id="4" creationId="{5AD5FC42-2CF5-45DE-805F-5C80767A5C04}"/>
          </ac:picMkLst>
        </pc:picChg>
        <pc:picChg chg="add mod">
          <ac:chgData name="Pindy Bhullar" userId="0affa844-b173-4ac4-87df-d175ea527fc4" providerId="ADAL" clId="{A8921DB1-E0E7-4556-BC1F-9263443E00D0}" dt="2025-04-07T14:50:30.042" v="2816" actId="207"/>
          <ac:picMkLst>
            <pc:docMk/>
            <pc:sldMk cId="173647908" sldId="289"/>
            <ac:picMk id="8" creationId="{E0318A47-9427-10CD-2A9B-F9B98EE830F9}"/>
          </ac:picMkLst>
        </pc:picChg>
        <pc:picChg chg="mod">
          <ac:chgData name="Pindy Bhullar" userId="0affa844-b173-4ac4-87df-d175ea527fc4" providerId="ADAL" clId="{A8921DB1-E0E7-4556-BC1F-9263443E00D0}" dt="2025-04-07T14:41:29.804" v="1882" actId="1076"/>
          <ac:picMkLst>
            <pc:docMk/>
            <pc:sldMk cId="173647908" sldId="289"/>
            <ac:picMk id="9" creationId="{F7981029-F9B2-24D3-EE8C-3092BA7F500C}"/>
          </ac:picMkLst>
        </pc:picChg>
        <pc:picChg chg="add mod">
          <ac:chgData name="Pindy Bhullar" userId="0affa844-b173-4ac4-87df-d175ea527fc4" providerId="ADAL" clId="{A8921DB1-E0E7-4556-BC1F-9263443E00D0}" dt="2025-04-07T14:50:35.153" v="2818" actId="1076"/>
          <ac:picMkLst>
            <pc:docMk/>
            <pc:sldMk cId="173647908" sldId="289"/>
            <ac:picMk id="10" creationId="{68384766-6A57-070C-426F-6A38EC51D02E}"/>
          </ac:picMkLst>
        </pc:picChg>
        <pc:picChg chg="add mod">
          <ac:chgData name="Pindy Bhullar" userId="0affa844-b173-4ac4-87df-d175ea527fc4" providerId="ADAL" clId="{A8921DB1-E0E7-4556-BC1F-9263443E00D0}" dt="2025-04-07T14:50:37.673" v="2820" actId="1076"/>
          <ac:picMkLst>
            <pc:docMk/>
            <pc:sldMk cId="173647908" sldId="289"/>
            <ac:picMk id="12" creationId="{AED7EE67-F5CC-1200-9D99-659FA70411D4}"/>
          </ac:picMkLst>
        </pc:picChg>
        <pc:picChg chg="add mod">
          <ac:chgData name="Pindy Bhullar" userId="0affa844-b173-4ac4-87df-d175ea527fc4" providerId="ADAL" clId="{A8921DB1-E0E7-4556-BC1F-9263443E00D0}" dt="2025-04-07T14:50:39.889" v="2822" actId="1076"/>
          <ac:picMkLst>
            <pc:docMk/>
            <pc:sldMk cId="173647908" sldId="289"/>
            <ac:picMk id="13" creationId="{24F49D19-530F-4CC0-AA29-7904BC4EFCD9}"/>
          </ac:picMkLst>
        </pc:picChg>
        <pc:picChg chg="add mod">
          <ac:chgData name="Pindy Bhullar" userId="0affa844-b173-4ac4-87df-d175ea527fc4" providerId="ADAL" clId="{A8921DB1-E0E7-4556-BC1F-9263443E00D0}" dt="2025-04-07T14:50:43.585" v="2824" actId="1076"/>
          <ac:picMkLst>
            <pc:docMk/>
            <pc:sldMk cId="173647908" sldId="289"/>
            <ac:picMk id="14" creationId="{9942F278-76FE-B596-5100-5B383B3F7D27}"/>
          </ac:picMkLst>
        </pc:picChg>
        <pc:picChg chg="add mod">
          <ac:chgData name="Pindy Bhullar" userId="0affa844-b173-4ac4-87df-d175ea527fc4" providerId="ADAL" clId="{A8921DB1-E0E7-4556-BC1F-9263443E00D0}" dt="2025-04-07T14:50:47.913" v="2826" actId="1076"/>
          <ac:picMkLst>
            <pc:docMk/>
            <pc:sldMk cId="173647908" sldId="289"/>
            <ac:picMk id="15" creationId="{A8B2F6B2-AD33-E6E1-78FD-A4E6FD37BC6F}"/>
          </ac:picMkLst>
        </pc:picChg>
        <pc:picChg chg="add mod">
          <ac:chgData name="Pindy Bhullar" userId="0affa844-b173-4ac4-87df-d175ea527fc4" providerId="ADAL" clId="{A8921DB1-E0E7-4556-BC1F-9263443E00D0}" dt="2025-04-07T14:50:51.785" v="2828" actId="1076"/>
          <ac:picMkLst>
            <pc:docMk/>
            <pc:sldMk cId="173647908" sldId="289"/>
            <ac:picMk id="16" creationId="{6E8409EB-4F9E-343C-1CC3-9F32580CB24E}"/>
          </ac:picMkLst>
        </pc:picChg>
        <pc:picChg chg="add mod">
          <ac:chgData name="Pindy Bhullar" userId="0affa844-b173-4ac4-87df-d175ea527fc4" providerId="ADAL" clId="{A8921DB1-E0E7-4556-BC1F-9263443E00D0}" dt="2025-04-07T10:57:26.970" v="285"/>
          <ac:picMkLst>
            <pc:docMk/>
            <pc:sldMk cId="173647908" sldId="289"/>
            <ac:picMk id="18" creationId="{B662FD46-C50F-5B86-AAB2-93D26904F68F}"/>
          </ac:picMkLst>
        </pc:picChg>
      </pc:sldChg>
      <pc:sldChg chg="new del">
        <pc:chgData name="Pindy Bhullar" userId="0affa844-b173-4ac4-87df-d175ea527fc4" providerId="ADAL" clId="{A8921DB1-E0E7-4556-BC1F-9263443E00D0}" dt="2025-04-07T10:56:06.845" v="229" actId="47"/>
        <pc:sldMkLst>
          <pc:docMk/>
          <pc:sldMk cId="2710606386" sldId="289"/>
        </pc:sldMkLst>
      </pc:sldChg>
      <pc:sldChg chg="addSp delSp modSp add mod">
        <pc:chgData name="Pindy Bhullar" userId="0affa844-b173-4ac4-87df-d175ea527fc4" providerId="ADAL" clId="{A8921DB1-E0E7-4556-BC1F-9263443E00D0}" dt="2025-04-07T16:24:15.633" v="7730" actId="20577"/>
        <pc:sldMkLst>
          <pc:docMk/>
          <pc:sldMk cId="735520688" sldId="290"/>
        </pc:sldMkLst>
        <pc:spChg chg="mod">
          <ac:chgData name="Pindy Bhullar" userId="0affa844-b173-4ac4-87df-d175ea527fc4" providerId="ADAL" clId="{A8921DB1-E0E7-4556-BC1F-9263443E00D0}" dt="2025-04-07T11:00:15.911" v="338" actId="20577"/>
          <ac:spMkLst>
            <pc:docMk/>
            <pc:sldMk cId="735520688" sldId="290"/>
            <ac:spMk id="2" creationId="{DA080235-43E0-0E96-033E-D57F1AD2DCA7}"/>
          </ac:spMkLst>
        </pc:spChg>
        <pc:graphicFrameChg chg="add mod modGraphic">
          <ac:chgData name="Pindy Bhullar" userId="0affa844-b173-4ac4-87df-d175ea527fc4" providerId="ADAL" clId="{A8921DB1-E0E7-4556-BC1F-9263443E00D0}" dt="2025-04-07T16:24:15.633" v="7730" actId="20577"/>
          <ac:graphicFrameMkLst>
            <pc:docMk/>
            <pc:sldMk cId="735520688" sldId="290"/>
            <ac:graphicFrameMk id="3" creationId="{493DDC46-788A-E770-DC09-E6C52F59E9D8}"/>
          </ac:graphicFrameMkLst>
        </pc:graphicFrameChg>
        <pc:picChg chg="mod">
          <ac:chgData name="Pindy Bhullar" userId="0affa844-b173-4ac4-87df-d175ea527fc4" providerId="ADAL" clId="{A8921DB1-E0E7-4556-BC1F-9263443E00D0}" dt="2025-04-07T14:53:50.451" v="3145" actId="1076"/>
          <ac:picMkLst>
            <pc:docMk/>
            <pc:sldMk cId="735520688" sldId="290"/>
            <ac:picMk id="9" creationId="{41EA902B-8AF0-2D43-6CE5-05C1078F9FC0}"/>
          </ac:picMkLst>
        </pc:picChg>
      </pc:sldChg>
      <pc:sldChg chg="addSp delSp modSp new mod">
        <pc:chgData name="Pindy Bhullar" userId="0affa844-b173-4ac4-87df-d175ea527fc4" providerId="ADAL" clId="{A8921DB1-E0E7-4556-BC1F-9263443E00D0}" dt="2025-04-07T13:57:01.172" v="1482" actId="207"/>
        <pc:sldMkLst>
          <pc:docMk/>
          <pc:sldMk cId="1423077418" sldId="291"/>
        </pc:sldMkLst>
        <pc:spChg chg="add mod">
          <ac:chgData name="Pindy Bhullar" userId="0affa844-b173-4ac4-87df-d175ea527fc4" providerId="ADAL" clId="{A8921DB1-E0E7-4556-BC1F-9263443E00D0}" dt="2025-04-07T13:54:12.390" v="1418" actId="1076"/>
          <ac:spMkLst>
            <pc:docMk/>
            <pc:sldMk cId="1423077418" sldId="291"/>
            <ac:spMk id="6" creationId="{14F1EEB5-9B16-CE2A-A1D6-E2007ED5E4DF}"/>
          </ac:spMkLst>
        </pc:spChg>
        <pc:spChg chg="add mod">
          <ac:chgData name="Pindy Bhullar" userId="0affa844-b173-4ac4-87df-d175ea527fc4" providerId="ADAL" clId="{A8921DB1-E0E7-4556-BC1F-9263443E00D0}" dt="2025-04-07T13:52:52.990" v="1403"/>
          <ac:spMkLst>
            <pc:docMk/>
            <pc:sldMk cId="1423077418" sldId="291"/>
            <ac:spMk id="8" creationId="{4DC60599-08EE-54FC-9E6F-3C43CCDE196C}"/>
          </ac:spMkLst>
        </pc:spChg>
        <pc:graphicFrameChg chg="add mod modGraphic">
          <ac:chgData name="Pindy Bhullar" userId="0affa844-b173-4ac4-87df-d175ea527fc4" providerId="ADAL" clId="{A8921DB1-E0E7-4556-BC1F-9263443E00D0}" dt="2025-04-07T13:57:01.172" v="1482" actId="207"/>
          <ac:graphicFrameMkLst>
            <pc:docMk/>
            <pc:sldMk cId="1423077418" sldId="291"/>
            <ac:graphicFrameMk id="7" creationId="{B8B89847-3FD1-BACA-6EE1-EE5FED6C042B}"/>
          </ac:graphicFrameMkLst>
        </pc:graphicFrameChg>
        <pc:picChg chg="add mod">
          <ac:chgData name="Pindy Bhullar" userId="0affa844-b173-4ac4-87df-d175ea527fc4" providerId="ADAL" clId="{A8921DB1-E0E7-4556-BC1F-9263443E00D0}" dt="2025-04-07T13:54:08.184" v="1416" actId="1076"/>
          <ac:picMkLst>
            <pc:docMk/>
            <pc:sldMk cId="1423077418" sldId="291"/>
            <ac:picMk id="5" creationId="{E912F5F6-EF55-54BC-40C2-F1F59B17D5DA}"/>
          </ac:picMkLst>
        </pc:picChg>
        <pc:picChg chg="add mod">
          <ac:chgData name="Pindy Bhullar" userId="0affa844-b173-4ac4-87df-d175ea527fc4" providerId="ADAL" clId="{A8921DB1-E0E7-4556-BC1F-9263443E00D0}" dt="2025-04-07T13:54:15.835" v="1419"/>
          <ac:picMkLst>
            <pc:docMk/>
            <pc:sldMk cId="1423077418" sldId="291"/>
            <ac:picMk id="9" creationId="{6E386E42-B4FC-4173-854B-5C0743E08FE0}"/>
          </ac:picMkLst>
        </pc:picChg>
      </pc:sldChg>
      <pc:sldChg chg="addSp delSp modSp add mod">
        <pc:chgData name="Pindy Bhullar" userId="0affa844-b173-4ac4-87df-d175ea527fc4" providerId="ADAL" clId="{A8921DB1-E0E7-4556-BC1F-9263443E00D0}" dt="2025-04-07T13:56:46.907" v="1478" actId="207"/>
        <pc:sldMkLst>
          <pc:docMk/>
          <pc:sldMk cId="1499205030" sldId="292"/>
        </pc:sldMkLst>
        <pc:spChg chg="mod">
          <ac:chgData name="Pindy Bhullar" userId="0affa844-b173-4ac4-87df-d175ea527fc4" providerId="ADAL" clId="{A8921DB1-E0E7-4556-BC1F-9263443E00D0}" dt="2025-04-07T13:54:34.870" v="1438" actId="14100"/>
          <ac:spMkLst>
            <pc:docMk/>
            <pc:sldMk cId="1499205030" sldId="292"/>
            <ac:spMk id="6" creationId="{A669EC16-D558-B7A2-7128-729A46AA9845}"/>
          </ac:spMkLst>
        </pc:spChg>
        <pc:spChg chg="add mod">
          <ac:chgData name="Pindy Bhullar" userId="0affa844-b173-4ac4-87df-d175ea527fc4" providerId="ADAL" clId="{A8921DB1-E0E7-4556-BC1F-9263443E00D0}" dt="2025-04-07T13:55:36.005" v="1445" actId="14100"/>
          <ac:spMkLst>
            <pc:docMk/>
            <pc:sldMk cId="1499205030" sldId="292"/>
            <ac:spMk id="10" creationId="{1125AC9F-26F6-1A36-20B4-6D8C8BA201C0}"/>
          </ac:spMkLst>
        </pc:spChg>
        <pc:graphicFrameChg chg="add mod modGraphic">
          <ac:chgData name="Pindy Bhullar" userId="0affa844-b173-4ac4-87df-d175ea527fc4" providerId="ADAL" clId="{A8921DB1-E0E7-4556-BC1F-9263443E00D0}" dt="2025-04-07T13:56:46.907" v="1478" actId="207"/>
          <ac:graphicFrameMkLst>
            <pc:docMk/>
            <pc:sldMk cId="1499205030" sldId="292"/>
            <ac:graphicFrameMk id="4" creationId="{FF9DDBDB-4D20-1ED8-5F66-34A21659BD0E}"/>
          </ac:graphicFrameMkLst>
        </pc:graphicFrameChg>
        <pc:picChg chg="add mod">
          <ac:chgData name="Pindy Bhullar" userId="0affa844-b173-4ac4-87df-d175ea527fc4" providerId="ADAL" clId="{A8921DB1-E0E7-4556-BC1F-9263443E00D0}" dt="2025-04-07T13:54:55.713" v="1441" actId="1076"/>
          <ac:picMkLst>
            <pc:docMk/>
            <pc:sldMk cId="1499205030" sldId="292"/>
            <ac:picMk id="3" creationId="{227DA37F-8F6E-6570-E097-2A9ADD40A331}"/>
          </ac:picMkLst>
        </pc:picChg>
      </pc:sldChg>
      <pc:sldChg chg="addSp delSp modSp add mod">
        <pc:chgData name="Pindy Bhullar" userId="0affa844-b173-4ac4-87df-d175ea527fc4" providerId="ADAL" clId="{A8921DB1-E0E7-4556-BC1F-9263443E00D0}" dt="2025-04-07T14:30:07.126" v="1568" actId="1076"/>
        <pc:sldMkLst>
          <pc:docMk/>
          <pc:sldMk cId="1796261497" sldId="293"/>
        </pc:sldMkLst>
        <pc:spChg chg="mod">
          <ac:chgData name="Pindy Bhullar" userId="0affa844-b173-4ac4-87df-d175ea527fc4" providerId="ADAL" clId="{A8921DB1-E0E7-4556-BC1F-9263443E00D0}" dt="2025-04-07T13:57:21.834" v="1499" actId="20577"/>
          <ac:spMkLst>
            <pc:docMk/>
            <pc:sldMk cId="1796261497" sldId="293"/>
            <ac:spMk id="6" creationId="{8A46B89C-ED68-EC84-295E-6D8149956EF7}"/>
          </ac:spMkLst>
        </pc:spChg>
        <pc:graphicFrameChg chg="add mod modGraphic">
          <ac:chgData name="Pindy Bhullar" userId="0affa844-b173-4ac4-87df-d175ea527fc4" providerId="ADAL" clId="{A8921DB1-E0E7-4556-BC1F-9263443E00D0}" dt="2025-04-07T14:30:07.126" v="1568" actId="1076"/>
          <ac:graphicFrameMkLst>
            <pc:docMk/>
            <pc:sldMk cId="1796261497" sldId="293"/>
            <ac:graphicFrameMk id="14" creationId="{593A2F2F-18D3-F7AB-A2BF-8257C31BB07C}"/>
          </ac:graphicFrameMkLst>
        </pc:graphicFrameChg>
        <pc:picChg chg="add mod">
          <ac:chgData name="Pindy Bhullar" userId="0affa844-b173-4ac4-87df-d175ea527fc4" providerId="ADAL" clId="{A8921DB1-E0E7-4556-BC1F-9263443E00D0}" dt="2025-04-07T13:57:51.061" v="1502" actId="1076"/>
          <ac:picMkLst>
            <pc:docMk/>
            <pc:sldMk cId="1796261497" sldId="293"/>
            <ac:picMk id="5" creationId="{4445B2DF-FE16-5119-B85A-2C8FB2256FCC}"/>
          </ac:picMkLst>
        </pc:picChg>
      </pc:sldChg>
      <pc:sldChg chg="addSp delSp modSp add mod">
        <pc:chgData name="Pindy Bhullar" userId="0affa844-b173-4ac4-87df-d175ea527fc4" providerId="ADAL" clId="{A8921DB1-E0E7-4556-BC1F-9263443E00D0}" dt="2025-04-07T14:37:47.832" v="1671" actId="1076"/>
        <pc:sldMkLst>
          <pc:docMk/>
          <pc:sldMk cId="1126719383" sldId="294"/>
        </pc:sldMkLst>
        <pc:spChg chg="mod">
          <ac:chgData name="Pindy Bhullar" userId="0affa844-b173-4ac4-87df-d175ea527fc4" providerId="ADAL" clId="{A8921DB1-E0E7-4556-BC1F-9263443E00D0}" dt="2025-04-07T14:31:57.783" v="1599" actId="1076"/>
          <ac:spMkLst>
            <pc:docMk/>
            <pc:sldMk cId="1126719383" sldId="294"/>
            <ac:spMk id="6" creationId="{7397FFB9-EF4B-E68C-DF94-D141E12EFFCF}"/>
          </ac:spMkLst>
        </pc:spChg>
        <pc:graphicFrameChg chg="add mod modGraphic">
          <ac:chgData name="Pindy Bhullar" userId="0affa844-b173-4ac4-87df-d175ea527fc4" providerId="ADAL" clId="{A8921DB1-E0E7-4556-BC1F-9263443E00D0}" dt="2025-04-07T14:37:47.832" v="1671" actId="1076"/>
          <ac:graphicFrameMkLst>
            <pc:docMk/>
            <pc:sldMk cId="1126719383" sldId="294"/>
            <ac:graphicFrameMk id="12" creationId="{676D22AF-56AF-1EA0-907F-C898AB909224}"/>
          </ac:graphicFrameMkLst>
        </pc:graphicFrameChg>
        <pc:picChg chg="add mod">
          <ac:chgData name="Pindy Bhullar" userId="0affa844-b173-4ac4-87df-d175ea527fc4" providerId="ADAL" clId="{A8921DB1-E0E7-4556-BC1F-9263443E00D0}" dt="2025-04-07T14:31:51.257" v="1597" actId="1076"/>
          <ac:picMkLst>
            <pc:docMk/>
            <pc:sldMk cId="1126719383" sldId="294"/>
            <ac:picMk id="11" creationId="{DD017C67-A2EA-FA67-C43F-4501EC76AB66}"/>
          </ac:picMkLst>
        </pc:picChg>
      </pc:sldChg>
      <pc:sldChg chg="new del">
        <pc:chgData name="Pindy Bhullar" userId="0affa844-b173-4ac4-87df-d175ea527fc4" providerId="ADAL" clId="{A8921DB1-E0E7-4556-BC1F-9263443E00D0}" dt="2025-04-07T14:02:01.414" v="1523" actId="47"/>
        <pc:sldMkLst>
          <pc:docMk/>
          <pc:sldMk cId="1717277540" sldId="295"/>
        </pc:sldMkLst>
      </pc:sldChg>
      <pc:sldChg chg="addSp delSp modSp add mod">
        <pc:chgData name="Pindy Bhullar" userId="0affa844-b173-4ac4-87df-d175ea527fc4" providerId="ADAL" clId="{A8921DB1-E0E7-4556-BC1F-9263443E00D0}" dt="2025-04-07T14:38:30.512" v="1687" actId="14734"/>
        <pc:sldMkLst>
          <pc:docMk/>
          <pc:sldMk cId="3065811492" sldId="296"/>
        </pc:sldMkLst>
        <pc:spChg chg="add mod">
          <ac:chgData name="Pindy Bhullar" userId="0affa844-b173-4ac4-87df-d175ea527fc4" providerId="ADAL" clId="{A8921DB1-E0E7-4556-BC1F-9263443E00D0}" dt="2025-04-07T14:02:20.985" v="1545" actId="20577"/>
          <ac:spMkLst>
            <pc:docMk/>
            <pc:sldMk cId="3065811492" sldId="296"/>
            <ac:spMk id="2" creationId="{29F79CF8-C111-CFE1-06DF-AF3CD17D16CF}"/>
          </ac:spMkLst>
        </pc:spChg>
        <pc:graphicFrameChg chg="add mod modGraphic">
          <ac:chgData name="Pindy Bhullar" userId="0affa844-b173-4ac4-87df-d175ea527fc4" providerId="ADAL" clId="{A8921DB1-E0E7-4556-BC1F-9263443E00D0}" dt="2025-04-07T14:38:30.512" v="1687" actId="14734"/>
          <ac:graphicFrameMkLst>
            <pc:docMk/>
            <pc:sldMk cId="3065811492" sldId="296"/>
            <ac:graphicFrameMk id="3" creationId="{ED106DA6-7DDE-94EE-75FD-60E7DD3CF637}"/>
          </ac:graphicFrameMkLst>
        </pc:graphicFrameChg>
      </pc:sldChg>
      <pc:sldChg chg="addSp delSp modSp add mod">
        <pc:chgData name="Pindy Bhullar" userId="0affa844-b173-4ac4-87df-d175ea527fc4" providerId="ADAL" clId="{A8921DB1-E0E7-4556-BC1F-9263443E00D0}" dt="2025-04-07T14:36:58.830" v="1658" actId="313"/>
        <pc:sldMkLst>
          <pc:docMk/>
          <pc:sldMk cId="3485497996" sldId="297"/>
        </pc:sldMkLst>
        <pc:spChg chg="mod">
          <ac:chgData name="Pindy Bhullar" userId="0affa844-b173-4ac4-87df-d175ea527fc4" providerId="ADAL" clId="{A8921DB1-E0E7-4556-BC1F-9263443E00D0}" dt="2025-04-07T14:35:10.388" v="1635" actId="20577"/>
          <ac:spMkLst>
            <pc:docMk/>
            <pc:sldMk cId="3485497996" sldId="297"/>
            <ac:spMk id="2" creationId="{80806C7D-1587-E34A-2C48-FC6B5789B9EC}"/>
          </ac:spMkLst>
        </pc:spChg>
        <pc:graphicFrameChg chg="add mod modGraphic">
          <ac:chgData name="Pindy Bhullar" userId="0affa844-b173-4ac4-87df-d175ea527fc4" providerId="ADAL" clId="{A8921DB1-E0E7-4556-BC1F-9263443E00D0}" dt="2025-04-07T14:36:58.830" v="1658" actId="313"/>
          <ac:graphicFrameMkLst>
            <pc:docMk/>
            <pc:sldMk cId="3485497996" sldId="297"/>
            <ac:graphicFrameMk id="4" creationId="{B5174665-489C-E7C8-6EDA-D14982F10B82}"/>
          </ac:graphicFrameMkLst>
        </pc:graphicFrameChg>
      </pc:sldChg>
      <pc:sldChg chg="addSp delSp modSp add mod">
        <pc:chgData name="Pindy Bhullar" userId="0affa844-b173-4ac4-87df-d175ea527fc4" providerId="ADAL" clId="{A8921DB1-E0E7-4556-BC1F-9263443E00D0}" dt="2025-04-07T15:36:33.907" v="6507" actId="1076"/>
        <pc:sldMkLst>
          <pc:docMk/>
          <pc:sldMk cId="1698435449" sldId="298"/>
        </pc:sldMkLst>
        <pc:spChg chg="mod">
          <ac:chgData name="Pindy Bhullar" userId="0affa844-b173-4ac4-87df-d175ea527fc4" providerId="ADAL" clId="{A8921DB1-E0E7-4556-BC1F-9263443E00D0}" dt="2025-04-07T14:44:46.040" v="2266" actId="20577"/>
          <ac:spMkLst>
            <pc:docMk/>
            <pc:sldMk cId="1698435449" sldId="298"/>
            <ac:spMk id="2" creationId="{8379C915-1FC6-7C27-7E6B-AE3E435F3BEF}"/>
          </ac:spMkLst>
        </pc:spChg>
        <pc:spChg chg="mod">
          <ac:chgData name="Pindy Bhullar" userId="0affa844-b173-4ac4-87df-d175ea527fc4" providerId="ADAL" clId="{A8921DB1-E0E7-4556-BC1F-9263443E00D0}" dt="2025-04-07T15:34:20.302" v="6251" actId="403"/>
          <ac:spMkLst>
            <pc:docMk/>
            <pc:sldMk cId="1698435449" sldId="298"/>
            <ac:spMk id="5" creationId="{69661849-3A53-64FC-DEE3-6AE76C006A15}"/>
          </ac:spMkLst>
        </pc:spChg>
        <pc:picChg chg="add mod">
          <ac:chgData name="Pindy Bhullar" userId="0affa844-b173-4ac4-87df-d175ea527fc4" providerId="ADAL" clId="{A8921DB1-E0E7-4556-BC1F-9263443E00D0}" dt="2025-04-07T15:36:33.907" v="6507" actId="1076"/>
          <ac:picMkLst>
            <pc:docMk/>
            <pc:sldMk cId="1698435449" sldId="298"/>
            <ac:picMk id="10" creationId="{7F385013-6B6D-EC85-5D1F-218998E01A19}"/>
          </ac:picMkLst>
        </pc:picChg>
        <pc:picChg chg="add mod">
          <ac:chgData name="Pindy Bhullar" userId="0affa844-b173-4ac4-87df-d175ea527fc4" providerId="ADAL" clId="{A8921DB1-E0E7-4556-BC1F-9263443E00D0}" dt="2025-04-07T15:34:24.442" v="6253" actId="1076"/>
          <ac:picMkLst>
            <pc:docMk/>
            <pc:sldMk cId="1698435449" sldId="298"/>
            <ac:picMk id="13" creationId="{9391F455-E9C7-96C4-5A0B-1B02249E3761}"/>
          </ac:picMkLst>
        </pc:picChg>
        <pc:picChg chg="add mod">
          <ac:chgData name="Pindy Bhullar" userId="0affa844-b173-4ac4-87df-d175ea527fc4" providerId="ADAL" clId="{A8921DB1-E0E7-4556-BC1F-9263443E00D0}" dt="2025-04-07T15:34:27.242" v="6255" actId="1076"/>
          <ac:picMkLst>
            <pc:docMk/>
            <pc:sldMk cId="1698435449" sldId="298"/>
            <ac:picMk id="14" creationId="{2E058CEF-A365-32AD-45BB-D1F804E4E0CC}"/>
          </ac:picMkLst>
        </pc:picChg>
        <pc:picChg chg="add mod">
          <ac:chgData name="Pindy Bhullar" userId="0affa844-b173-4ac4-87df-d175ea527fc4" providerId="ADAL" clId="{A8921DB1-E0E7-4556-BC1F-9263443E00D0}" dt="2025-04-07T15:34:34.290" v="6257" actId="1076"/>
          <ac:picMkLst>
            <pc:docMk/>
            <pc:sldMk cId="1698435449" sldId="298"/>
            <ac:picMk id="15" creationId="{DA123A5E-7F8F-DE1A-2F52-90A704EB0D42}"/>
          </ac:picMkLst>
        </pc:picChg>
        <pc:picChg chg="add mod">
          <ac:chgData name="Pindy Bhullar" userId="0affa844-b173-4ac4-87df-d175ea527fc4" providerId="ADAL" clId="{A8921DB1-E0E7-4556-BC1F-9263443E00D0}" dt="2025-04-07T15:34:40.300" v="6259" actId="1076"/>
          <ac:picMkLst>
            <pc:docMk/>
            <pc:sldMk cId="1698435449" sldId="298"/>
            <ac:picMk id="16" creationId="{B3DD0D4C-9DAD-EF84-42B1-1EDB4E25D72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CD2D359-F79C-45E1-A73E-9C850141A9DB}" type="datetime1">
              <a:rPr lang="en-GB" smtClean="0"/>
              <a:t>19/05/2025</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4CBEF8-5CDE-472B-839B-B8BB0C881006}" type="slidenum">
              <a:rPr lang="en-GB" smtClean="0"/>
              <a:t>‹#›</a:t>
            </a:fld>
            <a:endParaRPr lang="en-GB"/>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767D4547-CE67-4CF8-B508-60980E6239CD}" type="datetime1">
              <a:rPr lang="en-GB" noProof="0" smtClean="0"/>
              <a:t>19/05/2025</a:t>
            </a:fld>
            <a:endParaRPr lang="en-GB" noProof="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6BB98AFB-CB0D-4DFE-87B9-B4B0D0DE73CD}" type="slidenum">
              <a:rPr lang="en-GB" noProof="0" smtClean="0"/>
              <a:t>‹#›</a:t>
            </a:fld>
            <a:endParaRPr lang="en-GB" noProof="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0"/>
            <a:fld id="{6BB98AFB-CB0D-4DFE-87B9-B4B0D0DE73CD}" type="slidenum">
              <a:rPr lang="en-GB" smtClean="0"/>
              <a:t>1</a:t>
            </a:fld>
            <a:endParaRPr lang="en-GB"/>
          </a:p>
        </p:txBody>
      </p:sp>
    </p:spTree>
    <p:extLst>
      <p:ext uri="{BB962C8B-B14F-4D97-AF65-F5344CB8AC3E}">
        <p14:creationId xmlns:p14="http://schemas.microsoft.com/office/powerpoint/2010/main" val="3240655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0"/>
            <a:fld id="{6BB98AFB-CB0D-4DFE-87B9-B4B0D0DE73CD}" type="slidenum">
              <a:rPr lang="en-GB" smtClean="0"/>
              <a:t>2</a:t>
            </a:fld>
            <a:endParaRPr lang="en-GB"/>
          </a:p>
        </p:txBody>
      </p:sp>
    </p:spTree>
    <p:extLst>
      <p:ext uri="{BB962C8B-B14F-4D97-AF65-F5344CB8AC3E}">
        <p14:creationId xmlns:p14="http://schemas.microsoft.com/office/powerpoint/2010/main" val="3871149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0"/>
            <a:fld id="{6BB98AFB-CB0D-4DFE-87B9-B4B0D0DE73CD}" type="slidenum">
              <a:rPr lang="en-GB" smtClean="0"/>
              <a:t>3</a:t>
            </a:fld>
            <a:endParaRPr lang="en-GB"/>
          </a:p>
        </p:txBody>
      </p:sp>
    </p:spTree>
    <p:extLst>
      <p:ext uri="{BB962C8B-B14F-4D97-AF65-F5344CB8AC3E}">
        <p14:creationId xmlns:p14="http://schemas.microsoft.com/office/powerpoint/2010/main" val="218861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0"/>
            <a:fld id="{6BB98AFB-CB0D-4DFE-87B9-B4B0D0DE73CD}" type="slidenum">
              <a:rPr lang="en-GB" smtClean="0"/>
              <a:t>4</a:t>
            </a:fld>
            <a:endParaRPr lang="en-GB"/>
          </a:p>
        </p:txBody>
      </p:sp>
    </p:spTree>
    <p:extLst>
      <p:ext uri="{BB962C8B-B14F-4D97-AF65-F5344CB8AC3E}">
        <p14:creationId xmlns:p14="http://schemas.microsoft.com/office/powerpoint/2010/main" val="50187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0"/>
            <a:fld id="{6BB98AFB-CB0D-4DFE-87B9-B4B0D0DE73CD}" type="slidenum">
              <a:rPr lang="en-GB" smtClean="0"/>
              <a:t>8</a:t>
            </a:fld>
            <a:endParaRPr lang="en-GB"/>
          </a:p>
        </p:txBody>
      </p:sp>
    </p:spTree>
    <p:extLst>
      <p:ext uri="{BB962C8B-B14F-4D97-AF65-F5344CB8AC3E}">
        <p14:creationId xmlns:p14="http://schemas.microsoft.com/office/powerpoint/2010/main" val="1816262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rtl="0"/>
            <a:fld id="{6BB98AFB-CB0D-4DFE-87B9-B4B0D0DE73CD}" type="slidenum">
              <a:rPr lang="en-GB" smtClean="0"/>
              <a:t>11</a:t>
            </a:fld>
            <a:endParaRPr lang="en-GB"/>
          </a:p>
        </p:txBody>
      </p:sp>
    </p:spTree>
    <p:extLst>
      <p:ext uri="{BB962C8B-B14F-4D97-AF65-F5344CB8AC3E}">
        <p14:creationId xmlns:p14="http://schemas.microsoft.com/office/powerpoint/2010/main" val="3767059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A4131-F657-0AB8-C7C4-9D222D9053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1B3D5-B8A9-4A36-9E44-290777DEAA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0409B1-5D09-AC16-D04B-11AF3BBAC1AB}"/>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DD515DB-DAD6-0115-8AF9-C42876CE2D32}"/>
              </a:ext>
            </a:extLst>
          </p:cNvPr>
          <p:cNvSpPr>
            <a:spLocks noGrp="1"/>
          </p:cNvSpPr>
          <p:nvPr>
            <p:ph type="sldNum" sz="quarter" idx="10"/>
          </p:nvPr>
        </p:nvSpPr>
        <p:spPr/>
        <p:txBody>
          <a:bodyPr/>
          <a:lstStyle/>
          <a:p>
            <a:pPr rtl="0"/>
            <a:fld id="{6BB98AFB-CB0D-4DFE-87B9-B4B0D0DE73CD}" type="slidenum">
              <a:rPr lang="en-GB" smtClean="0"/>
              <a:t>15</a:t>
            </a:fld>
            <a:endParaRPr lang="en-GB"/>
          </a:p>
        </p:txBody>
      </p:sp>
    </p:spTree>
    <p:extLst>
      <p:ext uri="{BB962C8B-B14F-4D97-AF65-F5344CB8AC3E}">
        <p14:creationId xmlns:p14="http://schemas.microsoft.com/office/powerpoint/2010/main" val="2431117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363EB-3878-9D88-4371-69EF596975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196BD3-72AA-A593-0383-B33D131F9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D8AB4F-EF0B-CE08-54A9-7746CFD7E1D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C97844F-7344-76BC-F0DE-585C0C6B6BFE}"/>
              </a:ext>
            </a:extLst>
          </p:cNvPr>
          <p:cNvSpPr>
            <a:spLocks noGrp="1"/>
          </p:cNvSpPr>
          <p:nvPr>
            <p:ph type="sldNum" sz="quarter" idx="10"/>
          </p:nvPr>
        </p:nvSpPr>
        <p:spPr/>
        <p:txBody>
          <a:bodyPr/>
          <a:lstStyle/>
          <a:p>
            <a:pPr rtl="0"/>
            <a:fld id="{6BB98AFB-CB0D-4DFE-87B9-B4B0D0DE73CD}" type="slidenum">
              <a:rPr lang="en-GB" smtClean="0"/>
              <a:t>17</a:t>
            </a:fld>
            <a:endParaRPr lang="en-GB"/>
          </a:p>
        </p:txBody>
      </p:sp>
    </p:spTree>
    <p:extLst>
      <p:ext uri="{BB962C8B-B14F-4D97-AF65-F5344CB8AC3E}">
        <p14:creationId xmlns:p14="http://schemas.microsoft.com/office/powerpoint/2010/main" val="3957338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rtlCol="0">
            <a:normAutofit/>
          </a:bodyPr>
          <a:lstStyle>
            <a:lvl1pPr>
              <a:defRPr sz="5400"/>
            </a:lvl1pPr>
          </a:lstStyle>
          <a:p>
            <a:pPr rtl="0"/>
            <a:r>
              <a:rPr lang="en-US" noProof="0"/>
              <a:t>Click to edit Master title style</a:t>
            </a:r>
            <a:endParaRPr lang="en-GB" noProof="0"/>
          </a:p>
        </p:txBody>
      </p:sp>
      <p:sp>
        <p:nvSpPr>
          <p:cNvPr id="3" name="Subtitle 2"/>
          <p:cNvSpPr>
            <a:spLocks noGrp="1"/>
          </p:cNvSpPr>
          <p:nvPr>
            <p:ph type="subTitle" idx="1"/>
          </p:nvPr>
        </p:nvSpPr>
        <p:spPr>
          <a:xfrm>
            <a:off x="1065212" y="3403600"/>
            <a:ext cx="5029201" cy="1397000"/>
          </a:xfrm>
        </p:spPr>
        <p:txBody>
          <a:bodyPr rtlCol="0">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4" name="Date Placeholder 3"/>
          <p:cNvSpPr>
            <a:spLocks noGrp="1"/>
          </p:cNvSpPr>
          <p:nvPr>
            <p:ph type="dt" sz="half" idx="10"/>
          </p:nvPr>
        </p:nvSpPr>
        <p:spPr/>
        <p:txBody>
          <a:bodyPr rtlCol="0"/>
          <a:lstStyle/>
          <a:p>
            <a:pPr rtl="0"/>
            <a:fld id="{52BFBED8-8724-44A5-A891-95AA96834EAB}" type="datetime1">
              <a:rPr lang="en-GB" noProof="0" smtClean="0"/>
              <a:t>19/05/2025</a:t>
            </a:fld>
            <a:endParaRPr lang="en-GB" noProof="0"/>
          </a:p>
        </p:txBody>
      </p:sp>
      <p:sp>
        <p:nvSpPr>
          <p:cNvPr id="6" name="Slide Number Placeholder 5"/>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4" name="Date Placeholder 3"/>
          <p:cNvSpPr>
            <a:spLocks noGrp="1"/>
          </p:cNvSpPr>
          <p:nvPr>
            <p:ph type="dt" sz="half" idx="10"/>
          </p:nvPr>
        </p:nvSpPr>
        <p:spPr/>
        <p:txBody>
          <a:bodyPr rtlCol="0"/>
          <a:lstStyle/>
          <a:p>
            <a:pPr rtl="0"/>
            <a:fld id="{0E318B2D-A47F-48E8-9857-04261D34DA97}" type="datetime1">
              <a:rPr lang="en-GB" noProof="0" smtClean="0"/>
              <a:t>19/05/2025</a:t>
            </a:fld>
            <a:endParaRPr lang="en-GB" noProof="0"/>
          </a:p>
        </p:txBody>
      </p:sp>
      <p:sp>
        <p:nvSpPr>
          <p:cNvPr id="6" name="Slide Number Placeholder 5"/>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1065213" y="533400"/>
            <a:ext cx="7467599" cy="54864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4" name="Date Placeholder 3"/>
          <p:cNvSpPr>
            <a:spLocks noGrp="1"/>
          </p:cNvSpPr>
          <p:nvPr>
            <p:ph type="dt" sz="half" idx="10"/>
          </p:nvPr>
        </p:nvSpPr>
        <p:spPr/>
        <p:txBody>
          <a:bodyPr rtlCol="0"/>
          <a:lstStyle/>
          <a:p>
            <a:pPr rtl="0"/>
            <a:fld id="{9A9C6ABC-428C-414D-9308-FCA11838F483}" type="datetime1">
              <a:rPr lang="en-GB" noProof="0" smtClean="0"/>
              <a:t>19/05/2025</a:t>
            </a:fld>
            <a:endParaRPr lang="en-GB" noProof="0"/>
          </a:p>
        </p:txBody>
      </p:sp>
      <p:sp>
        <p:nvSpPr>
          <p:cNvPr id="6" name="Slide Number Placeholder 5"/>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4" name="Date Placeholder 3"/>
          <p:cNvSpPr>
            <a:spLocks noGrp="1"/>
          </p:cNvSpPr>
          <p:nvPr>
            <p:ph type="dt" sz="half" idx="10"/>
          </p:nvPr>
        </p:nvSpPr>
        <p:spPr/>
        <p:txBody>
          <a:bodyPr rtlCol="0"/>
          <a:lstStyle/>
          <a:p>
            <a:pPr rtl="0"/>
            <a:fld id="{DF6A8B99-0686-438D-93E5-1CEA8B1EC3CB}" type="datetime1">
              <a:rPr lang="en-GB" noProof="0" smtClean="0"/>
              <a:t>19/05/2025</a:t>
            </a:fld>
            <a:endParaRPr lang="en-GB" noProof="0"/>
          </a:p>
        </p:txBody>
      </p:sp>
      <p:sp>
        <p:nvSpPr>
          <p:cNvPr id="6" name="Slide Number Placeholder 5"/>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rtlCol="0" anchor="b">
            <a:normAutofit/>
          </a:bodyPr>
          <a:lstStyle>
            <a:lvl1pPr algn="l">
              <a:defRPr sz="5400" b="1" cap="none" baseline="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065214" y="3124200"/>
            <a:ext cx="8686800" cy="1371600"/>
          </a:xfrm>
        </p:spPr>
        <p:txBody>
          <a:bodyPr rtlCol="0"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5" name="Footer Placeholder 4"/>
          <p:cNvSpPr>
            <a:spLocks noGrp="1"/>
          </p:cNvSpPr>
          <p:nvPr>
            <p:ph type="ftr" sz="quarter" idx="11"/>
          </p:nvPr>
        </p:nvSpPr>
        <p:spPr/>
        <p:txBody>
          <a:bodyPr rtlCol="0"/>
          <a:lstStyle/>
          <a:p>
            <a:pPr rtl="0"/>
            <a:r>
              <a:rPr lang="en-GB" noProof="0"/>
              <a:t>Add a footer</a:t>
            </a:r>
          </a:p>
        </p:txBody>
      </p:sp>
      <p:sp>
        <p:nvSpPr>
          <p:cNvPr id="4" name="Date Placeholder 3"/>
          <p:cNvSpPr>
            <a:spLocks noGrp="1"/>
          </p:cNvSpPr>
          <p:nvPr>
            <p:ph type="dt" sz="half" idx="10"/>
          </p:nvPr>
        </p:nvSpPr>
        <p:spPr/>
        <p:txBody>
          <a:bodyPr rtlCol="0"/>
          <a:lstStyle/>
          <a:p>
            <a:pPr rtl="0"/>
            <a:fld id="{F15391BC-1786-4D62-895E-D0E264F7EAD6}" type="datetime1">
              <a:rPr lang="en-GB" noProof="0" smtClean="0"/>
              <a:t>19/05/2025</a:t>
            </a:fld>
            <a:endParaRPr lang="en-GB" noProof="0"/>
          </a:p>
        </p:txBody>
      </p:sp>
      <p:sp>
        <p:nvSpPr>
          <p:cNvPr id="6" name="Slide Number Placeholder 5"/>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1065212"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5464598" y="1828800"/>
            <a:ext cx="4251960"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5" name="Date Placeholder 4"/>
          <p:cNvSpPr>
            <a:spLocks noGrp="1"/>
          </p:cNvSpPr>
          <p:nvPr>
            <p:ph type="dt" sz="half" idx="10"/>
          </p:nvPr>
        </p:nvSpPr>
        <p:spPr/>
        <p:txBody>
          <a:bodyPr rtlCol="0"/>
          <a:lstStyle/>
          <a:p>
            <a:pPr rtl="0"/>
            <a:fld id="{746F4D7C-C2E4-4DD2-A237-C30E3C81A960}" type="datetime1">
              <a:rPr lang="en-GB" noProof="0" smtClean="0"/>
              <a:t>19/05/2025</a:t>
            </a:fld>
            <a:endParaRPr lang="en-GB" noProof="0"/>
          </a:p>
        </p:txBody>
      </p:sp>
      <p:sp>
        <p:nvSpPr>
          <p:cNvPr id="7" name="Slide Number Placeholder 6"/>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06521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06521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5500053" y="1828799"/>
            <a:ext cx="4251960" cy="685801"/>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5500053" y="2590800"/>
            <a:ext cx="4251960" cy="3429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Footer Placeholder 7"/>
          <p:cNvSpPr>
            <a:spLocks noGrp="1"/>
          </p:cNvSpPr>
          <p:nvPr>
            <p:ph type="ftr" sz="quarter" idx="11"/>
          </p:nvPr>
        </p:nvSpPr>
        <p:spPr/>
        <p:txBody>
          <a:bodyPr rtlCol="0"/>
          <a:lstStyle/>
          <a:p>
            <a:pPr rtl="0"/>
            <a:r>
              <a:rPr lang="en-GB" noProof="0"/>
              <a:t>Add a footer</a:t>
            </a:r>
          </a:p>
        </p:txBody>
      </p:sp>
      <p:sp>
        <p:nvSpPr>
          <p:cNvPr id="7" name="Date Placeholder 6"/>
          <p:cNvSpPr>
            <a:spLocks noGrp="1"/>
          </p:cNvSpPr>
          <p:nvPr>
            <p:ph type="dt" sz="half" idx="10"/>
          </p:nvPr>
        </p:nvSpPr>
        <p:spPr/>
        <p:txBody>
          <a:bodyPr rtlCol="0"/>
          <a:lstStyle/>
          <a:p>
            <a:pPr rtl="0"/>
            <a:fld id="{1A1B4E4C-ADB2-4EAA-A719-F1EFD8E23D99}" type="datetime1">
              <a:rPr lang="en-GB" noProof="0" smtClean="0"/>
              <a:t>19/05/2025</a:t>
            </a:fld>
            <a:endParaRPr lang="en-GB" noProof="0"/>
          </a:p>
        </p:txBody>
      </p:sp>
      <p:sp>
        <p:nvSpPr>
          <p:cNvPr id="9" name="Slide Number Placeholder 8"/>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4" name="Footer Placeholder 3"/>
          <p:cNvSpPr>
            <a:spLocks noGrp="1"/>
          </p:cNvSpPr>
          <p:nvPr>
            <p:ph type="ftr" sz="quarter" idx="11"/>
          </p:nvPr>
        </p:nvSpPr>
        <p:spPr/>
        <p:txBody>
          <a:bodyPr rtlCol="0"/>
          <a:lstStyle/>
          <a:p>
            <a:pPr rtl="0"/>
            <a:r>
              <a:rPr lang="en-GB" noProof="0"/>
              <a:t>Add a footer</a:t>
            </a:r>
          </a:p>
        </p:txBody>
      </p:sp>
      <p:sp>
        <p:nvSpPr>
          <p:cNvPr id="3" name="Date Placeholder 2"/>
          <p:cNvSpPr>
            <a:spLocks noGrp="1"/>
          </p:cNvSpPr>
          <p:nvPr>
            <p:ph type="dt" sz="half" idx="10"/>
          </p:nvPr>
        </p:nvSpPr>
        <p:spPr/>
        <p:txBody>
          <a:bodyPr rtlCol="0"/>
          <a:lstStyle/>
          <a:p>
            <a:pPr rtl="0"/>
            <a:fld id="{A1559CCE-AB62-41AC-A586-DEA465FAD95B}" type="datetime1">
              <a:rPr lang="en-GB" noProof="0" smtClean="0"/>
              <a:t>19/05/2025</a:t>
            </a:fld>
            <a:endParaRPr lang="en-GB" noProof="0"/>
          </a:p>
        </p:txBody>
      </p:sp>
      <p:sp>
        <p:nvSpPr>
          <p:cNvPr id="5" name="Slide Number Placeholder 4"/>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a:t>Add a footer</a:t>
            </a:r>
          </a:p>
        </p:txBody>
      </p:sp>
      <p:sp>
        <p:nvSpPr>
          <p:cNvPr id="2" name="Date Placeholder 1"/>
          <p:cNvSpPr>
            <a:spLocks noGrp="1"/>
          </p:cNvSpPr>
          <p:nvPr>
            <p:ph type="dt" sz="half" idx="10"/>
          </p:nvPr>
        </p:nvSpPr>
        <p:spPr/>
        <p:txBody>
          <a:bodyPr rtlCol="0"/>
          <a:lstStyle/>
          <a:p>
            <a:pPr rtl="0"/>
            <a:fld id="{CC7012DB-C6A4-4E5D-B015-ECDB53890081}" type="datetime1">
              <a:rPr lang="en-GB" noProof="0" smtClean="0"/>
              <a:t>19/05/2025</a:t>
            </a:fld>
            <a:endParaRPr lang="en-GB" noProof="0"/>
          </a:p>
        </p:txBody>
      </p:sp>
      <p:sp>
        <p:nvSpPr>
          <p:cNvPr id="4" name="Slide Number Placeholder 3"/>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rtlCol="0" anchor="b">
            <a:normAutofit/>
          </a:bodyPr>
          <a:lstStyle>
            <a:lvl1pPr algn="l">
              <a:defRPr sz="3600" b="1"/>
            </a:lvl1pPr>
          </a:lstStyle>
          <a:p>
            <a:pPr rtl="0"/>
            <a:r>
              <a:rPr lang="en-US" noProof="0"/>
              <a:t>Click to edit Master title style</a:t>
            </a:r>
            <a:endParaRPr lang="en-GB" noProof="0"/>
          </a:p>
        </p:txBody>
      </p:sp>
      <p:sp>
        <p:nvSpPr>
          <p:cNvPr id="3" name="Content Placeholder 2"/>
          <p:cNvSpPr>
            <a:spLocks noGrp="1"/>
          </p:cNvSpPr>
          <p:nvPr>
            <p:ph idx="1"/>
          </p:nvPr>
        </p:nvSpPr>
        <p:spPr>
          <a:xfrm>
            <a:off x="5865813" y="533400"/>
            <a:ext cx="5867400" cy="54864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rtl="0"/>
            <a:r>
              <a:rPr lang="en-GB" noProof="0"/>
              <a:t>Add a footer</a:t>
            </a:r>
          </a:p>
        </p:txBody>
      </p:sp>
      <p:sp>
        <p:nvSpPr>
          <p:cNvPr id="5" name="Date Placeholder 4"/>
          <p:cNvSpPr>
            <a:spLocks noGrp="1"/>
          </p:cNvSpPr>
          <p:nvPr>
            <p:ph type="dt" sz="half" idx="10"/>
          </p:nvPr>
        </p:nvSpPr>
        <p:spPr/>
        <p:txBody>
          <a:bodyPr rtlCol="0"/>
          <a:lstStyle/>
          <a:p>
            <a:pPr rtl="0"/>
            <a:fld id="{4395E480-B8E7-4CB4-9455-29542D80A7CA}" type="datetime1">
              <a:rPr lang="en-GB" noProof="0" smtClean="0"/>
              <a:t>19/05/2025</a:t>
            </a:fld>
            <a:endParaRPr lang="en-GB" noProof="0"/>
          </a:p>
        </p:txBody>
      </p:sp>
      <p:sp>
        <p:nvSpPr>
          <p:cNvPr id="7" name="Slide Number Placeholder 6"/>
          <p:cNvSpPr>
            <a:spLocks noGrp="1"/>
          </p:cNvSpPr>
          <p:nvPr>
            <p:ph type="sldNum" sz="quarter" idx="12"/>
          </p:nvPr>
        </p:nvSpPr>
        <p:spPr/>
        <p:txBody>
          <a:bodyPr rtlCol="0"/>
          <a:lstStyle/>
          <a:p>
            <a:pPr rtl="0"/>
            <a:fld id="{AAEAE4A8-A6E5-453E-B946-FB774B73F48C}" type="slidenum">
              <a:rPr lang="en-GB" noProof="0" smtClean="0"/>
              <a:t>‹#›</a:t>
            </a:fld>
            <a:endParaRPr lang="en-GB" noProof="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rtlCol="0" anchor="b">
            <a:noAutofit/>
          </a:bodyPr>
          <a:lstStyle>
            <a:lvl1pPr algn="l">
              <a:defRPr sz="3600" b="1"/>
            </a:lvl1pPr>
          </a:lstStyle>
          <a:p>
            <a:pPr rtl="0"/>
            <a:r>
              <a:rPr lang="en-US" noProof="0"/>
              <a:t>Click to edit Master title style</a:t>
            </a:r>
            <a:endParaRPr lang="en-GB" noProof="0"/>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1065213" y="2209800"/>
            <a:ext cx="4114800" cy="3810000"/>
          </a:xfrm>
        </p:spPr>
        <p:txBody>
          <a:bodyPr rtlCol="0">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rtl="0"/>
            <a:r>
              <a:rPr lang="en-GB" noProof="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97130F30-41C1-4392-AD14-F7DCE056C86B}" type="datetime1">
              <a:rPr lang="en-GB" noProof="0" smtClean="0"/>
              <a:t>19/05/2025</a:t>
            </a:fld>
            <a:endParaRPr lang="en-GB" noProof="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rtl="0"/>
            <a:fld id="{AAEAE4A8-A6E5-453E-B946-FB774B73F48C}" type="slidenum">
              <a:rPr lang="en-GB" noProof="0" smtClean="0"/>
              <a:pPr rtl="0"/>
              <a:t>‹#›</a:t>
            </a:fld>
            <a:endParaRPr lang="en-GB" noProof="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9.sv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6686084" cy="2514601"/>
          </a:xfrm>
        </p:spPr>
        <p:txBody>
          <a:bodyPr rtlCol="0">
            <a:normAutofit/>
          </a:bodyPr>
          <a:lstStyle/>
          <a:p>
            <a:pPr rtl="0"/>
            <a:r>
              <a:rPr lang="en-GB" dirty="0"/>
              <a:t>TOSS Pilot</a:t>
            </a:r>
            <a:br>
              <a:rPr lang="en-GB" dirty="0"/>
            </a:br>
            <a:r>
              <a:rPr lang="en-GB" sz="2800" dirty="0" err="1"/>
              <a:t>Pilot</a:t>
            </a:r>
            <a:r>
              <a:rPr lang="en-GB" sz="2800" dirty="0"/>
              <a:t> for Framework Validation</a:t>
            </a:r>
          </a:p>
        </p:txBody>
      </p:sp>
      <p:sp>
        <p:nvSpPr>
          <p:cNvPr id="3" name="Subtitle 2"/>
          <p:cNvSpPr>
            <a:spLocks noGrp="1"/>
          </p:cNvSpPr>
          <p:nvPr>
            <p:ph type="subTitle" idx="1"/>
          </p:nvPr>
        </p:nvSpPr>
        <p:spPr/>
        <p:txBody>
          <a:bodyPr rtlCol="0"/>
          <a:lstStyle/>
          <a:p>
            <a:pPr rtl="0"/>
            <a:r>
              <a:rPr lang="en-GB" dirty="0"/>
              <a:t>(Planning Document)</a:t>
            </a:r>
          </a:p>
          <a:p>
            <a:pPr rtl="0"/>
            <a:r>
              <a:rPr lang="en-GB" dirty="0"/>
              <a:t>Pindy Bhullar	</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91104-40B9-FA29-B47D-A0C71A36CF55}"/>
              </a:ext>
            </a:extLst>
          </p:cNvPr>
          <p:cNvSpPr>
            <a:spLocks noGrp="1"/>
          </p:cNvSpPr>
          <p:nvPr>
            <p:ph type="title"/>
          </p:nvPr>
        </p:nvSpPr>
        <p:spPr/>
        <p:txBody>
          <a:bodyPr/>
          <a:lstStyle/>
          <a:p>
            <a:r>
              <a:rPr lang="en-GB" dirty="0"/>
              <a:t>Next steps – May and early June</a:t>
            </a:r>
          </a:p>
        </p:txBody>
      </p:sp>
      <p:sp>
        <p:nvSpPr>
          <p:cNvPr id="3" name="Content Placeholder 2">
            <a:extLst>
              <a:ext uri="{FF2B5EF4-FFF2-40B4-BE49-F238E27FC236}">
                <a16:creationId xmlns:a16="http://schemas.microsoft.com/office/drawing/2014/main" id="{47087586-F0A0-AB2A-7DC8-E9DF1A89E9F3}"/>
              </a:ext>
            </a:extLst>
          </p:cNvPr>
          <p:cNvSpPr>
            <a:spLocks noGrp="1"/>
          </p:cNvSpPr>
          <p:nvPr>
            <p:ph idx="1"/>
          </p:nvPr>
        </p:nvSpPr>
        <p:spPr/>
        <p:txBody>
          <a:bodyPr>
            <a:normAutofit/>
          </a:bodyPr>
          <a:lstStyle/>
          <a:p>
            <a:pPr marL="45720" indent="0">
              <a:buNone/>
            </a:pPr>
            <a:r>
              <a:rPr lang="en-GB" sz="1600" dirty="0">
                <a:latin typeface="Aptos" panose="020B0004020202020204" pitchFamily="34" charset="0"/>
              </a:rPr>
              <a:t>High Priority</a:t>
            </a:r>
          </a:p>
          <a:p>
            <a:pPr lvl="1"/>
            <a:r>
              <a:rPr lang="en-GB" sz="1400" dirty="0">
                <a:latin typeface="Aptos" panose="020B0004020202020204" pitchFamily="34" charset="0"/>
              </a:rPr>
              <a:t>Pindy to create a presentation for organisations to share with teams and management to seek buy-in.</a:t>
            </a:r>
          </a:p>
          <a:p>
            <a:pPr marL="45720" indent="0">
              <a:buNone/>
            </a:pPr>
            <a:r>
              <a:rPr lang="en-GB" sz="1600" dirty="0">
                <a:latin typeface="Aptos" panose="020B0004020202020204" pitchFamily="34" charset="0"/>
              </a:rPr>
              <a:t>Medium Priority</a:t>
            </a:r>
          </a:p>
          <a:p>
            <a:pPr lvl="1"/>
            <a:r>
              <a:rPr lang="en-GB" sz="1400" dirty="0">
                <a:latin typeface="Aptos" panose="020B0004020202020204" pitchFamily="34" charset="0"/>
              </a:rPr>
              <a:t>Pindy to create the engagement model documentation (Introduction documentations, pilot feedback forms, pillar documentation etc.</a:t>
            </a:r>
          </a:p>
          <a:p>
            <a:pPr lvl="1"/>
            <a:r>
              <a:rPr lang="en-GB" sz="1400" dirty="0">
                <a:latin typeface="Aptos" panose="020B0004020202020204" pitchFamily="34" charset="0"/>
              </a:rPr>
              <a:t>Pindy and pilot organisation to create individuals and teams that will participate. Detailing the responsibilities, time taken, outcomes etc.</a:t>
            </a:r>
          </a:p>
          <a:p>
            <a:pPr lvl="1"/>
            <a:r>
              <a:rPr lang="en-GB" sz="1400" dirty="0">
                <a:latin typeface="Aptos" panose="020B0004020202020204" pitchFamily="34" charset="0"/>
              </a:rPr>
              <a:t>Pindy to create pilot documentation that will be used over the 6-month period (The purpose, pillar documentation, Q/A, etc).</a:t>
            </a:r>
          </a:p>
          <a:p>
            <a:pPr lvl="1"/>
            <a:r>
              <a:rPr lang="en-GB" sz="1400" dirty="0">
                <a:latin typeface="Aptos" panose="020B0004020202020204" pitchFamily="34" charset="0"/>
              </a:rPr>
              <a:t>Pindy to create the research organisation and individual consent forms and participation information sheet, data capture and storage.</a:t>
            </a:r>
          </a:p>
        </p:txBody>
      </p:sp>
      <p:pic>
        <p:nvPicPr>
          <p:cNvPr id="4" name="Picture 3">
            <a:extLst>
              <a:ext uri="{FF2B5EF4-FFF2-40B4-BE49-F238E27FC236}">
                <a16:creationId xmlns:a16="http://schemas.microsoft.com/office/drawing/2014/main" id="{7A4F6F1A-61A2-8563-E96F-8D14EA57285A}"/>
              </a:ext>
            </a:extLst>
          </p:cNvPr>
          <p:cNvPicPr>
            <a:picLocks noChangeAspect="1"/>
          </p:cNvPicPr>
          <p:nvPr/>
        </p:nvPicPr>
        <p:blipFill>
          <a:blip r:embed="rId2"/>
          <a:stretch>
            <a:fillRect/>
          </a:stretch>
        </p:blipFill>
        <p:spPr>
          <a:xfrm>
            <a:off x="138694" y="116632"/>
            <a:ext cx="805964" cy="613622"/>
          </a:xfrm>
          <a:prstGeom prst="rect">
            <a:avLst/>
          </a:prstGeom>
        </p:spPr>
      </p:pic>
    </p:spTree>
    <p:extLst>
      <p:ext uri="{BB962C8B-B14F-4D97-AF65-F5344CB8AC3E}">
        <p14:creationId xmlns:p14="http://schemas.microsoft.com/office/powerpoint/2010/main" val="45395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a:t>Appendix</a:t>
            </a:r>
          </a:p>
        </p:txBody>
      </p:sp>
      <p:pic>
        <p:nvPicPr>
          <p:cNvPr id="4" name="Picture 3">
            <a:extLst>
              <a:ext uri="{FF2B5EF4-FFF2-40B4-BE49-F238E27FC236}">
                <a16:creationId xmlns:a16="http://schemas.microsoft.com/office/drawing/2014/main" id="{8ED8F3D9-5E04-CBA1-2399-530AA671636B}"/>
              </a:ext>
            </a:extLst>
          </p:cNvPr>
          <p:cNvPicPr>
            <a:picLocks noChangeAspect="1"/>
          </p:cNvPicPr>
          <p:nvPr/>
        </p:nvPicPr>
        <p:blipFill>
          <a:blip r:embed="rId3"/>
          <a:stretch>
            <a:fillRect/>
          </a:stretch>
        </p:blipFill>
        <p:spPr>
          <a:xfrm>
            <a:off x="138694" y="116632"/>
            <a:ext cx="805964" cy="613622"/>
          </a:xfrm>
          <a:prstGeom prst="rect">
            <a:avLst/>
          </a:prstGeom>
        </p:spPr>
      </p:pic>
    </p:spTree>
    <p:extLst>
      <p:ext uri="{BB962C8B-B14F-4D97-AF65-F5344CB8AC3E}">
        <p14:creationId xmlns:p14="http://schemas.microsoft.com/office/powerpoint/2010/main" val="413117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12F5F6-EF55-54BC-40C2-F1F59B17D5DA}"/>
              </a:ext>
            </a:extLst>
          </p:cNvPr>
          <p:cNvPicPr>
            <a:picLocks noChangeAspect="1"/>
          </p:cNvPicPr>
          <p:nvPr/>
        </p:nvPicPr>
        <p:blipFill>
          <a:blip r:embed="rId2"/>
          <a:stretch>
            <a:fillRect/>
          </a:stretch>
        </p:blipFill>
        <p:spPr>
          <a:xfrm>
            <a:off x="6862733" y="0"/>
            <a:ext cx="5197265" cy="6858000"/>
          </a:xfrm>
          <a:prstGeom prst="rect">
            <a:avLst/>
          </a:prstGeom>
        </p:spPr>
      </p:pic>
      <p:sp>
        <p:nvSpPr>
          <p:cNvPr id="6" name="Title 1">
            <a:extLst>
              <a:ext uri="{FF2B5EF4-FFF2-40B4-BE49-F238E27FC236}">
                <a16:creationId xmlns:a16="http://schemas.microsoft.com/office/drawing/2014/main" id="{14F1EEB5-9B16-CE2A-A1D6-E2007ED5E4DF}"/>
              </a:ext>
            </a:extLst>
          </p:cNvPr>
          <p:cNvSpPr>
            <a:spLocks noGrp="1"/>
          </p:cNvSpPr>
          <p:nvPr>
            <p:ph type="title"/>
          </p:nvPr>
        </p:nvSpPr>
        <p:spPr>
          <a:xfrm>
            <a:off x="992887" y="173255"/>
            <a:ext cx="5869846" cy="591344"/>
          </a:xfrm>
        </p:spPr>
        <p:txBody>
          <a:bodyPr rtlCol="0">
            <a:normAutofit/>
          </a:bodyPr>
          <a:lstStyle/>
          <a:p>
            <a:pPr rtl="0"/>
            <a:r>
              <a:rPr lang="en-GB" sz="3600" dirty="0"/>
              <a:t>Strategy Pillar and Personas</a:t>
            </a:r>
          </a:p>
        </p:txBody>
      </p:sp>
      <p:graphicFrame>
        <p:nvGraphicFramePr>
          <p:cNvPr id="7" name="Table 6">
            <a:extLst>
              <a:ext uri="{FF2B5EF4-FFF2-40B4-BE49-F238E27FC236}">
                <a16:creationId xmlns:a16="http://schemas.microsoft.com/office/drawing/2014/main" id="{B8B89847-3FD1-BACA-6EE1-EE5FED6C042B}"/>
              </a:ext>
            </a:extLst>
          </p:cNvPr>
          <p:cNvGraphicFramePr>
            <a:graphicFrameLocks noGrp="1"/>
          </p:cNvGraphicFramePr>
          <p:nvPr>
            <p:extLst>
              <p:ext uri="{D42A27DB-BD31-4B8C-83A1-F6EECF244321}">
                <p14:modId xmlns:p14="http://schemas.microsoft.com/office/powerpoint/2010/main" val="3589737972"/>
              </p:ext>
            </p:extLst>
          </p:nvPr>
        </p:nvGraphicFramePr>
        <p:xfrm>
          <a:off x="128827" y="764599"/>
          <a:ext cx="5965585" cy="5571854"/>
        </p:xfrm>
        <a:graphic>
          <a:graphicData uri="http://schemas.openxmlformats.org/drawingml/2006/table">
            <a:tbl>
              <a:tblPr/>
              <a:tblGrid>
                <a:gridCol w="721895">
                  <a:extLst>
                    <a:ext uri="{9D8B030D-6E8A-4147-A177-3AD203B41FA5}">
                      <a16:colId xmlns:a16="http://schemas.microsoft.com/office/drawing/2014/main" val="1778994444"/>
                    </a:ext>
                  </a:extLst>
                </a:gridCol>
                <a:gridCol w="893018">
                  <a:extLst>
                    <a:ext uri="{9D8B030D-6E8A-4147-A177-3AD203B41FA5}">
                      <a16:colId xmlns:a16="http://schemas.microsoft.com/office/drawing/2014/main" val="4180014195"/>
                    </a:ext>
                  </a:extLst>
                </a:gridCol>
                <a:gridCol w="1201479">
                  <a:extLst>
                    <a:ext uri="{9D8B030D-6E8A-4147-A177-3AD203B41FA5}">
                      <a16:colId xmlns:a16="http://schemas.microsoft.com/office/drawing/2014/main" val="2407006556"/>
                    </a:ext>
                  </a:extLst>
                </a:gridCol>
                <a:gridCol w="1190846">
                  <a:extLst>
                    <a:ext uri="{9D8B030D-6E8A-4147-A177-3AD203B41FA5}">
                      <a16:colId xmlns:a16="http://schemas.microsoft.com/office/drawing/2014/main" val="1967512747"/>
                    </a:ext>
                  </a:extLst>
                </a:gridCol>
                <a:gridCol w="1958347">
                  <a:extLst>
                    <a:ext uri="{9D8B030D-6E8A-4147-A177-3AD203B41FA5}">
                      <a16:colId xmlns:a16="http://schemas.microsoft.com/office/drawing/2014/main" val="2142957726"/>
                    </a:ext>
                  </a:extLst>
                </a:gridCol>
              </a:tblGrid>
              <a:tr h="239486">
                <a:tc>
                  <a:txBody>
                    <a:bodyPr/>
                    <a:lstStyle/>
                    <a:p>
                      <a:pPr algn="l" fontAlgn="t"/>
                      <a:r>
                        <a:rPr lang="en-GB" sz="800" b="1" dirty="0">
                          <a:solidFill>
                            <a:schemeClr val="bg1"/>
                          </a:solidFill>
                          <a:effectLst/>
                          <a:latin typeface="Noto Sans" panose="020B0502040504020204" pitchFamily="34" charset="0"/>
                        </a:rPr>
                        <a:t>Persona</a:t>
                      </a:r>
                      <a:endParaRPr lang="en-GB" sz="800" dirty="0">
                        <a:solidFill>
                          <a:schemeClr val="bg1"/>
                        </a:solidFill>
                        <a:effectLst/>
                        <a:latin typeface="Noto Sans" panose="020B0502040504020204" pitchFamily="34" charset="0"/>
                      </a:endParaRP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US" sz="800" b="1" dirty="0">
                          <a:solidFill>
                            <a:schemeClr val="bg1"/>
                          </a:solidFill>
                          <a:effectLst/>
                          <a:latin typeface="Noto Sans" panose="020B0502040504020204" pitchFamily="34" charset="0"/>
                        </a:rPr>
                        <a:t>RACI</a:t>
                      </a:r>
                      <a:endParaRPr lang="en-US" sz="800" dirty="0">
                        <a:solidFill>
                          <a:schemeClr val="bg1"/>
                        </a:solidFill>
                        <a:effectLst/>
                        <a:latin typeface="Noto Sans" panose="020B0502040504020204" pitchFamily="34" charset="0"/>
                      </a:endParaRP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Key Motivation</a:t>
                      </a:r>
                      <a:endParaRPr lang="en-GB" sz="800" dirty="0">
                        <a:solidFill>
                          <a:schemeClr val="bg1"/>
                        </a:solidFill>
                        <a:effectLst/>
                        <a:latin typeface="Noto Sans" panose="020B0502040504020204" pitchFamily="34" charset="0"/>
                      </a:endParaRP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Artifacts</a:t>
                      </a:r>
                      <a:endParaRPr lang="en-GB" sz="800" dirty="0">
                        <a:solidFill>
                          <a:schemeClr val="bg1"/>
                        </a:solidFill>
                        <a:effectLst/>
                        <a:latin typeface="Noto Sans" panose="020B0502040504020204" pitchFamily="34" charset="0"/>
                      </a:endParaRP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Data Required</a:t>
                      </a:r>
                      <a:endParaRPr lang="en-GB" sz="800" dirty="0">
                        <a:solidFill>
                          <a:schemeClr val="bg1"/>
                        </a:solidFill>
                        <a:effectLst/>
                        <a:latin typeface="Noto Sans" panose="020B0502040504020204" pitchFamily="34" charset="0"/>
                      </a:endParaRP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extLst>
                  <a:ext uri="{0D108BD9-81ED-4DB2-BD59-A6C34878D82A}">
                    <a16:rowId xmlns:a16="http://schemas.microsoft.com/office/drawing/2014/main" val="4251792346"/>
                  </a:ext>
                </a:extLst>
              </a:tr>
              <a:tr h="553811">
                <a:tc>
                  <a:txBody>
                    <a:bodyPr/>
                    <a:lstStyle/>
                    <a:p>
                      <a:pPr algn="l" fontAlgn="t"/>
                      <a:r>
                        <a:rPr lang="en-GB" sz="800" dirty="0">
                          <a:solidFill>
                            <a:schemeClr val="tx1"/>
                          </a:solidFill>
                          <a:effectLst/>
                          <a:latin typeface="Noto Sans" panose="020B0502040504020204" pitchFamily="34" charset="0"/>
                        </a:rPr>
                        <a:t>Leader</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chemeClr val="tx1"/>
                          </a:solidFill>
                          <a:effectLst/>
                          <a:latin typeface="Noto Sans" panose="020B0502040504020204" pitchFamily="34" charset="0"/>
                        </a:rPr>
                        <a:t>Responsible</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chemeClr val="tx1"/>
                          </a:solidFill>
                          <a:effectLst/>
                          <a:latin typeface="Noto Sans" panose="020B0502040504020204" pitchFamily="34" charset="0"/>
                        </a:rPr>
                        <a:t>As a leader, I am driving the strategic vision and overall growth of the organization with a commitment to sustainable IT practices.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chemeClr val="tx1"/>
                          </a:solidFill>
                          <a:effectLst/>
                          <a:latin typeface="Noto Sans" panose="020B0502040504020204" pitchFamily="34" charset="0"/>
                        </a:rPr>
                        <a:t>Strategic sustainability plans, executive sustainability reports, green performance dashboards.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chemeClr val="tx1"/>
                          </a:solidFill>
                          <a:effectLst/>
                          <a:latin typeface="Noto Sans" panose="020B0502040504020204" pitchFamily="34" charset="0"/>
                        </a:rPr>
                        <a:t>Market analysis and trends, Performance metrics and KPIs, Financial reports and forecasts, Competitor analysis, Stakeholder feedback</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882607631"/>
                  </a:ext>
                </a:extLst>
              </a:tr>
              <a:tr h="733425">
                <a:tc>
                  <a:txBody>
                    <a:bodyPr/>
                    <a:lstStyle/>
                    <a:p>
                      <a:pPr algn="l" fontAlgn="t"/>
                      <a:r>
                        <a:rPr lang="en-GB" sz="800">
                          <a:solidFill>
                            <a:schemeClr val="tx1"/>
                          </a:solidFill>
                          <a:effectLst/>
                          <a:latin typeface="Noto Sans" panose="020B0502040504020204" pitchFamily="34" charset="0"/>
                        </a:rPr>
                        <a:t>ESG Leader</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chemeClr val="tx1"/>
                          </a:solidFill>
                          <a:effectLst/>
                          <a:latin typeface="Noto Sans" panose="020B0502040504020204" pitchFamily="34" charset="0"/>
                        </a:rPr>
                        <a:t>Accountable</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chemeClr val="tx1"/>
                          </a:solidFill>
                          <a:effectLst/>
                          <a:latin typeface="Noto Sans" panose="020B0502040504020204" pitchFamily="34" charset="0"/>
                        </a:rPr>
                        <a:t>As an ESG leader, I am ensuring that our company meets and exceeds environmental, social, and governance standards, particularly in IT.</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chemeClr val="tx1"/>
                          </a:solidFill>
                          <a:effectLst/>
                          <a:latin typeface="Noto Sans" panose="020B0502040504020204" pitchFamily="34" charset="0"/>
                        </a:rPr>
                        <a:t>ESG reports, IT sustainability assessments, compliance certifications for green IT.</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chemeClr val="tx1"/>
                          </a:solidFill>
                          <a:effectLst/>
                          <a:latin typeface="Noto Sans" panose="020B0502040504020204" pitchFamily="34" charset="0"/>
                        </a:rPr>
                        <a:t>Regulatory requirements and guidelines, Sustainability performance metrics, Environmental impact data, Stakeholder expectations and feedback, Benchmarking data against industry standards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519812790"/>
                  </a:ext>
                </a:extLst>
              </a:tr>
              <a:tr h="688521">
                <a:tc>
                  <a:txBody>
                    <a:bodyPr/>
                    <a:lstStyle/>
                    <a:p>
                      <a:pPr algn="l" fontAlgn="t"/>
                      <a:r>
                        <a:rPr lang="en-GB" sz="800">
                          <a:solidFill>
                            <a:schemeClr val="tx1"/>
                          </a:solidFill>
                          <a:effectLst/>
                          <a:latin typeface="Noto Sans" panose="020B0502040504020204" pitchFamily="34" charset="0"/>
                        </a:rPr>
                        <a:t>Internal Regulations Manager</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chemeClr val="tx1"/>
                          </a:solidFill>
                          <a:effectLst/>
                          <a:latin typeface="Noto Sans" panose="020B0502040504020204" pitchFamily="34" charset="0"/>
                        </a:rPr>
                        <a:t>Consult</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chemeClr val="tx1"/>
                          </a:solidFill>
                          <a:effectLst/>
                          <a:latin typeface="Noto Sans" panose="020B0502040504020204" pitchFamily="34" charset="0"/>
                        </a:rPr>
                        <a:t>As an internal regulations manager, I am establishing and enforcing policies to ensure organizational compliance with sustainable IT practices.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chemeClr val="tx1"/>
                          </a:solidFill>
                          <a:effectLst/>
                          <a:latin typeface="Noto Sans" panose="020B0502040504020204" pitchFamily="34" charset="0"/>
                        </a:rPr>
                        <a:t>Green policy documents, IT sustainability compliance checklists, internal green audits.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chemeClr val="tx1"/>
                          </a:solidFill>
                          <a:effectLst/>
                          <a:latin typeface="Noto Sans" panose="020B0502040504020204" pitchFamily="34" charset="0"/>
                        </a:rPr>
                        <a:t>Regulatory and compliance requirements, Internal audit findings, Compliance metrics and reports, Industry best practices, Policy and procedure documentation</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23703451"/>
                  </a:ext>
                </a:extLst>
              </a:tr>
              <a:tr h="688521">
                <a:tc>
                  <a:txBody>
                    <a:bodyPr/>
                    <a:lstStyle/>
                    <a:p>
                      <a:pPr algn="l" fontAlgn="t"/>
                      <a:r>
                        <a:rPr lang="en-GB" sz="800">
                          <a:solidFill>
                            <a:schemeClr val="tx1"/>
                          </a:solidFill>
                          <a:effectLst/>
                          <a:latin typeface="Noto Sans" panose="020B0502040504020204" pitchFamily="34" charset="0"/>
                        </a:rPr>
                        <a:t>Finance Manager </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chemeClr val="tx1"/>
                          </a:solidFill>
                          <a:effectLst/>
                          <a:latin typeface="Noto Sans" panose="020B0502040504020204" pitchFamily="34" charset="0"/>
                        </a:rPr>
                        <a:t>Informed</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chemeClr val="tx1"/>
                          </a:solidFill>
                          <a:effectLst/>
                          <a:latin typeface="Noto Sans" panose="020B0502040504020204" pitchFamily="34" charset="0"/>
                        </a:rPr>
                        <a:t>As a finance manager, I am overseeing the financial health and reporting of the organization, including investments in sustainable IT.</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chemeClr val="tx1"/>
                          </a:solidFill>
                          <a:effectLst/>
                          <a:latin typeface="Noto Sans" panose="020B0502040504020204" pitchFamily="34" charset="0"/>
                        </a:rPr>
                        <a:t>Financials - profit and loss, balance sheet, cash flows. Finance impacted sustainability reports.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chemeClr val="tx1"/>
                          </a:solidFill>
                          <a:effectLst/>
                          <a:latin typeface="Noto Sans" panose="020B0502040504020204" pitchFamily="34" charset="0"/>
                        </a:rPr>
                        <a:t>Financial performance metrics, Budget and expenditure data, Investment opportunity assessments, Cost-benefit analysis of green initiatives, Financial forecasts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171761336"/>
                  </a:ext>
                </a:extLst>
              </a:tr>
              <a:tr h="464004">
                <a:tc>
                  <a:txBody>
                    <a:bodyPr/>
                    <a:lstStyle/>
                    <a:p>
                      <a:pPr algn="l" fontAlgn="t"/>
                      <a:r>
                        <a:rPr lang="en-GB" sz="800">
                          <a:solidFill>
                            <a:schemeClr val="tx1"/>
                          </a:solidFill>
                          <a:effectLst/>
                          <a:latin typeface="OpenSans"/>
                        </a:rPr>
                        <a:t>Internal Auditor</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chemeClr val="tx1"/>
                          </a:solidFill>
                          <a:effectLst/>
                          <a:latin typeface="OpenSans"/>
                        </a:rPr>
                        <a:t>Consult</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chemeClr val="tx1"/>
                          </a:solidFill>
                          <a:effectLst/>
                          <a:latin typeface="OpenSans"/>
                        </a:rPr>
                        <a:t>As an internal auditor, I am evaluating the effectiveness of our internal controls and risk management processes with a focus on sustainable IT.</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chemeClr val="tx1"/>
                          </a:solidFill>
                          <a:effectLst/>
                          <a:latin typeface="OpenSans"/>
                        </a:rPr>
                        <a:t>Green audit reports, IT sustainability risk assessments, compliance reviews.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chemeClr val="tx1"/>
                          </a:solidFill>
                          <a:effectLst/>
                          <a:latin typeface="OpenSans"/>
                        </a:rPr>
                        <a:t>Audit criteria and standards, Risk assessment data, Compliance documentation, Historical audit reports, Process and control documentation</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861967532"/>
                  </a:ext>
                </a:extLst>
              </a:tr>
              <a:tr h="823232">
                <a:tc>
                  <a:txBody>
                    <a:bodyPr/>
                    <a:lstStyle/>
                    <a:p>
                      <a:pPr algn="l" fontAlgn="t"/>
                      <a:r>
                        <a:rPr lang="en-GB" sz="800">
                          <a:solidFill>
                            <a:schemeClr val="tx1"/>
                          </a:solidFill>
                          <a:effectLst/>
                          <a:latin typeface="Noto Sans" panose="020B0502040504020204" pitchFamily="34" charset="0"/>
                        </a:rPr>
                        <a:t>IT Leader</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chemeClr val="tx1"/>
                          </a:solidFill>
                          <a:effectLst/>
                          <a:latin typeface="Noto Sans" panose="020B0502040504020204" pitchFamily="34" charset="0"/>
                        </a:rPr>
                        <a:t>Accountable</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chemeClr val="tx1"/>
                          </a:solidFill>
                          <a:effectLst/>
                          <a:latin typeface="Noto Sans" panose="020B0502040504020204" pitchFamily="34" charset="0"/>
                        </a:rPr>
                        <a:t>As an IT leader, I am driving the strategic direction and ensuring the operational excellence of our IT initiatives, with a focus on sustainability and innovation.</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chemeClr val="tx1"/>
                          </a:solidFill>
                          <a:effectLst/>
                          <a:latin typeface="Noto Sans" panose="020B0502040504020204" pitchFamily="34" charset="0"/>
                        </a:rPr>
                        <a:t>IT strategic plans, technology roadmaps, performance dashboards, IT governance policies, sustainability impact reports, risk management plans, budget and resource allocation reports.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chemeClr val="tx1"/>
                          </a:solidFill>
                          <a:effectLst/>
                          <a:latin typeface="Noto Sans" panose="020B0502040504020204" pitchFamily="34" charset="0"/>
                        </a:rPr>
                        <a:t>IT performance metrics, market trends, technology assessments, budget and financial reports, risk assessments, stakeholder feedback, regulatory compliance data, innovation benchmarks</a:t>
                      </a:r>
                    </a:p>
                  </a:txBody>
                  <a:tcPr marL="14968" marR="14968" marT="7484" marB="748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014243071"/>
                  </a:ext>
                </a:extLst>
              </a:tr>
            </a:tbl>
          </a:graphicData>
        </a:graphic>
      </p:graphicFrame>
      <p:sp>
        <p:nvSpPr>
          <p:cNvPr id="8" name="Rectangle 1">
            <a:extLst>
              <a:ext uri="{FF2B5EF4-FFF2-40B4-BE49-F238E27FC236}">
                <a16:creationId xmlns:a16="http://schemas.microsoft.com/office/drawing/2014/main" id="{4DC60599-08EE-54FC-9E6F-3C43CCDE196C}"/>
              </a:ext>
            </a:extLst>
          </p:cNvPr>
          <p:cNvSpPr>
            <a:spLocks noChangeArrowheads="1"/>
          </p:cNvSpPr>
          <p:nvPr/>
        </p:nvSpPr>
        <p:spPr bwMode="auto">
          <a:xfrm>
            <a:off x="4697413" y="17462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E386E42-B4FC-4173-854B-5C0743E08FE0}"/>
              </a:ext>
            </a:extLst>
          </p:cNvPr>
          <p:cNvPicPr>
            <a:picLocks noChangeAspect="1"/>
          </p:cNvPicPr>
          <p:nvPr/>
        </p:nvPicPr>
        <p:blipFill>
          <a:blip r:embed="rId3"/>
          <a:stretch>
            <a:fillRect/>
          </a:stretch>
        </p:blipFill>
        <p:spPr>
          <a:xfrm>
            <a:off x="138694" y="116632"/>
            <a:ext cx="805964" cy="613622"/>
          </a:xfrm>
          <a:prstGeom prst="rect">
            <a:avLst/>
          </a:prstGeom>
        </p:spPr>
      </p:pic>
    </p:spTree>
    <p:extLst>
      <p:ext uri="{BB962C8B-B14F-4D97-AF65-F5344CB8AC3E}">
        <p14:creationId xmlns:p14="http://schemas.microsoft.com/office/powerpoint/2010/main" val="142307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BA7C-FBA1-C435-294C-5101863F4C7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669EC16-D558-B7A2-7128-729A46AA9845}"/>
              </a:ext>
            </a:extLst>
          </p:cNvPr>
          <p:cNvSpPr>
            <a:spLocks noGrp="1"/>
          </p:cNvSpPr>
          <p:nvPr>
            <p:ph type="title"/>
          </p:nvPr>
        </p:nvSpPr>
        <p:spPr>
          <a:xfrm>
            <a:off x="992886" y="173255"/>
            <a:ext cx="6822043" cy="591344"/>
          </a:xfrm>
        </p:spPr>
        <p:txBody>
          <a:bodyPr rtlCol="0">
            <a:normAutofit fontScale="90000"/>
          </a:bodyPr>
          <a:lstStyle/>
          <a:p>
            <a:pPr rtl="0"/>
            <a:r>
              <a:rPr lang="en-GB" sz="3600" dirty="0"/>
              <a:t>Implementation Pillar and Personas</a:t>
            </a:r>
          </a:p>
        </p:txBody>
      </p:sp>
      <p:sp>
        <p:nvSpPr>
          <p:cNvPr id="8" name="Rectangle 1">
            <a:extLst>
              <a:ext uri="{FF2B5EF4-FFF2-40B4-BE49-F238E27FC236}">
                <a16:creationId xmlns:a16="http://schemas.microsoft.com/office/drawing/2014/main" id="{A89DBC37-57A0-16A8-85AF-894C970F1BCC}"/>
              </a:ext>
            </a:extLst>
          </p:cNvPr>
          <p:cNvSpPr>
            <a:spLocks noChangeArrowheads="1"/>
          </p:cNvSpPr>
          <p:nvPr/>
        </p:nvSpPr>
        <p:spPr bwMode="auto">
          <a:xfrm>
            <a:off x="4697413" y="17462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6441920-F994-3EB9-9B34-AC737DD809C2}"/>
              </a:ext>
            </a:extLst>
          </p:cNvPr>
          <p:cNvPicPr>
            <a:picLocks noChangeAspect="1"/>
          </p:cNvPicPr>
          <p:nvPr/>
        </p:nvPicPr>
        <p:blipFill>
          <a:blip r:embed="rId2"/>
          <a:stretch>
            <a:fillRect/>
          </a:stretch>
        </p:blipFill>
        <p:spPr>
          <a:xfrm>
            <a:off x="138694" y="116632"/>
            <a:ext cx="805964" cy="613622"/>
          </a:xfrm>
          <a:prstGeom prst="rect">
            <a:avLst/>
          </a:prstGeom>
        </p:spPr>
      </p:pic>
      <p:pic>
        <p:nvPicPr>
          <p:cNvPr id="3" name="Picture 2">
            <a:extLst>
              <a:ext uri="{FF2B5EF4-FFF2-40B4-BE49-F238E27FC236}">
                <a16:creationId xmlns:a16="http://schemas.microsoft.com/office/drawing/2014/main" id="{227DA37F-8F6E-6570-E097-2A9ADD40A331}"/>
              </a:ext>
            </a:extLst>
          </p:cNvPr>
          <p:cNvPicPr>
            <a:picLocks noChangeAspect="1"/>
          </p:cNvPicPr>
          <p:nvPr/>
        </p:nvPicPr>
        <p:blipFill>
          <a:blip r:embed="rId3"/>
          <a:stretch>
            <a:fillRect/>
          </a:stretch>
        </p:blipFill>
        <p:spPr>
          <a:xfrm>
            <a:off x="8135208" y="0"/>
            <a:ext cx="3924790" cy="6858000"/>
          </a:xfrm>
          <a:prstGeom prst="rect">
            <a:avLst/>
          </a:prstGeom>
        </p:spPr>
      </p:pic>
      <p:graphicFrame>
        <p:nvGraphicFramePr>
          <p:cNvPr id="4" name="Table 3">
            <a:extLst>
              <a:ext uri="{FF2B5EF4-FFF2-40B4-BE49-F238E27FC236}">
                <a16:creationId xmlns:a16="http://schemas.microsoft.com/office/drawing/2014/main" id="{FF9DDBDB-4D20-1ED8-5F66-34A21659BD0E}"/>
              </a:ext>
            </a:extLst>
          </p:cNvPr>
          <p:cNvGraphicFramePr>
            <a:graphicFrameLocks noGrp="1"/>
          </p:cNvGraphicFramePr>
          <p:nvPr>
            <p:extLst>
              <p:ext uri="{D42A27DB-BD31-4B8C-83A1-F6EECF244321}">
                <p14:modId xmlns:p14="http://schemas.microsoft.com/office/powerpoint/2010/main" val="315989703"/>
              </p:ext>
            </p:extLst>
          </p:nvPr>
        </p:nvGraphicFramePr>
        <p:xfrm>
          <a:off x="152985" y="746390"/>
          <a:ext cx="7822084" cy="6078030"/>
        </p:xfrm>
        <a:graphic>
          <a:graphicData uri="http://schemas.openxmlformats.org/drawingml/2006/table">
            <a:tbl>
              <a:tblPr/>
              <a:tblGrid>
                <a:gridCol w="517516">
                  <a:extLst>
                    <a:ext uri="{9D8B030D-6E8A-4147-A177-3AD203B41FA5}">
                      <a16:colId xmlns:a16="http://schemas.microsoft.com/office/drawing/2014/main" val="3999968121"/>
                    </a:ext>
                  </a:extLst>
                </a:gridCol>
                <a:gridCol w="701749">
                  <a:extLst>
                    <a:ext uri="{9D8B030D-6E8A-4147-A177-3AD203B41FA5}">
                      <a16:colId xmlns:a16="http://schemas.microsoft.com/office/drawing/2014/main" val="1698631323"/>
                    </a:ext>
                  </a:extLst>
                </a:gridCol>
                <a:gridCol w="1924493">
                  <a:extLst>
                    <a:ext uri="{9D8B030D-6E8A-4147-A177-3AD203B41FA5}">
                      <a16:colId xmlns:a16="http://schemas.microsoft.com/office/drawing/2014/main" val="1225173208"/>
                    </a:ext>
                  </a:extLst>
                </a:gridCol>
                <a:gridCol w="2022008">
                  <a:extLst>
                    <a:ext uri="{9D8B030D-6E8A-4147-A177-3AD203B41FA5}">
                      <a16:colId xmlns:a16="http://schemas.microsoft.com/office/drawing/2014/main" val="3511493969"/>
                    </a:ext>
                  </a:extLst>
                </a:gridCol>
                <a:gridCol w="2656318">
                  <a:extLst>
                    <a:ext uri="{9D8B030D-6E8A-4147-A177-3AD203B41FA5}">
                      <a16:colId xmlns:a16="http://schemas.microsoft.com/office/drawing/2014/main" val="3626887448"/>
                    </a:ext>
                  </a:extLst>
                </a:gridCol>
              </a:tblGrid>
              <a:tr h="133844">
                <a:tc>
                  <a:txBody>
                    <a:bodyPr/>
                    <a:lstStyle/>
                    <a:p>
                      <a:pPr algn="l" fontAlgn="t"/>
                      <a:r>
                        <a:rPr lang="en-GB" sz="800" b="1" dirty="0">
                          <a:solidFill>
                            <a:schemeClr val="bg1"/>
                          </a:solidFill>
                          <a:effectLst/>
                          <a:latin typeface="Noto Sans" panose="020B0502040504020204" pitchFamily="34" charset="0"/>
                        </a:rPr>
                        <a:t>Persona</a:t>
                      </a:r>
                      <a:endParaRPr lang="en-GB" sz="800" dirty="0">
                        <a:solidFill>
                          <a:schemeClr val="bg1"/>
                        </a:solidFill>
                        <a:effectLst/>
                        <a:latin typeface="Noto Sans" panose="020B0502040504020204" pitchFamily="34" charset="0"/>
                      </a:endParaRP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US" sz="800" b="1" dirty="0">
                          <a:solidFill>
                            <a:schemeClr val="bg1"/>
                          </a:solidFill>
                          <a:effectLst/>
                          <a:latin typeface="Noto Sans" panose="020B0502040504020204" pitchFamily="34" charset="0"/>
                        </a:rPr>
                        <a:t>RACI</a:t>
                      </a:r>
                      <a:endParaRPr lang="en-US" sz="800" dirty="0">
                        <a:solidFill>
                          <a:schemeClr val="bg1"/>
                        </a:solidFill>
                        <a:effectLst/>
                        <a:latin typeface="Noto Sans" panose="020B0502040504020204" pitchFamily="34" charset="0"/>
                      </a:endParaRP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Key Motivation</a:t>
                      </a:r>
                      <a:endParaRPr lang="en-GB" sz="800" dirty="0">
                        <a:solidFill>
                          <a:schemeClr val="bg1"/>
                        </a:solidFill>
                        <a:effectLst/>
                        <a:latin typeface="Noto Sans" panose="020B0502040504020204" pitchFamily="34" charset="0"/>
                      </a:endParaRP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Artifacts</a:t>
                      </a:r>
                      <a:endParaRPr lang="en-GB" sz="800" dirty="0">
                        <a:solidFill>
                          <a:schemeClr val="bg1"/>
                        </a:solidFill>
                        <a:effectLst/>
                        <a:latin typeface="Noto Sans" panose="020B0502040504020204" pitchFamily="34" charset="0"/>
                      </a:endParaRP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Data Required</a:t>
                      </a:r>
                      <a:endParaRPr lang="en-GB" sz="800" dirty="0">
                        <a:solidFill>
                          <a:schemeClr val="bg1"/>
                        </a:solidFill>
                        <a:effectLst/>
                        <a:latin typeface="Noto Sans" panose="020B0502040504020204" pitchFamily="34" charset="0"/>
                      </a:endParaRP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extLst>
                  <a:ext uri="{0D108BD9-81ED-4DB2-BD59-A6C34878D82A}">
                    <a16:rowId xmlns:a16="http://schemas.microsoft.com/office/drawing/2014/main" val="788109499"/>
                  </a:ext>
                </a:extLst>
              </a:tr>
              <a:tr h="384802">
                <a:tc>
                  <a:txBody>
                    <a:bodyPr/>
                    <a:lstStyle/>
                    <a:p>
                      <a:pPr algn="l" fontAlgn="t"/>
                      <a:r>
                        <a:rPr lang="en-GB" sz="800" dirty="0">
                          <a:solidFill>
                            <a:srgbClr val="1A1A1A"/>
                          </a:solidFill>
                          <a:effectLst/>
                          <a:latin typeface="Noto Sans" panose="020B0502040504020204" pitchFamily="34" charset="0"/>
                        </a:rPr>
                        <a:t>Finance Manager</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Consult and Informed</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finance manager, I am overseeing the financial health and reporting of the organization, including investments in sustainable IT.</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finance manager, I am overseeing the financial health and reporting of the organization, including investments in sustainable IT.</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Financial performance metrics, Budget and expenditure data, Investment opportunity assessments, Cost-benefit analysis of green initiatives, Financial forecasts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574255720"/>
                  </a:ext>
                </a:extLst>
              </a:tr>
              <a:tr h="309515">
                <a:tc>
                  <a:txBody>
                    <a:bodyPr/>
                    <a:lstStyle/>
                    <a:p>
                      <a:pPr algn="l" fontAlgn="t"/>
                      <a:r>
                        <a:rPr lang="en-GB" sz="800">
                          <a:solidFill>
                            <a:srgbClr val="1A1A1A"/>
                          </a:solidFill>
                          <a:effectLst/>
                          <a:latin typeface="Noto Sans" panose="020B0502040504020204" pitchFamily="34" charset="0"/>
                        </a:rPr>
                        <a:t>Procurement Manager</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Consult</a:t>
                      </a:r>
                    </a:p>
                    <a:p>
                      <a:pPr algn="l" fontAlgn="t"/>
                      <a:br>
                        <a:rPr lang="en-GB" sz="800" dirty="0">
                          <a:solidFill>
                            <a:srgbClr val="1A1A1A"/>
                          </a:solidFill>
                          <a:effectLst/>
                          <a:latin typeface="Noto Sans" panose="020B0502040504020204" pitchFamily="34" charset="0"/>
                        </a:rPr>
                      </a:br>
                      <a:endParaRPr lang="en-GB" sz="800" dirty="0">
                        <a:solidFill>
                          <a:srgbClr val="1A1A1A"/>
                        </a:solidFill>
                        <a:effectLst/>
                        <a:latin typeface="Noto Sans" panose="020B0502040504020204" pitchFamily="34" charset="0"/>
                      </a:endParaRP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procurement specialist, I am responsible for acquiring goods and services that align with our green IT initiatives.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Sustainable vendor contracts, green purchase orders, green procurement strategies.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Supplier sustainability credentials, Contract terms and conditions, Procurement policies, Cost and pricing data, Supplier performance metrics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1584757895"/>
                  </a:ext>
                </a:extLst>
              </a:tr>
              <a:tr h="384802">
                <a:tc>
                  <a:txBody>
                    <a:bodyPr/>
                    <a:lstStyle/>
                    <a:p>
                      <a:pPr algn="l" fontAlgn="t"/>
                      <a:r>
                        <a:rPr lang="en-GB" sz="800">
                          <a:solidFill>
                            <a:srgbClr val="1A1A1A"/>
                          </a:solidFill>
                          <a:effectLst/>
                          <a:latin typeface="Noto Sans" panose="020B0502040504020204" pitchFamily="34" charset="0"/>
                        </a:rPr>
                        <a:t>Technology Innovator</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Responsible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technology innovator, I am exploring and implementing new technologies to drive sustainability and competitive advantage.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Innovation roadmaps, technology assessments for sustainability, pilot project reports on green technology.</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Technology trends and research, Innovation project performance metrics, Sustainability impact data, Cost-benefit analysis, Stakeholder feedback and adoption rates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1881171483"/>
                  </a:ext>
                </a:extLst>
              </a:tr>
              <a:tr h="309515">
                <a:tc>
                  <a:txBody>
                    <a:bodyPr/>
                    <a:lstStyle/>
                    <a:p>
                      <a:pPr algn="l" fontAlgn="t"/>
                      <a:r>
                        <a:rPr lang="en-GB" sz="800">
                          <a:solidFill>
                            <a:srgbClr val="1A1A1A"/>
                          </a:solidFill>
                          <a:effectLst/>
                          <a:latin typeface="Noto Sans" panose="020B0502040504020204" pitchFamily="34" charset="0"/>
                        </a:rPr>
                        <a:t>Product Owner</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Accountable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product owner, I am defining product vision and prioritizing features to deliver maximum value with sustainability in mind.</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Product backlogs, user stories with sustainability features, release plans.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Market and user research, Product performance metrics, Sustainability impact assessments, Stakeholder feedback, Competitive analysis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634500365"/>
                  </a:ext>
                </a:extLst>
              </a:tr>
              <a:tr h="309515">
                <a:tc>
                  <a:txBody>
                    <a:bodyPr/>
                    <a:lstStyle/>
                    <a:p>
                      <a:pPr algn="l" fontAlgn="t"/>
                      <a:r>
                        <a:rPr lang="en-GB" sz="800">
                          <a:solidFill>
                            <a:srgbClr val="1A1A1A"/>
                          </a:solidFill>
                          <a:effectLst/>
                          <a:latin typeface="Noto Sans" panose="020B0502040504020204" pitchFamily="34" charset="0"/>
                        </a:rPr>
                        <a:t>Business Analyst</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business analyst, I am analyzing business needs and translating them into technical requirements with a focus on sustainability.</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Business requirements documents, process flows with sustainability considerations, green use case diagrams.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Business process documentation, Requirements specifications, Stakeholder interviews and feedback, Sustainability impact data</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759041532"/>
                  </a:ext>
                </a:extLst>
              </a:tr>
              <a:tr h="284419">
                <a:tc>
                  <a:txBody>
                    <a:bodyPr/>
                    <a:lstStyle/>
                    <a:p>
                      <a:pPr algn="l" fontAlgn="t"/>
                      <a:r>
                        <a:rPr lang="en-GB" sz="800">
                          <a:solidFill>
                            <a:srgbClr val="1A1A1A"/>
                          </a:solidFill>
                          <a:effectLst/>
                          <a:latin typeface="OpenSans"/>
                        </a:rPr>
                        <a:t>Programme Manager</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OpenSans"/>
                        </a:rPr>
                        <a:t>Responsible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OpenSans"/>
                        </a:rPr>
                        <a:t>As a programme manager, I am coordinating and overseeing multiple projects to ensure they align with our strategic sustainability objectives in IT.</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OpenSans"/>
                        </a:rPr>
                        <a:t>Green program charters, sustainable IT project plans, green status reports.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OpenSans"/>
                        </a:rPr>
                        <a:t>Project timelines and milestones, Resource allocation data, Budget and financial data, Performance metrics, Risk assessments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812732994"/>
                  </a:ext>
                </a:extLst>
              </a:tr>
              <a:tr h="359707">
                <a:tc>
                  <a:txBody>
                    <a:bodyPr/>
                    <a:lstStyle/>
                    <a:p>
                      <a:pPr algn="l" fontAlgn="t"/>
                      <a:r>
                        <a:rPr lang="en-GB" sz="800">
                          <a:solidFill>
                            <a:srgbClr val="1A1A1A"/>
                          </a:solidFill>
                          <a:effectLst/>
                          <a:latin typeface="Noto Sans" panose="020B0502040504020204" pitchFamily="34" charset="0"/>
                        </a:rPr>
                        <a:t>Cloud Architect</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Accountable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cloud architect, I am designing cloud solutions that optimize performance while minimizing environmental impact.</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Cloud architecture diagrams, sustainable cloud design specifications, cloud sustainability assessments.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Cloud infrastructure requirements, performance and scalability data, sustainability impact assessments, cloud service provider capabilities, stakeholder requirements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155033747"/>
                  </a:ext>
                </a:extLst>
              </a:tr>
              <a:tr h="359707">
                <a:tc>
                  <a:txBody>
                    <a:bodyPr/>
                    <a:lstStyle/>
                    <a:p>
                      <a:pPr algn="l" fontAlgn="t"/>
                      <a:r>
                        <a:rPr lang="en-GB" sz="800">
                          <a:solidFill>
                            <a:srgbClr val="1A1A1A"/>
                          </a:solidFill>
                          <a:effectLst/>
                          <a:latin typeface="Noto Sans" panose="020B0502040504020204" pitchFamily="34" charset="0"/>
                        </a:rPr>
                        <a:t>Cloud Operations Manager</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cloud operations manager, I am overseeing the operations of our cloud environments to ensure they are efficient and sustainable.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Cloud operations manuals, green operations dashboards, sustainability performance reports for cloud operations.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Operations performance metrics, incident and change management records, sustainability impact data, capacity planning data, operational efficiency benchmarks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4258843340"/>
                  </a:ext>
                </a:extLst>
              </a:tr>
              <a:tr h="510281">
                <a:tc>
                  <a:txBody>
                    <a:bodyPr/>
                    <a:lstStyle/>
                    <a:p>
                      <a:pPr algn="l" fontAlgn="t"/>
                      <a:r>
                        <a:rPr lang="en-GB" sz="800">
                          <a:solidFill>
                            <a:srgbClr val="1A1A1A"/>
                          </a:solidFill>
                          <a:effectLst/>
                          <a:latin typeface="Noto Sans" panose="020B0502040504020204" pitchFamily="34" charset="0"/>
                        </a:rPr>
                        <a:t>FinOps Manager</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FinOps manager, I am optimizing cloud financial management to achieve cost efficiency and support sustainable IT initiatives.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Cloud cost analysis report, cost optimization plans, budget forecasts for cloud expenditures, cloud cost allocations models, sustainability impact assessments of cloud usage, monthly </a:t>
                      </a:r>
                      <a:r>
                        <a:rPr lang="en-US" sz="800" dirty="0" err="1">
                          <a:solidFill>
                            <a:srgbClr val="1A1A1A"/>
                          </a:solidFill>
                          <a:effectLst/>
                          <a:latin typeface="Noto Sans" panose="020B0502040504020204" pitchFamily="34" charset="0"/>
                        </a:rPr>
                        <a:t>finops</a:t>
                      </a:r>
                      <a:r>
                        <a:rPr lang="en-US" sz="800" dirty="0">
                          <a:solidFill>
                            <a:srgbClr val="1A1A1A"/>
                          </a:solidFill>
                          <a:effectLst/>
                          <a:latin typeface="Noto Sans" panose="020B0502040504020204" pitchFamily="34" charset="0"/>
                        </a:rPr>
                        <a:t> performance dashboards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Cloud usage data, cost allocation data, budget forecasts, cost optimization opportunities, sustainability impact data, financial performance metrics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223540336"/>
                  </a:ext>
                </a:extLst>
              </a:tr>
              <a:tr h="460090">
                <a:tc>
                  <a:txBody>
                    <a:bodyPr/>
                    <a:lstStyle/>
                    <a:p>
                      <a:pPr algn="l" fontAlgn="t"/>
                      <a:r>
                        <a:rPr lang="en-GB" sz="800">
                          <a:solidFill>
                            <a:srgbClr val="1A1A1A"/>
                          </a:solidFill>
                          <a:effectLst/>
                          <a:latin typeface="Noto Sans" panose="020B0502040504020204" pitchFamily="34" charset="0"/>
                        </a:rPr>
                        <a:t>IT Leader</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Consult and Informed</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an IT leader, I am driving the strategic direction and ensuring the operational excellence of our IT initiatives, with a focus on sustainability and innovation.</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IT strategic plans, technology roadmaps, performance dashboards, IT governance policies, sustainability impact reports, risk management plans, budget and resource allocation reports.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IT performance metrics, market trends, technology assessments, budget and financial reports, risk assessments, stakeholder feedback, regulatory compliance data, innovation benchmarks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191458614"/>
                  </a:ext>
                </a:extLst>
              </a:tr>
              <a:tr h="384802">
                <a:tc>
                  <a:txBody>
                    <a:bodyPr/>
                    <a:lstStyle/>
                    <a:p>
                      <a:pPr algn="l" fontAlgn="t"/>
                      <a:r>
                        <a:rPr lang="en-GB" sz="800">
                          <a:solidFill>
                            <a:srgbClr val="1A1A1A"/>
                          </a:solidFill>
                          <a:effectLst/>
                          <a:latin typeface="Noto Sans" panose="020B0502040504020204" pitchFamily="34" charset="0"/>
                        </a:rPr>
                        <a:t>Software Engineers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Rsponsible</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software engineer, I am responsible for creating the applications/tools and underlying processes and capture, calculate and make available metrics.</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Requirements to implement the solution, RAG status, RAID log</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Underlying data from applications that provide data for calculations, methodologies. </a:t>
                      </a:r>
                    </a:p>
                  </a:txBody>
                  <a:tcPr marL="8365" marR="8365" marT="4183" marB="418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741817300"/>
                  </a:ext>
                </a:extLst>
              </a:tr>
            </a:tbl>
          </a:graphicData>
        </a:graphic>
      </p:graphicFrame>
      <p:sp>
        <p:nvSpPr>
          <p:cNvPr id="10" name="Rectangle 1">
            <a:extLst>
              <a:ext uri="{FF2B5EF4-FFF2-40B4-BE49-F238E27FC236}">
                <a16:creationId xmlns:a16="http://schemas.microsoft.com/office/drawing/2014/main" id="{1125AC9F-26F6-1A36-20B4-6D8C8BA201C0}"/>
              </a:ext>
            </a:extLst>
          </p:cNvPr>
          <p:cNvSpPr>
            <a:spLocks noChangeArrowheads="1"/>
          </p:cNvSpPr>
          <p:nvPr/>
        </p:nvSpPr>
        <p:spPr bwMode="auto">
          <a:xfrm>
            <a:off x="-69721986" y="488048"/>
            <a:ext cx="1206707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920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8E273-C7C3-D00F-561B-5F8ACBD7F70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A46B89C-ED68-EC84-295E-6D8149956EF7}"/>
              </a:ext>
            </a:extLst>
          </p:cNvPr>
          <p:cNvSpPr>
            <a:spLocks noGrp="1"/>
          </p:cNvSpPr>
          <p:nvPr>
            <p:ph type="title"/>
          </p:nvPr>
        </p:nvSpPr>
        <p:spPr>
          <a:xfrm>
            <a:off x="992886" y="173255"/>
            <a:ext cx="6822043" cy="591344"/>
          </a:xfrm>
        </p:spPr>
        <p:txBody>
          <a:bodyPr rtlCol="0">
            <a:normAutofit/>
          </a:bodyPr>
          <a:lstStyle/>
          <a:p>
            <a:pPr rtl="0"/>
            <a:r>
              <a:rPr lang="en-GB" sz="3600" dirty="0"/>
              <a:t>Operational Pillar and Personas</a:t>
            </a:r>
          </a:p>
        </p:txBody>
      </p:sp>
      <p:sp>
        <p:nvSpPr>
          <p:cNvPr id="8" name="Rectangle 1">
            <a:extLst>
              <a:ext uri="{FF2B5EF4-FFF2-40B4-BE49-F238E27FC236}">
                <a16:creationId xmlns:a16="http://schemas.microsoft.com/office/drawing/2014/main" id="{F5D1773A-F470-109A-2EA1-1630C5214A2B}"/>
              </a:ext>
            </a:extLst>
          </p:cNvPr>
          <p:cNvSpPr>
            <a:spLocks noChangeArrowheads="1"/>
          </p:cNvSpPr>
          <p:nvPr/>
        </p:nvSpPr>
        <p:spPr bwMode="auto">
          <a:xfrm>
            <a:off x="4697413" y="1746250"/>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E0AC3F56-1EB7-C039-CE98-754F6B713422}"/>
              </a:ext>
            </a:extLst>
          </p:cNvPr>
          <p:cNvPicPr>
            <a:picLocks noChangeAspect="1"/>
          </p:cNvPicPr>
          <p:nvPr/>
        </p:nvPicPr>
        <p:blipFill>
          <a:blip r:embed="rId2"/>
          <a:stretch>
            <a:fillRect/>
          </a:stretch>
        </p:blipFill>
        <p:spPr>
          <a:xfrm>
            <a:off x="138694" y="116632"/>
            <a:ext cx="805964" cy="613622"/>
          </a:xfrm>
          <a:prstGeom prst="rect">
            <a:avLst/>
          </a:prstGeom>
        </p:spPr>
      </p:pic>
      <p:pic>
        <p:nvPicPr>
          <p:cNvPr id="5" name="Picture 4">
            <a:extLst>
              <a:ext uri="{FF2B5EF4-FFF2-40B4-BE49-F238E27FC236}">
                <a16:creationId xmlns:a16="http://schemas.microsoft.com/office/drawing/2014/main" id="{4445B2DF-FE16-5119-B85A-2C8FB2256FCC}"/>
              </a:ext>
            </a:extLst>
          </p:cNvPr>
          <p:cNvPicPr>
            <a:picLocks noChangeAspect="1"/>
          </p:cNvPicPr>
          <p:nvPr/>
        </p:nvPicPr>
        <p:blipFill>
          <a:blip r:embed="rId3"/>
          <a:stretch>
            <a:fillRect/>
          </a:stretch>
        </p:blipFill>
        <p:spPr>
          <a:xfrm>
            <a:off x="7814929" y="0"/>
            <a:ext cx="4316186" cy="6858000"/>
          </a:xfrm>
          <a:prstGeom prst="rect">
            <a:avLst/>
          </a:prstGeom>
        </p:spPr>
      </p:pic>
      <p:graphicFrame>
        <p:nvGraphicFramePr>
          <p:cNvPr id="14" name="Table 13">
            <a:extLst>
              <a:ext uri="{FF2B5EF4-FFF2-40B4-BE49-F238E27FC236}">
                <a16:creationId xmlns:a16="http://schemas.microsoft.com/office/drawing/2014/main" id="{593A2F2F-18D3-F7AB-A2BF-8257C31BB07C}"/>
              </a:ext>
            </a:extLst>
          </p:cNvPr>
          <p:cNvGraphicFramePr>
            <a:graphicFrameLocks noGrp="1"/>
          </p:cNvGraphicFramePr>
          <p:nvPr>
            <p:extLst>
              <p:ext uri="{D42A27DB-BD31-4B8C-83A1-F6EECF244321}">
                <p14:modId xmlns:p14="http://schemas.microsoft.com/office/powerpoint/2010/main" val="3303527356"/>
              </p:ext>
            </p:extLst>
          </p:nvPr>
        </p:nvGraphicFramePr>
        <p:xfrm>
          <a:off x="138694" y="903509"/>
          <a:ext cx="7506115" cy="5887568"/>
        </p:xfrm>
        <a:graphic>
          <a:graphicData uri="http://schemas.openxmlformats.org/drawingml/2006/table">
            <a:tbl>
              <a:tblPr/>
              <a:tblGrid>
                <a:gridCol w="1501223">
                  <a:extLst>
                    <a:ext uri="{9D8B030D-6E8A-4147-A177-3AD203B41FA5}">
                      <a16:colId xmlns:a16="http://schemas.microsoft.com/office/drawing/2014/main" val="108762428"/>
                    </a:ext>
                  </a:extLst>
                </a:gridCol>
                <a:gridCol w="1501223">
                  <a:extLst>
                    <a:ext uri="{9D8B030D-6E8A-4147-A177-3AD203B41FA5}">
                      <a16:colId xmlns:a16="http://schemas.microsoft.com/office/drawing/2014/main" val="3743122047"/>
                    </a:ext>
                  </a:extLst>
                </a:gridCol>
                <a:gridCol w="1501223">
                  <a:extLst>
                    <a:ext uri="{9D8B030D-6E8A-4147-A177-3AD203B41FA5}">
                      <a16:colId xmlns:a16="http://schemas.microsoft.com/office/drawing/2014/main" val="3724922798"/>
                    </a:ext>
                  </a:extLst>
                </a:gridCol>
                <a:gridCol w="1501223">
                  <a:extLst>
                    <a:ext uri="{9D8B030D-6E8A-4147-A177-3AD203B41FA5}">
                      <a16:colId xmlns:a16="http://schemas.microsoft.com/office/drawing/2014/main" val="3152006567"/>
                    </a:ext>
                  </a:extLst>
                </a:gridCol>
                <a:gridCol w="1501223">
                  <a:extLst>
                    <a:ext uri="{9D8B030D-6E8A-4147-A177-3AD203B41FA5}">
                      <a16:colId xmlns:a16="http://schemas.microsoft.com/office/drawing/2014/main" val="1975035438"/>
                    </a:ext>
                  </a:extLst>
                </a:gridCol>
              </a:tblGrid>
              <a:tr h="70809">
                <a:tc>
                  <a:txBody>
                    <a:bodyPr/>
                    <a:lstStyle/>
                    <a:p>
                      <a:pPr algn="l" fontAlgn="t"/>
                      <a:r>
                        <a:rPr lang="en-GB" sz="800" b="1" dirty="0">
                          <a:solidFill>
                            <a:schemeClr val="bg1"/>
                          </a:solidFill>
                          <a:effectLst/>
                          <a:latin typeface="Noto Sans" panose="020B0502040504020204" pitchFamily="34" charset="0"/>
                        </a:rPr>
                        <a:t>Persona</a:t>
                      </a:r>
                      <a:endParaRPr lang="en-GB"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US" sz="800" b="1" dirty="0">
                          <a:solidFill>
                            <a:schemeClr val="bg1"/>
                          </a:solidFill>
                          <a:effectLst/>
                          <a:latin typeface="Noto Sans" panose="020B0502040504020204" pitchFamily="34" charset="0"/>
                        </a:rPr>
                        <a:t>RACI</a:t>
                      </a:r>
                      <a:endParaRPr lang="en-US"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Key Motivation</a:t>
                      </a:r>
                      <a:endParaRPr lang="en-GB"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Artifacts</a:t>
                      </a:r>
                      <a:endParaRPr lang="en-GB"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Data Required</a:t>
                      </a:r>
                      <a:endParaRPr lang="en-GB"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extLst>
                  <a:ext uri="{0D108BD9-81ED-4DB2-BD59-A6C34878D82A}">
                    <a16:rowId xmlns:a16="http://schemas.microsoft.com/office/drawing/2014/main" val="4926121"/>
                  </a:ext>
                </a:extLst>
              </a:tr>
              <a:tr h="163746">
                <a:tc>
                  <a:txBody>
                    <a:bodyPr/>
                    <a:lstStyle/>
                    <a:p>
                      <a:pPr algn="l" fontAlgn="t"/>
                      <a:r>
                        <a:rPr lang="en-GB" sz="800" dirty="0">
                          <a:solidFill>
                            <a:srgbClr val="1A1A1A"/>
                          </a:solidFill>
                          <a:effectLst/>
                          <a:latin typeface="Noto Sans" panose="020B0502040504020204" pitchFamily="34" charset="0"/>
                        </a:rPr>
                        <a:t>Procurement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Consult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procurement specialist, I am responsible for acquiring goods and services that align with our green IT initiatives.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Sustainable vendor contracts, green purchase orders, green procurement strategies.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Supplier sustainability credentials, Contract terms and conditions, Procurement policies, Cost and pricing data, Supplier performance metrics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467377662"/>
                  </a:ext>
                </a:extLst>
              </a:tr>
              <a:tr h="203575">
                <a:tc>
                  <a:txBody>
                    <a:bodyPr/>
                    <a:lstStyle/>
                    <a:p>
                      <a:pPr algn="l" fontAlgn="t"/>
                      <a:r>
                        <a:rPr lang="en-GB" sz="800" dirty="0">
                          <a:solidFill>
                            <a:srgbClr val="1A1A1A"/>
                          </a:solidFill>
                          <a:effectLst/>
                          <a:latin typeface="Noto Sans" panose="020B0502040504020204" pitchFamily="34" charset="0"/>
                        </a:rPr>
                        <a:t>Programme Manager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 </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programme manager, I am coordinating and overseeing multiple projects to ensure they align with our strategic sustainability objectives in IT.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Green program charters, sustainable IT project plans, green status reports.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Project timelines and milestones, Resource allocation data, Budget and financial data, Performance metrics, Risk assessments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917846814"/>
                  </a:ext>
                </a:extLst>
              </a:tr>
              <a:tr h="216852">
                <a:tc>
                  <a:txBody>
                    <a:bodyPr/>
                    <a:lstStyle/>
                    <a:p>
                      <a:pPr algn="l" fontAlgn="t"/>
                      <a:r>
                        <a:rPr lang="en-GB" sz="800">
                          <a:solidFill>
                            <a:srgbClr val="1A1A1A"/>
                          </a:solidFill>
                          <a:effectLst/>
                          <a:latin typeface="Noto Sans" panose="020B0502040504020204" pitchFamily="34" charset="0"/>
                        </a:rPr>
                        <a:t>Architect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Accountable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an architect, I am designing the structural framework and ensuring the integrity of our technical solutions with sustainability in mind.</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Architectural diagrams, sustainable design specifications, IT sustainability roadmaps.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System requirements and specifications, Sustainability standards and guidelines, Technology stack and infrastructure details, Performance and scalability metrics, Stakeholder requirements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608705577"/>
                  </a:ext>
                </a:extLst>
              </a:tr>
              <a:tr h="190299">
                <a:tc>
                  <a:txBody>
                    <a:bodyPr/>
                    <a:lstStyle/>
                    <a:p>
                      <a:pPr algn="l" fontAlgn="t"/>
                      <a:r>
                        <a:rPr lang="en-GB" sz="800">
                          <a:solidFill>
                            <a:srgbClr val="1A1A1A"/>
                          </a:solidFill>
                          <a:effectLst/>
                          <a:latin typeface="Noto Sans" panose="020B0502040504020204" pitchFamily="34" charset="0"/>
                        </a:rPr>
                        <a:t>Developer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Accountable</a:t>
                      </a:r>
                    </a:p>
                    <a:p>
                      <a:pPr algn="l" fontAlgn="t"/>
                      <a:br>
                        <a:rPr lang="en-GB" sz="800" dirty="0">
                          <a:solidFill>
                            <a:srgbClr val="1A1A1A"/>
                          </a:solidFill>
                          <a:effectLst/>
                          <a:latin typeface="Noto Sans" panose="020B0502040504020204" pitchFamily="34" charset="0"/>
                        </a:rPr>
                      </a:br>
                      <a:endParaRPr lang="en-GB" sz="800" dirty="0">
                        <a:solidFill>
                          <a:srgbClr val="1A1A1A"/>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developer, I am creating and maintaining software applications with a focus on minimizing environmental impact.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Code repositories, development plans with sustainability criteria, user stories with green considerations.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Functional and technical requirements, Codebase and version control data, Performance benchmarks, Sustainability impact assessments, Testing and debugging data</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545122766"/>
                  </a:ext>
                </a:extLst>
              </a:tr>
              <a:tr h="177022">
                <a:tc>
                  <a:txBody>
                    <a:bodyPr/>
                    <a:lstStyle/>
                    <a:p>
                      <a:pPr algn="l" fontAlgn="t"/>
                      <a:r>
                        <a:rPr lang="en-GB" sz="800">
                          <a:solidFill>
                            <a:srgbClr val="1A1A1A"/>
                          </a:solidFill>
                          <a:effectLst/>
                          <a:latin typeface="Noto Sans" panose="020B0502040504020204" pitchFamily="34" charset="0"/>
                        </a:rPr>
                        <a:t>Infrastructure Engineer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Responsible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an infrastructure engineer, I am managing and optimizing our IT infrastructure for sustainability and performance.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Network diagrams, sustainable system configurations, green maintenance schedules.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Infrastructure performance metrics, Sustainability impact data, Configuration management data, Incident and change management records, Capacity planning data</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507629261"/>
                  </a:ext>
                </a:extLst>
              </a:tr>
              <a:tr h="216852">
                <a:tc>
                  <a:txBody>
                    <a:bodyPr/>
                    <a:lstStyle/>
                    <a:p>
                      <a:pPr algn="l" fontAlgn="t"/>
                      <a:r>
                        <a:rPr lang="en-GB" sz="800">
                          <a:solidFill>
                            <a:srgbClr val="1A1A1A"/>
                          </a:solidFill>
                          <a:effectLst/>
                          <a:latin typeface="Noto Sans" panose="020B0502040504020204" pitchFamily="34" charset="0"/>
                        </a:rPr>
                        <a:t>Data Architect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Accountable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data architect, I am designing and managing our data architecture to ensure data integrity, accessibility, and sustainability.</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Data models, sustainable database schemas, data governance policies focused on green IT.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Data requirements and specifications, Data quality metrics, Database performance data, Sustainability impact assessments, Data security and compliance records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1956819977"/>
                  </a:ext>
                </a:extLst>
              </a:tr>
              <a:tr h="203575">
                <a:tc>
                  <a:txBody>
                    <a:bodyPr/>
                    <a:lstStyle/>
                    <a:p>
                      <a:pPr algn="l" fontAlgn="t"/>
                      <a:r>
                        <a:rPr lang="en-GB" sz="800">
                          <a:solidFill>
                            <a:srgbClr val="1A1A1A"/>
                          </a:solidFill>
                          <a:effectLst/>
                          <a:latin typeface="Noto Sans" panose="020B0502040504020204" pitchFamily="34" charset="0"/>
                        </a:rPr>
                        <a:t>Technology Innovator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technology innovator, I am exploring and implementing new technologies to drive sustainability and competitive advantage.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Innovation roadmaps, technology assessments for sustainability, pilot project reports on green technology.</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Technology trends and research, Innovation project performance metrics, Sustainability impact data, Cost-benefit analysis, Stakeholder feedback and adoption rates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039516630"/>
                  </a:ext>
                </a:extLst>
              </a:tr>
            </a:tbl>
          </a:graphicData>
        </a:graphic>
      </p:graphicFrame>
    </p:spTree>
    <p:extLst>
      <p:ext uri="{BB962C8B-B14F-4D97-AF65-F5344CB8AC3E}">
        <p14:creationId xmlns:p14="http://schemas.microsoft.com/office/powerpoint/2010/main" val="179626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1371D-425A-396D-A938-5303C7E69794}"/>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67EF50C-2087-4EF7-4826-97E44F1EFFF1}"/>
              </a:ext>
            </a:extLst>
          </p:cNvPr>
          <p:cNvPicPr>
            <a:picLocks noChangeAspect="1"/>
          </p:cNvPicPr>
          <p:nvPr/>
        </p:nvPicPr>
        <p:blipFill>
          <a:blip r:embed="rId3"/>
          <a:stretch>
            <a:fillRect/>
          </a:stretch>
        </p:blipFill>
        <p:spPr>
          <a:xfrm>
            <a:off x="138694" y="116632"/>
            <a:ext cx="805964" cy="613622"/>
          </a:xfrm>
          <a:prstGeom prst="rect">
            <a:avLst/>
          </a:prstGeom>
        </p:spPr>
      </p:pic>
      <p:sp>
        <p:nvSpPr>
          <p:cNvPr id="2" name="Title 1">
            <a:extLst>
              <a:ext uri="{FF2B5EF4-FFF2-40B4-BE49-F238E27FC236}">
                <a16:creationId xmlns:a16="http://schemas.microsoft.com/office/drawing/2014/main" id="{29F79CF8-C111-CFE1-06DF-AF3CD17D16CF}"/>
              </a:ext>
            </a:extLst>
          </p:cNvPr>
          <p:cNvSpPr>
            <a:spLocks noGrp="1"/>
          </p:cNvSpPr>
          <p:nvPr>
            <p:ph type="title"/>
          </p:nvPr>
        </p:nvSpPr>
        <p:spPr>
          <a:xfrm>
            <a:off x="992886" y="173255"/>
            <a:ext cx="6822043" cy="591344"/>
          </a:xfrm>
        </p:spPr>
        <p:txBody>
          <a:bodyPr rtlCol="0">
            <a:normAutofit/>
          </a:bodyPr>
          <a:lstStyle/>
          <a:p>
            <a:pPr rtl="0"/>
            <a:r>
              <a:rPr lang="en-GB" sz="3600" dirty="0"/>
              <a:t>Operational </a:t>
            </a:r>
            <a:r>
              <a:rPr lang="en-GB" dirty="0"/>
              <a:t>P</a:t>
            </a:r>
            <a:r>
              <a:rPr lang="en-GB" sz="3600" dirty="0"/>
              <a:t>ersonas (cont.)</a:t>
            </a:r>
          </a:p>
        </p:txBody>
      </p:sp>
      <p:graphicFrame>
        <p:nvGraphicFramePr>
          <p:cNvPr id="3" name="Table 2">
            <a:extLst>
              <a:ext uri="{FF2B5EF4-FFF2-40B4-BE49-F238E27FC236}">
                <a16:creationId xmlns:a16="http://schemas.microsoft.com/office/drawing/2014/main" id="{ED106DA6-7DDE-94EE-75FD-60E7DD3CF637}"/>
              </a:ext>
            </a:extLst>
          </p:cNvPr>
          <p:cNvGraphicFramePr>
            <a:graphicFrameLocks noGrp="1"/>
          </p:cNvGraphicFramePr>
          <p:nvPr>
            <p:extLst>
              <p:ext uri="{D42A27DB-BD31-4B8C-83A1-F6EECF244321}">
                <p14:modId xmlns:p14="http://schemas.microsoft.com/office/powerpoint/2010/main" val="2760090759"/>
              </p:ext>
            </p:extLst>
          </p:nvPr>
        </p:nvGraphicFramePr>
        <p:xfrm>
          <a:off x="138694" y="730254"/>
          <a:ext cx="11386999" cy="6153538"/>
        </p:xfrm>
        <a:graphic>
          <a:graphicData uri="http://schemas.openxmlformats.org/drawingml/2006/table">
            <a:tbl>
              <a:tblPr/>
              <a:tblGrid>
                <a:gridCol w="945827">
                  <a:extLst>
                    <a:ext uri="{9D8B030D-6E8A-4147-A177-3AD203B41FA5}">
                      <a16:colId xmlns:a16="http://schemas.microsoft.com/office/drawing/2014/main" val="108762428"/>
                    </a:ext>
                  </a:extLst>
                </a:gridCol>
                <a:gridCol w="776177">
                  <a:extLst>
                    <a:ext uri="{9D8B030D-6E8A-4147-A177-3AD203B41FA5}">
                      <a16:colId xmlns:a16="http://schemas.microsoft.com/office/drawing/2014/main" val="3743122047"/>
                    </a:ext>
                  </a:extLst>
                </a:gridCol>
                <a:gridCol w="2392325">
                  <a:extLst>
                    <a:ext uri="{9D8B030D-6E8A-4147-A177-3AD203B41FA5}">
                      <a16:colId xmlns:a16="http://schemas.microsoft.com/office/drawing/2014/main" val="3724922798"/>
                    </a:ext>
                  </a:extLst>
                </a:gridCol>
                <a:gridCol w="3881043">
                  <a:extLst>
                    <a:ext uri="{9D8B030D-6E8A-4147-A177-3AD203B41FA5}">
                      <a16:colId xmlns:a16="http://schemas.microsoft.com/office/drawing/2014/main" val="3152006567"/>
                    </a:ext>
                  </a:extLst>
                </a:gridCol>
                <a:gridCol w="3391627">
                  <a:extLst>
                    <a:ext uri="{9D8B030D-6E8A-4147-A177-3AD203B41FA5}">
                      <a16:colId xmlns:a16="http://schemas.microsoft.com/office/drawing/2014/main" val="1975035438"/>
                    </a:ext>
                  </a:extLst>
                </a:gridCol>
              </a:tblGrid>
              <a:tr h="70809">
                <a:tc>
                  <a:txBody>
                    <a:bodyPr/>
                    <a:lstStyle/>
                    <a:p>
                      <a:pPr algn="l" fontAlgn="t"/>
                      <a:r>
                        <a:rPr lang="en-GB" sz="800" b="1" dirty="0">
                          <a:solidFill>
                            <a:schemeClr val="bg1"/>
                          </a:solidFill>
                          <a:effectLst/>
                          <a:latin typeface="Noto Sans" panose="020B0502040504020204" pitchFamily="34" charset="0"/>
                        </a:rPr>
                        <a:t>Persona</a:t>
                      </a:r>
                      <a:endParaRPr lang="en-GB"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US" sz="800" b="1" dirty="0">
                          <a:solidFill>
                            <a:schemeClr val="bg1"/>
                          </a:solidFill>
                          <a:effectLst/>
                          <a:latin typeface="Noto Sans" panose="020B0502040504020204" pitchFamily="34" charset="0"/>
                        </a:rPr>
                        <a:t>RACI</a:t>
                      </a:r>
                      <a:endParaRPr lang="en-US"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Key Motivation</a:t>
                      </a:r>
                      <a:endParaRPr lang="en-GB"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Artifacts</a:t>
                      </a:r>
                      <a:endParaRPr lang="en-GB"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Data Required</a:t>
                      </a:r>
                      <a:endParaRPr lang="en-GB" sz="800" dirty="0">
                        <a:solidFill>
                          <a:schemeClr val="bg1"/>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extLst>
                  <a:ext uri="{0D108BD9-81ED-4DB2-BD59-A6C34878D82A}">
                    <a16:rowId xmlns:a16="http://schemas.microsoft.com/office/drawing/2014/main" val="4926121"/>
                  </a:ext>
                </a:extLst>
              </a:tr>
              <a:tr h="216852">
                <a:tc>
                  <a:txBody>
                    <a:bodyPr/>
                    <a:lstStyle/>
                    <a:p>
                      <a:pPr algn="l" fontAlgn="t"/>
                      <a:r>
                        <a:rPr lang="en-GB" sz="800" dirty="0">
                          <a:solidFill>
                            <a:srgbClr val="1A1A1A"/>
                          </a:solidFill>
                          <a:effectLst/>
                          <a:latin typeface="Noto Sans" panose="020B0502040504020204" pitchFamily="34" charset="0"/>
                        </a:rPr>
                        <a:t>Tester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Accountable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tester, I am ensuring the quality and functionality of our software through rigorous testing, with a focus on sustainability.</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Test plans, bug reports with sustainability impact, test automation scripts for green IT.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Functional and non-functional requirements, Test case documentation, Defect tracking data, Test environment configurations, Performance and sustainability benchmarks</a:t>
                      </a:r>
                    </a:p>
                    <a:p>
                      <a:pPr algn="l" fontAlgn="t"/>
                      <a:endParaRPr lang="en-US" sz="800" dirty="0">
                        <a:solidFill>
                          <a:srgbClr val="1A1A1A"/>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478211058"/>
                  </a:ext>
                </a:extLst>
              </a:tr>
              <a:tr h="163746">
                <a:tc>
                  <a:txBody>
                    <a:bodyPr/>
                    <a:lstStyle/>
                    <a:p>
                      <a:pPr algn="l" fontAlgn="t"/>
                      <a:r>
                        <a:rPr lang="en-GB" sz="800">
                          <a:solidFill>
                            <a:srgbClr val="1A1A1A"/>
                          </a:solidFill>
                          <a:effectLst/>
                          <a:latin typeface="Noto Sans" panose="020B0502040504020204" pitchFamily="34" charset="0"/>
                        </a:rPr>
                        <a:t>Product Owner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Consult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product owner, I am defining product vision and prioritizing features to deliver maximum value with sustainability in mind.</a:t>
                      </a:r>
                    </a:p>
                    <a:p>
                      <a:pPr algn="l" fontAlgn="t"/>
                      <a:endParaRPr lang="en-US" sz="800" dirty="0">
                        <a:solidFill>
                          <a:srgbClr val="1A1A1A"/>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Product backlogs, user stories with sustainability features, release plans.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Market and user research, Product performance metrics, Sustainability impact assessments, Stakeholder feedback, Competitive analysis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074362823"/>
                  </a:ext>
                </a:extLst>
              </a:tr>
              <a:tr h="169991">
                <a:tc>
                  <a:txBody>
                    <a:bodyPr/>
                    <a:lstStyle/>
                    <a:p>
                      <a:pPr algn="l" fontAlgn="t"/>
                      <a:r>
                        <a:rPr lang="en-GB" sz="800">
                          <a:solidFill>
                            <a:srgbClr val="1A1A1A"/>
                          </a:solidFill>
                          <a:effectLst/>
                          <a:latin typeface="Noto Sans" panose="020B0502040504020204" pitchFamily="34" charset="0"/>
                        </a:rPr>
                        <a:t>Business Analyst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Consult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business analyst, I am analyzing business needs and translating them into technical requirements with a focus on sustainability.</a:t>
                      </a:r>
                    </a:p>
                    <a:p>
                      <a:pPr algn="l" fontAlgn="t"/>
                      <a:endParaRPr lang="en-US" sz="800" dirty="0">
                        <a:solidFill>
                          <a:srgbClr val="1A1A1A"/>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Business requirements documents, process flows with sustainability considerations, green use case diagrams.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Business process documentation, Requirements specifications, Stakeholder interviews and feedback, Sustainability impact data</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1658376043"/>
                  </a:ext>
                </a:extLst>
              </a:tr>
              <a:tr h="163746">
                <a:tc>
                  <a:txBody>
                    <a:bodyPr/>
                    <a:lstStyle/>
                    <a:p>
                      <a:pPr algn="l" fontAlgn="t"/>
                      <a:r>
                        <a:rPr lang="en-GB" sz="800">
                          <a:solidFill>
                            <a:srgbClr val="1A1A1A"/>
                          </a:solidFill>
                          <a:effectLst/>
                          <a:latin typeface="Noto Sans" panose="020B0502040504020204" pitchFamily="34" charset="0"/>
                        </a:rPr>
                        <a:t>Project Manager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project manager, I am leading project teams to deliver projects on time, within scope, and on budget, with an emphasis on sustainability.</a:t>
                      </a:r>
                    </a:p>
                    <a:p>
                      <a:pPr algn="l" fontAlgn="t"/>
                      <a:endParaRPr lang="en-US" sz="800" dirty="0">
                        <a:solidFill>
                          <a:srgbClr val="1A1A1A"/>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Project plans, Gantt charts with sustainability milestones, risk management plans for green IT.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Project timelines and schedules, resource allocation data, budget and financial data, risk assessment data, performance metrics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4251214307"/>
                  </a:ext>
                </a:extLst>
              </a:tr>
              <a:tr h="190299">
                <a:tc>
                  <a:txBody>
                    <a:bodyPr/>
                    <a:lstStyle/>
                    <a:p>
                      <a:pPr algn="l" fontAlgn="t"/>
                      <a:r>
                        <a:rPr lang="en-GB" sz="800">
                          <a:solidFill>
                            <a:srgbClr val="1A1A1A"/>
                          </a:solidFill>
                          <a:effectLst/>
                          <a:latin typeface="Noto Sans" panose="020B0502040504020204" pitchFamily="34" charset="0"/>
                        </a:rPr>
                        <a:t>Cloud Architect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Accountable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cloud architect, I am designing cloud solutions that optimize performance while minimizing environmental impact.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Cloud architecture diagrams, sustainable cloud design specifications, cloud sustainability assessments.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Cloud infrastructure requirements, performance and scalability data, sustainability impact assessments, cloud service provider capabilities, stakeholder requirements.</a:t>
                      </a:r>
                    </a:p>
                    <a:p>
                      <a:pPr algn="l" fontAlgn="t"/>
                      <a:endParaRPr lang="en-US" sz="800" dirty="0">
                        <a:solidFill>
                          <a:srgbClr val="1A1A1A"/>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53306037"/>
                  </a:ext>
                </a:extLst>
              </a:tr>
              <a:tr h="216852">
                <a:tc>
                  <a:txBody>
                    <a:bodyPr/>
                    <a:lstStyle/>
                    <a:p>
                      <a:pPr algn="l" fontAlgn="t"/>
                      <a:r>
                        <a:rPr lang="en-GB" sz="800">
                          <a:solidFill>
                            <a:srgbClr val="1A1A1A"/>
                          </a:solidFill>
                          <a:effectLst/>
                          <a:latin typeface="Noto Sans" panose="020B0502040504020204" pitchFamily="34" charset="0"/>
                        </a:rPr>
                        <a:t>Cloud Engineer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Accountable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cloud engineer, I am implementing and managing cloud infrastructure with a focus on sustainability.</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Cloud infrastructure configurations, cloud optimization reports, sustainable deployment scripts.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Cloud infrastructure performance data, deployment and configuration scripts, sustainability impact data, incident and change management records, capacity planning data.</a:t>
                      </a:r>
                    </a:p>
                    <a:p>
                      <a:pPr algn="l" fontAlgn="t"/>
                      <a:endParaRPr lang="en-US" sz="800" dirty="0">
                        <a:solidFill>
                          <a:srgbClr val="1A1A1A"/>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4154283279"/>
                  </a:ext>
                </a:extLst>
              </a:tr>
              <a:tr h="216852">
                <a:tc>
                  <a:txBody>
                    <a:bodyPr/>
                    <a:lstStyle/>
                    <a:p>
                      <a:pPr algn="l" fontAlgn="t"/>
                      <a:r>
                        <a:rPr lang="en-GB" sz="800">
                          <a:solidFill>
                            <a:srgbClr val="1A1A1A"/>
                          </a:solidFill>
                          <a:effectLst/>
                          <a:latin typeface="Noto Sans" panose="020B0502040504020204" pitchFamily="34" charset="0"/>
                        </a:rPr>
                        <a:t>Cloud Security Specialist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Accountable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cloud security specialist, I am ensuring that our cloud solutions are secure and adhere to sustainability practices.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Cloud security policies, green security assessments, compliance certifications for cloud sustainability.</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Security requirements and standards, vulnerability and threat assessment data, compliance documentation, incident response plans, sustainability impact assessments.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568232116"/>
                  </a:ext>
                </a:extLst>
              </a:tr>
              <a:tr h="190299">
                <a:tc>
                  <a:txBody>
                    <a:bodyPr/>
                    <a:lstStyle/>
                    <a:p>
                      <a:pPr algn="l" fontAlgn="t"/>
                      <a:r>
                        <a:rPr lang="en-GB" sz="800">
                          <a:solidFill>
                            <a:srgbClr val="1A1A1A"/>
                          </a:solidFill>
                          <a:effectLst/>
                          <a:latin typeface="Noto Sans" panose="020B0502040504020204" pitchFamily="34" charset="0"/>
                        </a:rPr>
                        <a:t>Cloud Developer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p>
                      <a:pPr algn="l" fontAlgn="t"/>
                      <a:br>
                        <a:rPr lang="en-GB" sz="800">
                          <a:solidFill>
                            <a:srgbClr val="1A1A1A"/>
                          </a:solidFill>
                          <a:effectLst/>
                          <a:latin typeface="Noto Sans" panose="020B0502040504020204" pitchFamily="34" charset="0"/>
                        </a:rPr>
                      </a:br>
                      <a:endParaRPr lang="en-GB" sz="800">
                        <a:solidFill>
                          <a:srgbClr val="1A1A1A"/>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cloud developer, I am building and maintaining cloud-native applications with an emphasis on reducing their environmental footprint.</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Green cloud-native code repositories, sustainable development plans, cloud-based user stories with green considerations.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Functional and technical requirements, codebase and version control data, performance benchmarks, sustainability impact assessments, testing and debugging data.</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544824272"/>
                  </a:ext>
                </a:extLst>
              </a:tr>
              <a:tr h="190299">
                <a:tc>
                  <a:txBody>
                    <a:bodyPr/>
                    <a:lstStyle/>
                    <a:p>
                      <a:pPr algn="l" fontAlgn="t"/>
                      <a:r>
                        <a:rPr lang="en-GB" sz="800">
                          <a:solidFill>
                            <a:srgbClr val="1A1A1A"/>
                          </a:solidFill>
                          <a:effectLst/>
                          <a:latin typeface="Noto Sans" panose="020B0502040504020204" pitchFamily="34" charset="0"/>
                        </a:rPr>
                        <a:t>Cloud Operations Manager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Accountable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cloud operations manager, I am overseeing the operations of our cloud environments to ensure they are efficient and sustainable.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Cloud operations manuals, green operations dashboards, sustainability performance reports for cloud operations.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Operations performance metrics, incident and change management records, sustainability impact data, capacity planning data, operational efficiency benchmarks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1858416082"/>
                  </a:ext>
                </a:extLst>
              </a:tr>
              <a:tr h="269959">
                <a:tc>
                  <a:txBody>
                    <a:bodyPr/>
                    <a:lstStyle/>
                    <a:p>
                      <a:pPr algn="l" fontAlgn="t"/>
                      <a:r>
                        <a:rPr lang="en-GB" sz="800">
                          <a:solidFill>
                            <a:srgbClr val="1A1A1A"/>
                          </a:solidFill>
                          <a:effectLst/>
                          <a:latin typeface="Noto Sans" panose="020B0502040504020204" pitchFamily="34" charset="0"/>
                        </a:rPr>
                        <a:t>FinOps Manager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Informed</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FinOps manager, I am optimizing cloud financial management to achieve cost efficiency and support sustainable IT initiatives.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Cloud cost analysis report, cost optimization plans, budget forecasts for cloud expenditures, cloud cost allocations models, sustainability impact assessments of cloud usage, monthly </a:t>
                      </a:r>
                      <a:r>
                        <a:rPr lang="en-US" sz="800" dirty="0" err="1">
                          <a:solidFill>
                            <a:srgbClr val="1A1A1A"/>
                          </a:solidFill>
                          <a:effectLst/>
                          <a:latin typeface="Noto Sans" panose="020B0502040504020204" pitchFamily="34" charset="0"/>
                        </a:rPr>
                        <a:t>finops</a:t>
                      </a:r>
                      <a:r>
                        <a:rPr lang="en-US" sz="800" dirty="0">
                          <a:solidFill>
                            <a:srgbClr val="1A1A1A"/>
                          </a:solidFill>
                          <a:effectLst/>
                          <a:latin typeface="Noto Sans" panose="020B0502040504020204" pitchFamily="34" charset="0"/>
                        </a:rPr>
                        <a:t> performance dashboards.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Cloud usage data, cost allocation data, budget forecasts, cost optimization opportunities, sustainability impact data, financial performance metrics.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837730126"/>
                  </a:ext>
                </a:extLst>
              </a:tr>
              <a:tr h="376172">
                <a:tc>
                  <a:txBody>
                    <a:bodyPr/>
                    <a:lstStyle/>
                    <a:p>
                      <a:pPr algn="l" fontAlgn="t"/>
                      <a:r>
                        <a:rPr lang="en-GB" sz="800">
                          <a:solidFill>
                            <a:srgbClr val="1A1A1A"/>
                          </a:solidFill>
                          <a:effectLst/>
                          <a:latin typeface="Noto Sans" panose="020B0502040504020204" pitchFamily="34" charset="0"/>
                        </a:rPr>
                        <a:t>SRE - Cloud Engineer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Informed</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SRE - Cloud Engineer, I am designing, building, and maintaining cloud infrastructure and services while optimizing for environmental sustainability. </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Infrastructure as code files e.g. Terraform scripts, monitoring dashboards for real time performance, incident reports and root cause analysis, runbooks and playbooks, CI/CD pipeline configuration, capacity and performance reports, alerting documents against SLA's, configuration management artifacts and security and compliance audits. </a:t>
                      </a:r>
                    </a:p>
                    <a:p>
                      <a:pPr algn="l" fontAlgn="t"/>
                      <a:endParaRPr lang="en-US" sz="800" dirty="0">
                        <a:solidFill>
                          <a:srgbClr val="1A1A1A"/>
                        </a:solidFill>
                        <a:effectLst/>
                        <a:latin typeface="Noto Sans" panose="020B0502040504020204" pitchFamily="34" charset="0"/>
                      </a:endParaRP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Cloud resource metrics, application performance metrics, logs and traces, incident data, monitoring and alerting data, security event data, capacity and usage metrics, version control information and cost data.</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1964036440"/>
                  </a:ext>
                </a:extLst>
              </a:tr>
              <a:tr h="389449">
                <a:tc>
                  <a:txBody>
                    <a:bodyPr/>
                    <a:lstStyle/>
                    <a:p>
                      <a:pPr algn="l" fontAlgn="t"/>
                      <a:r>
                        <a:rPr lang="en-GB" sz="800">
                          <a:solidFill>
                            <a:srgbClr val="1A1A1A"/>
                          </a:solidFill>
                          <a:effectLst/>
                          <a:latin typeface="Noto Sans" panose="020B0502040504020204" pitchFamily="34" charset="0"/>
                        </a:rPr>
                        <a:t>DevOps Engineer</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DevOps Engineer, I am automating and operations, building and maintaining CI/CD pipeline management, optimizing cloud and infrastructure, sustainable resource management, monitoring and observability with Green IT metrics,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Infrastructure as code templates, CI/CD pipeline configurations, energy and environmental monitoring dashboards, Green IT best practices, automation playbooks and runbooks, incident reports and root case analyses, resource utilization and environmental impact reports, containerization configurations and Green IT compliance reports</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Resource utilization data, energy consumption metrics, CO2 emission data, cloud cost and efficiency data, workload efficiency data, environmental impact of infrastructure providers, build and deployment data, application performance metrics, heat and power metrics and SLA Data.</a:t>
                      </a:r>
                    </a:p>
                  </a:txBody>
                  <a:tcPr marL="4426" marR="4426" marT="2213" marB="2213">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1845119429"/>
                  </a:ext>
                </a:extLst>
              </a:tr>
            </a:tbl>
          </a:graphicData>
        </a:graphic>
      </p:graphicFrame>
    </p:spTree>
    <p:extLst>
      <p:ext uri="{BB962C8B-B14F-4D97-AF65-F5344CB8AC3E}">
        <p14:creationId xmlns:p14="http://schemas.microsoft.com/office/powerpoint/2010/main" val="306581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52DED-B172-00B2-1C7B-E368554A5A9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397FFB9-EF4B-E68C-DF94-D141E12EFFCF}"/>
              </a:ext>
            </a:extLst>
          </p:cNvPr>
          <p:cNvSpPr>
            <a:spLocks noGrp="1"/>
          </p:cNvSpPr>
          <p:nvPr>
            <p:ph type="title"/>
          </p:nvPr>
        </p:nvSpPr>
        <p:spPr>
          <a:xfrm>
            <a:off x="944658" y="463185"/>
            <a:ext cx="9174696" cy="591344"/>
          </a:xfrm>
        </p:spPr>
        <p:txBody>
          <a:bodyPr rtlCol="0">
            <a:normAutofit fontScale="90000"/>
          </a:bodyPr>
          <a:lstStyle/>
          <a:p>
            <a:pPr rtl="0"/>
            <a:r>
              <a:rPr lang="en-GB" sz="3600" dirty="0"/>
              <a:t>Compliance &amp; Regulations Pillar </a:t>
            </a:r>
            <a:br>
              <a:rPr lang="en-GB" sz="3600" dirty="0"/>
            </a:br>
            <a:r>
              <a:rPr lang="en-GB" sz="3600" dirty="0"/>
              <a:t>and Personas</a:t>
            </a:r>
          </a:p>
        </p:txBody>
      </p:sp>
      <p:pic>
        <p:nvPicPr>
          <p:cNvPr id="9" name="Picture 8">
            <a:extLst>
              <a:ext uri="{FF2B5EF4-FFF2-40B4-BE49-F238E27FC236}">
                <a16:creationId xmlns:a16="http://schemas.microsoft.com/office/drawing/2014/main" id="{5D649ACB-5BF1-83A3-5198-226A66BD3B96}"/>
              </a:ext>
            </a:extLst>
          </p:cNvPr>
          <p:cNvPicPr>
            <a:picLocks noChangeAspect="1"/>
          </p:cNvPicPr>
          <p:nvPr/>
        </p:nvPicPr>
        <p:blipFill>
          <a:blip r:embed="rId2"/>
          <a:stretch>
            <a:fillRect/>
          </a:stretch>
        </p:blipFill>
        <p:spPr>
          <a:xfrm>
            <a:off x="138694" y="116632"/>
            <a:ext cx="805964" cy="613622"/>
          </a:xfrm>
          <a:prstGeom prst="rect">
            <a:avLst/>
          </a:prstGeom>
        </p:spPr>
      </p:pic>
      <p:sp>
        <p:nvSpPr>
          <p:cNvPr id="10" name="Rectangle 1">
            <a:extLst>
              <a:ext uri="{FF2B5EF4-FFF2-40B4-BE49-F238E27FC236}">
                <a16:creationId xmlns:a16="http://schemas.microsoft.com/office/drawing/2014/main" id="{AADAA89A-07BD-F0E9-5029-1CF8414C128D}"/>
              </a:ext>
            </a:extLst>
          </p:cNvPr>
          <p:cNvSpPr>
            <a:spLocks noChangeArrowheads="1"/>
          </p:cNvSpPr>
          <p:nvPr/>
        </p:nvSpPr>
        <p:spPr bwMode="auto">
          <a:xfrm>
            <a:off x="-69721986" y="488048"/>
            <a:ext cx="1206707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DD017C67-A2EA-FA67-C43F-4501EC76AB66}"/>
              </a:ext>
            </a:extLst>
          </p:cNvPr>
          <p:cNvPicPr>
            <a:picLocks noChangeAspect="1"/>
          </p:cNvPicPr>
          <p:nvPr/>
        </p:nvPicPr>
        <p:blipFill>
          <a:blip r:embed="rId3"/>
          <a:stretch>
            <a:fillRect/>
          </a:stretch>
        </p:blipFill>
        <p:spPr>
          <a:xfrm>
            <a:off x="7341653" y="0"/>
            <a:ext cx="4708478" cy="6858000"/>
          </a:xfrm>
          <a:prstGeom prst="rect">
            <a:avLst/>
          </a:prstGeom>
        </p:spPr>
      </p:pic>
      <p:graphicFrame>
        <p:nvGraphicFramePr>
          <p:cNvPr id="12" name="Table 11">
            <a:extLst>
              <a:ext uri="{FF2B5EF4-FFF2-40B4-BE49-F238E27FC236}">
                <a16:creationId xmlns:a16="http://schemas.microsoft.com/office/drawing/2014/main" id="{676D22AF-56AF-1EA0-907F-C898AB909224}"/>
              </a:ext>
            </a:extLst>
          </p:cNvPr>
          <p:cNvGraphicFramePr>
            <a:graphicFrameLocks noGrp="1"/>
          </p:cNvGraphicFramePr>
          <p:nvPr>
            <p:extLst>
              <p:ext uri="{D42A27DB-BD31-4B8C-83A1-F6EECF244321}">
                <p14:modId xmlns:p14="http://schemas.microsoft.com/office/powerpoint/2010/main" val="2859975304"/>
              </p:ext>
            </p:extLst>
          </p:nvPr>
        </p:nvGraphicFramePr>
        <p:xfrm>
          <a:off x="374519" y="1076807"/>
          <a:ext cx="6769290" cy="5648556"/>
        </p:xfrm>
        <a:graphic>
          <a:graphicData uri="http://schemas.openxmlformats.org/drawingml/2006/table">
            <a:tbl>
              <a:tblPr/>
              <a:tblGrid>
                <a:gridCol w="582226">
                  <a:extLst>
                    <a:ext uri="{9D8B030D-6E8A-4147-A177-3AD203B41FA5}">
                      <a16:colId xmlns:a16="http://schemas.microsoft.com/office/drawing/2014/main" val="2129307264"/>
                    </a:ext>
                  </a:extLst>
                </a:gridCol>
                <a:gridCol w="659959">
                  <a:extLst>
                    <a:ext uri="{9D8B030D-6E8A-4147-A177-3AD203B41FA5}">
                      <a16:colId xmlns:a16="http://schemas.microsoft.com/office/drawing/2014/main" val="3911603323"/>
                    </a:ext>
                  </a:extLst>
                </a:gridCol>
                <a:gridCol w="2232282">
                  <a:extLst>
                    <a:ext uri="{9D8B030D-6E8A-4147-A177-3AD203B41FA5}">
                      <a16:colId xmlns:a16="http://schemas.microsoft.com/office/drawing/2014/main" val="2391560375"/>
                    </a:ext>
                  </a:extLst>
                </a:gridCol>
                <a:gridCol w="1594884">
                  <a:extLst>
                    <a:ext uri="{9D8B030D-6E8A-4147-A177-3AD203B41FA5}">
                      <a16:colId xmlns:a16="http://schemas.microsoft.com/office/drawing/2014/main" val="19690030"/>
                    </a:ext>
                  </a:extLst>
                </a:gridCol>
                <a:gridCol w="1699939">
                  <a:extLst>
                    <a:ext uri="{9D8B030D-6E8A-4147-A177-3AD203B41FA5}">
                      <a16:colId xmlns:a16="http://schemas.microsoft.com/office/drawing/2014/main" val="3403124733"/>
                    </a:ext>
                  </a:extLst>
                </a:gridCol>
              </a:tblGrid>
              <a:tr h="0">
                <a:tc>
                  <a:txBody>
                    <a:bodyPr/>
                    <a:lstStyle/>
                    <a:p>
                      <a:pPr algn="l" fontAlgn="t"/>
                      <a:r>
                        <a:rPr lang="en-GB" sz="800" b="1" dirty="0">
                          <a:solidFill>
                            <a:schemeClr val="bg1"/>
                          </a:solidFill>
                          <a:effectLst/>
                          <a:latin typeface="Noto Sans" panose="020B0502040504020204" pitchFamily="34" charset="0"/>
                        </a:rPr>
                        <a:t>Persona</a:t>
                      </a:r>
                      <a:endParaRPr lang="en-GB"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US" sz="800" b="1" dirty="0">
                          <a:solidFill>
                            <a:schemeClr val="bg1"/>
                          </a:solidFill>
                          <a:effectLst/>
                          <a:latin typeface="Noto Sans" panose="020B0502040504020204" pitchFamily="34" charset="0"/>
                        </a:rPr>
                        <a:t>RACI </a:t>
                      </a:r>
                      <a:endParaRPr lang="en-US"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Key Motivation</a:t>
                      </a:r>
                      <a:endParaRPr lang="en-GB"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Artifacts</a:t>
                      </a:r>
                      <a:endParaRPr lang="en-GB"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Data Required</a:t>
                      </a:r>
                      <a:endParaRPr lang="en-GB"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extLst>
                  <a:ext uri="{0D108BD9-81ED-4DB2-BD59-A6C34878D82A}">
                    <a16:rowId xmlns:a16="http://schemas.microsoft.com/office/drawing/2014/main" val="4005542898"/>
                  </a:ext>
                </a:extLst>
              </a:tr>
              <a:tr h="540403">
                <a:tc>
                  <a:txBody>
                    <a:bodyPr/>
                    <a:lstStyle/>
                    <a:p>
                      <a:pPr algn="l" fontAlgn="t"/>
                      <a:r>
                        <a:rPr lang="en-GB" sz="800" dirty="0">
                          <a:solidFill>
                            <a:srgbClr val="1A1A1A"/>
                          </a:solidFill>
                          <a:effectLst/>
                          <a:latin typeface="Noto Sans" panose="020B0502040504020204" pitchFamily="34" charset="0"/>
                        </a:rPr>
                        <a:t>Board of Directors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Informed</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member of the board of directors, I am responsible for overseeing the organisations regulations and that we have the policies and frameworks in place to comply. I also monitor the CEO and senior management to ensure they are implementing appropriate regulatory compliance measures. In some cases, I will interact directly with the regulators.</a:t>
                      </a:r>
                    </a:p>
                    <a:p>
                      <a:pPr algn="l" fontAlgn="t"/>
                      <a:endParaRPr lang="en-US"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Board meeting agenda and minutes, governance documents, strategic and oversight documents (including risk management frameworks, compliance reports, audit reports, regulatory filings and approvals.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Strategic data, financial data, risk management data, regulatory and compliance data, ESG and sustainability data, stakeholder data, decision specific data</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754147173"/>
                  </a:ext>
                </a:extLst>
              </a:tr>
              <a:tr h="419675">
                <a:tc>
                  <a:txBody>
                    <a:bodyPr/>
                    <a:lstStyle/>
                    <a:p>
                      <a:pPr algn="l" fontAlgn="t"/>
                      <a:r>
                        <a:rPr lang="en-US" sz="800">
                          <a:solidFill>
                            <a:srgbClr val="1A1A1A"/>
                          </a:solidFill>
                          <a:effectLst/>
                          <a:latin typeface="Noto Sans" panose="020B0502040504020204" pitchFamily="34" charset="0"/>
                        </a:rPr>
                        <a:t>Executive Leadership Team (CEO, CFO, etc)</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Accountable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member of the executive team, I manage and respond to regulations that affect the organization, which includes staying informed, leveraging expertise and trend analysis. I also have to ensure policy development, resource allocation and risk assessment.</a:t>
                      </a:r>
                    </a:p>
                    <a:p>
                      <a:pPr algn="l" fontAlgn="t"/>
                      <a:endParaRPr lang="en-US"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Strategic planning, governance and policy and financial performance reporting.</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Strategic decision-making, financial and operational performance, environmental data, technology data</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980708954"/>
                  </a:ext>
                </a:extLst>
              </a:tr>
              <a:tr h="281700">
                <a:tc>
                  <a:txBody>
                    <a:bodyPr/>
                    <a:lstStyle/>
                    <a:p>
                      <a:pPr algn="l" fontAlgn="t"/>
                      <a:r>
                        <a:rPr lang="en-GB" sz="800">
                          <a:solidFill>
                            <a:srgbClr val="1A1A1A"/>
                          </a:solidFill>
                          <a:effectLst/>
                          <a:latin typeface="Noto Sans" panose="020B0502040504020204" pitchFamily="34" charset="0"/>
                        </a:rPr>
                        <a:t>ESG Leader</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Accountable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an ESG leader, I am ensuring that our company meets and exceeds environmental, social, and governance standards, particularly in IT.</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ESG reports, IT sustainability assessments, compliance certifications for green IT.</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Regulatory requirements and guidelines, Sustainability performance metrics, Environmental impact data, Stakeholder expectations and feedback, Benchmarking data against industry standards</a:t>
                      </a:r>
                    </a:p>
                    <a:p>
                      <a:pPr algn="l" fontAlgn="t"/>
                      <a:endParaRPr lang="en-US"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543353770"/>
                  </a:ext>
                </a:extLst>
              </a:tr>
              <a:tr h="454169">
                <a:tc>
                  <a:txBody>
                    <a:bodyPr/>
                    <a:lstStyle/>
                    <a:p>
                      <a:pPr algn="l" fontAlgn="t"/>
                      <a:r>
                        <a:rPr lang="en-GB" sz="800">
                          <a:solidFill>
                            <a:srgbClr val="1A1A1A"/>
                          </a:solidFill>
                          <a:effectLst/>
                          <a:latin typeface="Noto Sans" panose="020B0502040504020204" pitchFamily="34" charset="0"/>
                        </a:rPr>
                        <a:t>CSR Team</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Accountable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CSR team member, I must stay updated on the latest compliance and ensure the risks have been assessed and mitigated and that the regulations are integrated into business strategy. I must also ensure there is adequate education and training and provide proactive leadership for IT sustainable strategies.</a:t>
                      </a:r>
                    </a:p>
                    <a:p>
                      <a:pPr algn="l" fontAlgn="t"/>
                      <a:endParaRPr lang="en-US"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CSR policy, environmental policy, regulatory documentation, ESG reports, training and awareness materials, certifications and declarations, legal disclosures.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Environmental data (energy consumption, carbon emissions, water usage etc), operational data, reporting and benchmarking data, risk and impact data</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844069217"/>
                  </a:ext>
                </a:extLst>
              </a:tr>
              <a:tr h="264453">
                <a:tc>
                  <a:txBody>
                    <a:bodyPr/>
                    <a:lstStyle/>
                    <a:p>
                      <a:pPr algn="l" fontAlgn="t"/>
                      <a:r>
                        <a:rPr lang="en-GB" sz="800">
                          <a:solidFill>
                            <a:srgbClr val="1A1A1A"/>
                          </a:solidFill>
                          <a:effectLst/>
                          <a:latin typeface="Noto Sans" panose="020B0502040504020204" pitchFamily="34" charset="0"/>
                        </a:rPr>
                        <a:t>Internal Regulator</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Consult</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an internal regulations manager, I am establishing and enforcing policies to ensure organizational compliance with sustainable IT practices.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Green policy documents, IT sustainability compliance checklists, internal green audits.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Regulatory and compliance requirements, Internal audit findings, Compliance metrics and reports, Industry best practices, Policy and procedure documentation</a:t>
                      </a:r>
                    </a:p>
                    <a:p>
                      <a:pPr algn="l" fontAlgn="t"/>
                      <a:endParaRPr lang="en-US"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4178118611"/>
                  </a:ext>
                </a:extLst>
              </a:tr>
              <a:tr h="247206">
                <a:tc>
                  <a:txBody>
                    <a:bodyPr/>
                    <a:lstStyle/>
                    <a:p>
                      <a:pPr algn="l" fontAlgn="t"/>
                      <a:r>
                        <a:rPr lang="en-GB" sz="800">
                          <a:solidFill>
                            <a:srgbClr val="1A1A1A"/>
                          </a:solidFill>
                          <a:effectLst/>
                          <a:latin typeface="Noto Sans" panose="020B0502040504020204" pitchFamily="34" charset="0"/>
                        </a:rPr>
                        <a:t>Investor Relations Team</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Consult</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an investor relations team member, I am responsible for acting as a bridge between the company and its stakeholders, including investors, analysts and regulators. </a:t>
                      </a:r>
                    </a:p>
                    <a:p>
                      <a:pPr algn="l" fontAlgn="t"/>
                      <a:endParaRPr lang="en-US"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Compliance and disclosure documents, transparency and fair disclosures, environmental disclosures.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Financial data, ESG data, environmental data, regulatory and legal data, and operational data</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993317965"/>
                  </a:ext>
                </a:extLst>
              </a:tr>
            </a:tbl>
          </a:graphicData>
        </a:graphic>
      </p:graphicFrame>
    </p:spTree>
    <p:extLst>
      <p:ext uri="{BB962C8B-B14F-4D97-AF65-F5344CB8AC3E}">
        <p14:creationId xmlns:p14="http://schemas.microsoft.com/office/powerpoint/2010/main" val="112671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6CDBB-334D-E07C-0300-36C6E9C0FBD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754C96E5-5E45-D0CB-5655-CAA0B204B058}"/>
              </a:ext>
            </a:extLst>
          </p:cNvPr>
          <p:cNvPicPr>
            <a:picLocks noChangeAspect="1"/>
          </p:cNvPicPr>
          <p:nvPr/>
        </p:nvPicPr>
        <p:blipFill>
          <a:blip r:embed="rId3"/>
          <a:stretch>
            <a:fillRect/>
          </a:stretch>
        </p:blipFill>
        <p:spPr>
          <a:xfrm>
            <a:off x="138694" y="116632"/>
            <a:ext cx="805964" cy="613622"/>
          </a:xfrm>
          <a:prstGeom prst="rect">
            <a:avLst/>
          </a:prstGeom>
        </p:spPr>
      </p:pic>
      <p:sp>
        <p:nvSpPr>
          <p:cNvPr id="2" name="Title 1">
            <a:extLst>
              <a:ext uri="{FF2B5EF4-FFF2-40B4-BE49-F238E27FC236}">
                <a16:creationId xmlns:a16="http://schemas.microsoft.com/office/drawing/2014/main" id="{80806C7D-1587-E34A-2C48-FC6B5789B9EC}"/>
              </a:ext>
            </a:extLst>
          </p:cNvPr>
          <p:cNvSpPr>
            <a:spLocks noGrp="1"/>
          </p:cNvSpPr>
          <p:nvPr>
            <p:ph type="title"/>
          </p:nvPr>
        </p:nvSpPr>
        <p:spPr>
          <a:xfrm>
            <a:off x="1016740" y="197108"/>
            <a:ext cx="8906487" cy="591344"/>
          </a:xfrm>
        </p:spPr>
        <p:txBody>
          <a:bodyPr rtlCol="0">
            <a:normAutofit/>
          </a:bodyPr>
          <a:lstStyle/>
          <a:p>
            <a:pPr rtl="0"/>
            <a:r>
              <a:rPr lang="en-GB" sz="3600" dirty="0"/>
              <a:t>Compliance &amp; Regulations Personas(cont.)</a:t>
            </a:r>
          </a:p>
        </p:txBody>
      </p:sp>
      <p:graphicFrame>
        <p:nvGraphicFramePr>
          <p:cNvPr id="4" name="Table 3">
            <a:extLst>
              <a:ext uri="{FF2B5EF4-FFF2-40B4-BE49-F238E27FC236}">
                <a16:creationId xmlns:a16="http://schemas.microsoft.com/office/drawing/2014/main" id="{B5174665-489C-E7C8-6EDA-D14982F10B82}"/>
              </a:ext>
            </a:extLst>
          </p:cNvPr>
          <p:cNvGraphicFramePr>
            <a:graphicFrameLocks noGrp="1"/>
          </p:cNvGraphicFramePr>
          <p:nvPr>
            <p:extLst>
              <p:ext uri="{D42A27DB-BD31-4B8C-83A1-F6EECF244321}">
                <p14:modId xmlns:p14="http://schemas.microsoft.com/office/powerpoint/2010/main" val="5940552"/>
              </p:ext>
            </p:extLst>
          </p:nvPr>
        </p:nvGraphicFramePr>
        <p:xfrm>
          <a:off x="395784" y="1046828"/>
          <a:ext cx="10970421" cy="3831252"/>
        </p:xfrm>
        <a:graphic>
          <a:graphicData uri="http://schemas.openxmlformats.org/drawingml/2006/table">
            <a:tbl>
              <a:tblPr/>
              <a:tblGrid>
                <a:gridCol w="1050244">
                  <a:extLst>
                    <a:ext uri="{9D8B030D-6E8A-4147-A177-3AD203B41FA5}">
                      <a16:colId xmlns:a16="http://schemas.microsoft.com/office/drawing/2014/main" val="2129307264"/>
                    </a:ext>
                  </a:extLst>
                </a:gridCol>
                <a:gridCol w="871870">
                  <a:extLst>
                    <a:ext uri="{9D8B030D-6E8A-4147-A177-3AD203B41FA5}">
                      <a16:colId xmlns:a16="http://schemas.microsoft.com/office/drawing/2014/main" val="3911603323"/>
                    </a:ext>
                  </a:extLst>
                </a:gridCol>
                <a:gridCol w="3444949">
                  <a:extLst>
                    <a:ext uri="{9D8B030D-6E8A-4147-A177-3AD203B41FA5}">
                      <a16:colId xmlns:a16="http://schemas.microsoft.com/office/drawing/2014/main" val="2391560375"/>
                    </a:ext>
                  </a:extLst>
                </a:gridCol>
                <a:gridCol w="2817627">
                  <a:extLst>
                    <a:ext uri="{9D8B030D-6E8A-4147-A177-3AD203B41FA5}">
                      <a16:colId xmlns:a16="http://schemas.microsoft.com/office/drawing/2014/main" val="19690030"/>
                    </a:ext>
                  </a:extLst>
                </a:gridCol>
                <a:gridCol w="2785731">
                  <a:extLst>
                    <a:ext uri="{9D8B030D-6E8A-4147-A177-3AD203B41FA5}">
                      <a16:colId xmlns:a16="http://schemas.microsoft.com/office/drawing/2014/main" val="3403124733"/>
                    </a:ext>
                  </a:extLst>
                </a:gridCol>
              </a:tblGrid>
              <a:tr h="0">
                <a:tc>
                  <a:txBody>
                    <a:bodyPr/>
                    <a:lstStyle/>
                    <a:p>
                      <a:pPr algn="l" fontAlgn="t"/>
                      <a:r>
                        <a:rPr lang="en-GB" sz="800" b="1" dirty="0">
                          <a:solidFill>
                            <a:schemeClr val="bg1"/>
                          </a:solidFill>
                          <a:effectLst/>
                          <a:latin typeface="Noto Sans" panose="020B0502040504020204" pitchFamily="34" charset="0"/>
                        </a:rPr>
                        <a:t>Persona</a:t>
                      </a:r>
                      <a:endParaRPr lang="en-GB"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US" sz="800" b="1" dirty="0">
                          <a:solidFill>
                            <a:schemeClr val="bg1"/>
                          </a:solidFill>
                          <a:effectLst/>
                          <a:latin typeface="Noto Sans" panose="020B0502040504020204" pitchFamily="34" charset="0"/>
                        </a:rPr>
                        <a:t>RACI </a:t>
                      </a:r>
                      <a:endParaRPr lang="en-US"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Key Motivation</a:t>
                      </a:r>
                      <a:endParaRPr lang="en-GB"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Artifacts</a:t>
                      </a:r>
                      <a:endParaRPr lang="en-GB"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tc>
                  <a:txBody>
                    <a:bodyPr/>
                    <a:lstStyle/>
                    <a:p>
                      <a:pPr algn="l" fontAlgn="t"/>
                      <a:r>
                        <a:rPr lang="en-GB" sz="800" b="1" dirty="0">
                          <a:solidFill>
                            <a:schemeClr val="bg1"/>
                          </a:solidFill>
                          <a:effectLst/>
                          <a:latin typeface="Noto Sans" panose="020B0502040504020204" pitchFamily="34" charset="0"/>
                        </a:rPr>
                        <a:t>Data Required</a:t>
                      </a:r>
                      <a:endParaRPr lang="en-GB" sz="800" dirty="0">
                        <a:solidFill>
                          <a:schemeClr val="bg1"/>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accent1"/>
                    </a:solidFill>
                  </a:tcPr>
                </a:tc>
                <a:extLst>
                  <a:ext uri="{0D108BD9-81ED-4DB2-BD59-A6C34878D82A}">
                    <a16:rowId xmlns:a16="http://schemas.microsoft.com/office/drawing/2014/main" val="4005542898"/>
                  </a:ext>
                </a:extLst>
              </a:tr>
              <a:tr h="247206">
                <a:tc>
                  <a:txBody>
                    <a:bodyPr/>
                    <a:lstStyle/>
                    <a:p>
                      <a:pPr algn="l" fontAlgn="t"/>
                      <a:r>
                        <a:rPr lang="en-GB" sz="800">
                          <a:solidFill>
                            <a:srgbClr val="1A1A1A"/>
                          </a:solidFill>
                          <a:effectLst/>
                          <a:latin typeface="Noto Sans" panose="020B0502040504020204" pitchFamily="34" charset="0"/>
                        </a:rPr>
                        <a:t>Internal Auditor</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Informed</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an internal auditor, I am evaluating the effectiveness of our internal controls and risk management processes with a focus on sustainable IT.</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Green audit reports, IT sustainability risk assessments, compliance reviews.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Audit criteria and standards, Risk assessment data, Compliance documentation, Historical audit reports, Process and control documentation</a:t>
                      </a:r>
                    </a:p>
                    <a:p>
                      <a:pPr algn="l" fontAlgn="t"/>
                      <a:endParaRPr lang="en-GB"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833465816"/>
                  </a:ext>
                </a:extLst>
              </a:tr>
              <a:tr h="143724">
                <a:tc>
                  <a:txBody>
                    <a:bodyPr/>
                    <a:lstStyle/>
                    <a:p>
                      <a:pPr algn="l" fontAlgn="t"/>
                      <a:r>
                        <a:rPr lang="en-GB" sz="800">
                          <a:solidFill>
                            <a:srgbClr val="1A1A1A"/>
                          </a:solidFill>
                          <a:effectLst/>
                          <a:latin typeface="Noto Sans" panose="020B0502040504020204" pitchFamily="34" charset="0"/>
                        </a:rPr>
                        <a:t>Compliance Team</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an internal compliance regulator, I am ensuring the regulatory rules are adhered.</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OpenSans"/>
                        </a:rPr>
                        <a:t>Compliance and disclosure documents, transparency and fair disclosures, environmental disclosures.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OpenSans"/>
                        </a:rPr>
                        <a:t>Financial data, ESG data, environmental data, regulatory and legal data, and operational data</a:t>
                      </a:r>
                    </a:p>
                    <a:p>
                      <a:pPr algn="l" fontAlgn="t"/>
                      <a:endParaRPr lang="en-GB" sz="800" dirty="0">
                        <a:solidFill>
                          <a:srgbClr val="1A1A1A"/>
                        </a:solidFill>
                        <a:effectLst/>
                        <a:latin typeface="OpenSans"/>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526925521"/>
                  </a:ext>
                </a:extLst>
              </a:tr>
              <a:tr h="195465">
                <a:tc>
                  <a:txBody>
                    <a:bodyPr/>
                    <a:lstStyle/>
                    <a:p>
                      <a:pPr algn="l" fontAlgn="t"/>
                      <a:r>
                        <a:rPr lang="en-GB" sz="800">
                          <a:solidFill>
                            <a:srgbClr val="1A1A1A"/>
                          </a:solidFill>
                          <a:effectLst/>
                          <a:latin typeface="Noto Sans" panose="020B0502040504020204" pitchFamily="34" charset="0"/>
                        </a:rPr>
                        <a:t>Procurement team</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Informed</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procurement team member, I am responsible for monitoring the scope 3 emissions for the organisation. </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Green audit reports, IT sustainability risk assessments, contract terms, SLAs with vendors.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Contract documentation, contract management and audit data, IT operational data, environmental data.</a:t>
                      </a:r>
                    </a:p>
                    <a:p>
                      <a:pPr algn="l" fontAlgn="t"/>
                      <a:endParaRPr lang="en-GB"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3803015187"/>
                  </a:ext>
                </a:extLst>
              </a:tr>
              <a:tr h="298946">
                <a:tc>
                  <a:txBody>
                    <a:bodyPr/>
                    <a:lstStyle/>
                    <a:p>
                      <a:pPr algn="l" fontAlgn="t"/>
                      <a:r>
                        <a:rPr lang="en-GB" sz="800">
                          <a:solidFill>
                            <a:srgbClr val="1A1A1A"/>
                          </a:solidFill>
                          <a:effectLst/>
                          <a:latin typeface="Noto Sans" panose="020B0502040504020204" pitchFamily="34" charset="0"/>
                        </a:rPr>
                        <a:t>Compliance Officer</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compliance officer, I am ensuring that our company adheres to all relevant laws and regulations regarding sustainable IT.</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Green compliance manuals, regulatory filings for IT sustainability, training materials on green practices.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Current regulatory requirements, Compliance program details, Training attendance and completion records, Compliance incident reports, Industry compliance benchmarks</a:t>
                      </a:r>
                    </a:p>
                    <a:p>
                      <a:pPr algn="l" fontAlgn="t"/>
                      <a:endParaRPr lang="en-US"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1127481505"/>
                  </a:ext>
                </a:extLst>
              </a:tr>
              <a:tr h="212712">
                <a:tc>
                  <a:txBody>
                    <a:bodyPr/>
                    <a:lstStyle/>
                    <a:p>
                      <a:pPr algn="l" fontAlgn="t"/>
                      <a:r>
                        <a:rPr lang="en-GB" sz="800" dirty="0">
                          <a:solidFill>
                            <a:srgbClr val="1A1A1A"/>
                          </a:solidFill>
                          <a:effectLst/>
                          <a:latin typeface="Noto Sans" panose="020B0502040504020204" pitchFamily="34" charset="0"/>
                        </a:rPr>
                        <a:t>Product Manager</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Responsible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product manager, I am responsible for managing the product life-cycle and ensuring that they are inline with the IT Sustainability Strategy,</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Product plans, requirement lists, IT sustainability strategy, business plans.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Product data, project data, IT operational data, costs, timeline data, testing data and customer feedback data.</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42043943"/>
                  </a:ext>
                </a:extLst>
              </a:tr>
              <a:tr h="264453">
                <a:tc>
                  <a:txBody>
                    <a:bodyPr/>
                    <a:lstStyle/>
                    <a:p>
                      <a:pPr algn="l" fontAlgn="t"/>
                      <a:r>
                        <a:rPr lang="en-GB" sz="800">
                          <a:solidFill>
                            <a:srgbClr val="1A1A1A"/>
                          </a:solidFill>
                          <a:effectLst/>
                          <a:latin typeface="Noto Sans" panose="020B0502040504020204" pitchFamily="34" charset="0"/>
                        </a:rPr>
                        <a:t>Finance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finance manager, I am overseeing the financial health and reporting of the organization, including investments in sustainable IT.</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 finance manager, I am overseeing the financial health and reporting of the organization, including investments in sustainable IT.</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Financial performance metrics, Budget and expenditure data, Investment opportunity assessments, Cost-benefit analysis of green initiatives, Financial forecasts</a:t>
                      </a:r>
                    </a:p>
                    <a:p>
                      <a:pPr algn="l" fontAlgn="t"/>
                      <a:endParaRPr lang="en-US"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733764184"/>
                  </a:ext>
                </a:extLst>
              </a:tr>
              <a:tr h="316193">
                <a:tc>
                  <a:txBody>
                    <a:bodyPr/>
                    <a:lstStyle/>
                    <a:p>
                      <a:pPr algn="l" fontAlgn="t"/>
                      <a:r>
                        <a:rPr lang="en-GB" sz="800" dirty="0">
                          <a:solidFill>
                            <a:srgbClr val="1A1A1A"/>
                          </a:solidFill>
                          <a:effectLst/>
                          <a:latin typeface="Noto Sans" panose="020B0502040504020204" pitchFamily="34" charset="0"/>
                        </a:rPr>
                        <a:t>IT Leader</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a:solidFill>
                            <a:srgbClr val="1A1A1A"/>
                          </a:solidFill>
                          <a:effectLst/>
                          <a:latin typeface="Noto Sans" panose="020B0502040504020204" pitchFamily="34" charset="0"/>
                        </a:rPr>
                        <a:t>As an IT leader, I am driving the strategic direction and ensuring the operational excellence of our IT initiatives, with a focus on sustainability and innovation.</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IT strategic plans, technology roadmaps, performance dashboards, IT governance policies, sustainability impact reports, risk management plans, budget and resource allocation reports.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IT performance metrics, market trends, technology assessments, budget and financial reports, risk assessments, stakeholder feedback, regulatory compliance data, innovation benchmarks</a:t>
                      </a:r>
                    </a:p>
                    <a:p>
                      <a:pPr algn="l" fontAlgn="t"/>
                      <a:endParaRPr lang="en-US"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016939380"/>
                  </a:ext>
                </a:extLst>
              </a:tr>
              <a:tr h="212712">
                <a:tc>
                  <a:txBody>
                    <a:bodyPr/>
                    <a:lstStyle/>
                    <a:p>
                      <a:pPr algn="l" fontAlgn="t"/>
                      <a:r>
                        <a:rPr lang="en-GB" sz="800">
                          <a:solidFill>
                            <a:srgbClr val="1A1A1A"/>
                          </a:solidFill>
                          <a:effectLst/>
                          <a:latin typeface="Noto Sans" panose="020B0502040504020204" pitchFamily="34" charset="0"/>
                        </a:rPr>
                        <a:t>Regulatory SMEs</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a:solidFill>
                            <a:srgbClr val="1A1A1A"/>
                          </a:solidFill>
                          <a:effectLst/>
                          <a:latin typeface="Noto Sans" panose="020B0502040504020204" pitchFamily="34" charset="0"/>
                        </a:rPr>
                        <a:t>Responsible</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As a regulatory SME, I am responsible for ensuring that regulations are assessed, and gaps are identified for the IT organization. </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GB" sz="800" dirty="0">
                          <a:solidFill>
                            <a:srgbClr val="1A1A1A"/>
                          </a:solidFill>
                          <a:effectLst/>
                          <a:latin typeface="Noto Sans" panose="020B0502040504020204" pitchFamily="34" charset="0"/>
                        </a:rPr>
                        <a:t>Regulations, disclosures, IT plans, IT operational documentation, environmental documentation.</a:t>
                      </a:r>
                    </a:p>
                    <a:p>
                      <a:pPr algn="l" fontAlgn="t"/>
                      <a:endParaRPr lang="en-GB" sz="800" dirty="0">
                        <a:solidFill>
                          <a:srgbClr val="1A1A1A"/>
                        </a:solidFill>
                        <a:effectLst/>
                        <a:latin typeface="Noto Sans" panose="020B0502040504020204" pitchFamily="34" charset="0"/>
                      </a:endParaRP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tc>
                  <a:txBody>
                    <a:bodyPr/>
                    <a:lstStyle/>
                    <a:p>
                      <a:pPr algn="l" fontAlgn="t"/>
                      <a:r>
                        <a:rPr lang="en-US" sz="800" dirty="0">
                          <a:solidFill>
                            <a:srgbClr val="1A1A1A"/>
                          </a:solidFill>
                          <a:effectLst/>
                          <a:latin typeface="Noto Sans" panose="020B0502040504020204" pitchFamily="34" charset="0"/>
                        </a:rPr>
                        <a:t>Regulatory data, risks, timelines, IT operational data.</a:t>
                      </a:r>
                    </a:p>
                  </a:txBody>
                  <a:tcPr marL="5749" marR="5749" marT="2874" marB="2874">
                    <a:lnL w="9525" cap="flat" cmpd="sng" algn="ctr">
                      <a:solidFill>
                        <a:srgbClr val="A9A9A9"/>
                      </a:solidFill>
                      <a:prstDash val="solid"/>
                      <a:round/>
                      <a:headEnd type="none" w="med" len="med"/>
                      <a:tailEnd type="none" w="med" len="med"/>
                    </a:lnL>
                    <a:lnR w="9525" cap="flat" cmpd="sng" algn="ctr">
                      <a:solidFill>
                        <a:srgbClr val="A9A9A9"/>
                      </a:solidFill>
                      <a:prstDash val="solid"/>
                      <a:round/>
                      <a:headEnd type="none" w="med" len="med"/>
                      <a:tailEnd type="none" w="med" len="med"/>
                    </a:lnR>
                    <a:lnT w="9525" cap="flat" cmpd="sng" algn="ctr">
                      <a:solidFill>
                        <a:srgbClr val="A9A9A9"/>
                      </a:solidFill>
                      <a:prstDash val="solid"/>
                      <a:round/>
                      <a:headEnd type="none" w="med" len="med"/>
                      <a:tailEnd type="none" w="med" len="med"/>
                    </a:lnT>
                    <a:lnB w="9525" cap="flat" cmpd="sng" algn="ctr">
                      <a:solidFill>
                        <a:srgbClr val="A9A9A9"/>
                      </a:solidFill>
                      <a:prstDash val="solid"/>
                      <a:round/>
                      <a:headEnd type="none" w="med" len="med"/>
                      <a:tailEnd type="none" w="med" len="med"/>
                    </a:lnB>
                    <a:solidFill>
                      <a:schemeClr val="bg1"/>
                    </a:solidFill>
                  </a:tcPr>
                </a:tc>
                <a:extLst>
                  <a:ext uri="{0D108BD9-81ED-4DB2-BD59-A6C34878D82A}">
                    <a16:rowId xmlns:a16="http://schemas.microsoft.com/office/drawing/2014/main" val="2731191491"/>
                  </a:ext>
                </a:extLst>
              </a:tr>
            </a:tbl>
          </a:graphicData>
        </a:graphic>
      </p:graphicFrame>
    </p:spTree>
    <p:extLst>
      <p:ext uri="{BB962C8B-B14F-4D97-AF65-F5344CB8AC3E}">
        <p14:creationId xmlns:p14="http://schemas.microsoft.com/office/powerpoint/2010/main" val="348549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rtlCol="0"/>
          <a:lstStyle/>
          <a:p>
            <a:pPr rtl="0"/>
            <a:r>
              <a:rPr lang="en-GB"/>
              <a:t>Agenda</a:t>
            </a:r>
          </a:p>
        </p:txBody>
      </p:sp>
      <p:sp>
        <p:nvSpPr>
          <p:cNvPr id="14" name="Content Placeholder 13"/>
          <p:cNvSpPr>
            <a:spLocks noGrp="1"/>
          </p:cNvSpPr>
          <p:nvPr>
            <p:ph idx="1"/>
          </p:nvPr>
        </p:nvSpPr>
        <p:spPr/>
        <p:txBody>
          <a:bodyPr rtlCol="0">
            <a:normAutofit/>
          </a:bodyPr>
          <a:lstStyle/>
          <a:p>
            <a:pPr rtl="0"/>
            <a:r>
              <a:rPr lang="en-GB" sz="1400" dirty="0">
                <a:latin typeface="Aptos" panose="020B0004020202020204" pitchFamily="34" charset="0"/>
              </a:rPr>
              <a:t>Introduction to the TOSS Project  </a:t>
            </a:r>
          </a:p>
          <a:p>
            <a:pPr rtl="0"/>
            <a:r>
              <a:rPr lang="en-GB" sz="1400" dirty="0">
                <a:latin typeface="Aptos" panose="020B0004020202020204" pitchFamily="34" charset="0"/>
              </a:rPr>
              <a:t>Why do we need TOSS</a:t>
            </a:r>
          </a:p>
          <a:p>
            <a:pPr rtl="0"/>
            <a:r>
              <a:rPr lang="en-GB" sz="1400" dirty="0">
                <a:latin typeface="Aptos" panose="020B0004020202020204" pitchFamily="34" charset="0"/>
              </a:rPr>
              <a:t> Objectives</a:t>
            </a:r>
          </a:p>
          <a:p>
            <a:pPr rtl="0"/>
            <a:r>
              <a:rPr lang="en-GB" sz="1400" dirty="0">
                <a:latin typeface="Aptos" panose="020B0004020202020204" pitchFamily="34" charset="0"/>
              </a:rPr>
              <a:t>Identify Pilot Organisations</a:t>
            </a:r>
          </a:p>
          <a:p>
            <a:pPr rtl="0"/>
            <a:r>
              <a:rPr lang="en-GB" sz="1400" dirty="0">
                <a:latin typeface="Aptos" panose="020B0004020202020204" pitchFamily="34" charset="0"/>
              </a:rPr>
              <a:t>Engagement Model</a:t>
            </a:r>
          </a:p>
          <a:p>
            <a:pPr rtl="0"/>
            <a:r>
              <a:rPr lang="en-GB" sz="1400" dirty="0">
                <a:latin typeface="Aptos" panose="020B0004020202020204" pitchFamily="34" charset="0"/>
              </a:rPr>
              <a:t>Plan to Initiate Pilot</a:t>
            </a:r>
          </a:p>
          <a:p>
            <a:pPr rtl="0"/>
            <a:r>
              <a:rPr lang="en-GB" sz="1400" dirty="0">
                <a:latin typeface="Aptos" panose="020B0004020202020204" pitchFamily="34" charset="0"/>
              </a:rPr>
              <a:t>Requirements for the Research Study</a:t>
            </a:r>
          </a:p>
          <a:p>
            <a:pPr rtl="0"/>
            <a:r>
              <a:rPr lang="en-GB" sz="1400" dirty="0">
                <a:latin typeface="Aptos" panose="020B0004020202020204" pitchFamily="34" charset="0"/>
              </a:rPr>
              <a:t>Next Steps – April and Early May</a:t>
            </a:r>
          </a:p>
          <a:p>
            <a:pPr rtl="0"/>
            <a:r>
              <a:rPr lang="en-GB" sz="1400" dirty="0">
                <a:latin typeface="Aptos" panose="020B0004020202020204" pitchFamily="34" charset="0"/>
              </a:rPr>
              <a:t>Appendix – Pillars and Personas</a:t>
            </a:r>
            <a:endParaRPr lang="en-GB" sz="1600" dirty="0">
              <a:latin typeface="Aptos" panose="020B0004020202020204" pitchFamily="34" charset="0"/>
            </a:endParaRP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Introduction to the TOSS Project</a:t>
            </a:r>
          </a:p>
        </p:txBody>
      </p:sp>
      <p:sp>
        <p:nvSpPr>
          <p:cNvPr id="3" name="Content Placeholder 2"/>
          <p:cNvSpPr>
            <a:spLocks noGrp="1"/>
          </p:cNvSpPr>
          <p:nvPr>
            <p:ph sz="half" idx="1"/>
          </p:nvPr>
        </p:nvSpPr>
        <p:spPr>
          <a:xfrm>
            <a:off x="1065212" y="1988840"/>
            <a:ext cx="5533256" cy="4191000"/>
          </a:xfrm>
        </p:spPr>
        <p:txBody>
          <a:bodyPr rtlCol="0"/>
          <a:lstStyle/>
          <a:p>
            <a:pPr rtl="0"/>
            <a:r>
              <a:rPr lang="en-GB" dirty="0">
                <a:latin typeface="Aptos" panose="020B0004020202020204" pitchFamily="34" charset="0"/>
              </a:rPr>
              <a:t>TOSS – Transforming Organisations for Sustainable Software </a:t>
            </a:r>
          </a:p>
          <a:p>
            <a:pPr rtl="0"/>
            <a:r>
              <a:rPr lang="en-GB" dirty="0">
                <a:latin typeface="Aptos" panose="020B0004020202020204" pitchFamily="34" charset="0"/>
              </a:rPr>
              <a:t>Project under the Standards WG</a:t>
            </a:r>
          </a:p>
          <a:p>
            <a:pPr rtl="0"/>
            <a:r>
              <a:rPr lang="en-GB" dirty="0">
                <a:latin typeface="Aptos" panose="020B0004020202020204" pitchFamily="34" charset="0"/>
              </a:rPr>
              <a:t>Launched January 2024</a:t>
            </a:r>
          </a:p>
          <a:p>
            <a:pPr rtl="0"/>
            <a:r>
              <a:rPr lang="en-GB" dirty="0">
                <a:latin typeface="Aptos" panose="020B0004020202020204" pitchFamily="34" charset="0"/>
              </a:rPr>
              <a:t>Co-chairs Pindy Bhullar and Sean O’Keefe</a:t>
            </a:r>
          </a:p>
          <a:p>
            <a:pPr rtl="0"/>
            <a:r>
              <a:rPr lang="en-GB" dirty="0">
                <a:latin typeface="Aptos" panose="020B0004020202020204" pitchFamily="34" charset="0"/>
              </a:rPr>
              <a:t>Part of a PhD research study</a:t>
            </a:r>
          </a:p>
          <a:p>
            <a:pPr rtl="0"/>
            <a:endParaRPr lang="en-GB" dirty="0"/>
          </a:p>
        </p:txBody>
      </p:sp>
      <p:pic>
        <p:nvPicPr>
          <p:cNvPr id="24" name="Picture 23">
            <a:extLst>
              <a:ext uri="{FF2B5EF4-FFF2-40B4-BE49-F238E27FC236}">
                <a16:creationId xmlns:a16="http://schemas.microsoft.com/office/drawing/2014/main" id="{6F585BA3-A7FA-CBC7-E337-BB4B5F2E5BDB}"/>
              </a:ext>
            </a:extLst>
          </p:cNvPr>
          <p:cNvPicPr>
            <a:picLocks noChangeAspect="1"/>
          </p:cNvPicPr>
          <p:nvPr/>
        </p:nvPicPr>
        <p:blipFill>
          <a:blip r:embed="rId3"/>
          <a:stretch>
            <a:fillRect/>
          </a:stretch>
        </p:blipFill>
        <p:spPr>
          <a:xfrm>
            <a:off x="6454452" y="1988840"/>
            <a:ext cx="4261473" cy="3109229"/>
          </a:xfrm>
          <a:prstGeom prst="rect">
            <a:avLst/>
          </a:prstGeom>
        </p:spPr>
      </p:pic>
      <p:pic>
        <p:nvPicPr>
          <p:cNvPr id="27" name="Picture 26">
            <a:extLst>
              <a:ext uri="{FF2B5EF4-FFF2-40B4-BE49-F238E27FC236}">
                <a16:creationId xmlns:a16="http://schemas.microsoft.com/office/drawing/2014/main" id="{0CB3C12A-6B6F-AFAE-32C3-6B175B13C51E}"/>
              </a:ext>
            </a:extLst>
          </p:cNvPr>
          <p:cNvPicPr>
            <a:picLocks noChangeAspect="1"/>
          </p:cNvPicPr>
          <p:nvPr/>
        </p:nvPicPr>
        <p:blipFill>
          <a:blip r:embed="rId4"/>
          <a:stretch>
            <a:fillRect/>
          </a:stretch>
        </p:blipFill>
        <p:spPr>
          <a:xfrm>
            <a:off x="138694" y="116632"/>
            <a:ext cx="805964" cy="613622"/>
          </a:xfrm>
          <a:prstGeom prst="rect">
            <a:avLst/>
          </a:prstGeom>
        </p:spPr>
      </p:pic>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533400"/>
            <a:ext cx="8686801" cy="663352"/>
          </a:xfrm>
        </p:spPr>
        <p:txBody>
          <a:bodyPr rtlCol="0"/>
          <a:lstStyle/>
          <a:p>
            <a:pPr rtl="0"/>
            <a:r>
              <a:rPr lang="en-GB"/>
              <a:t>Why do we need TOSS</a:t>
            </a:r>
          </a:p>
        </p:txBody>
      </p:sp>
      <p:sp>
        <p:nvSpPr>
          <p:cNvPr id="6" name="Content Placeholder 5"/>
          <p:cNvSpPr>
            <a:spLocks noGrp="1"/>
          </p:cNvSpPr>
          <p:nvPr>
            <p:ph sz="half" idx="1"/>
          </p:nvPr>
        </p:nvSpPr>
        <p:spPr>
          <a:xfrm>
            <a:off x="1065212" y="3605572"/>
            <a:ext cx="4978001" cy="2492269"/>
          </a:xfrm>
        </p:spPr>
        <p:txBody>
          <a:bodyPr rtlCol="0">
            <a:normAutofit fontScale="92500" lnSpcReduction="20000"/>
          </a:bodyPr>
          <a:lstStyle/>
          <a:p>
            <a:pPr marL="45720" indent="0" rtl="0">
              <a:lnSpc>
                <a:spcPct val="110000"/>
              </a:lnSpc>
              <a:buNone/>
            </a:pPr>
            <a:r>
              <a:rPr lang="en-GB" sz="1600" i="1" dirty="0">
                <a:solidFill>
                  <a:schemeClr val="accent1">
                    <a:lumMod val="50000"/>
                  </a:schemeClr>
                </a:solidFill>
                <a:latin typeface="Aptos" panose="020B0004020202020204" pitchFamily="34" charset="0"/>
              </a:rPr>
              <a:t>The TOSS framework provides companies with an approach to build a future-proof foundation for continuous improvement and change management regarding the sustainable development and use of their software operations. </a:t>
            </a:r>
          </a:p>
          <a:p>
            <a:pPr marL="45720" indent="0" rtl="0">
              <a:lnSpc>
                <a:spcPct val="110000"/>
              </a:lnSpc>
              <a:buNone/>
            </a:pPr>
            <a:r>
              <a:rPr lang="en-GB" sz="1600" i="1" dirty="0">
                <a:solidFill>
                  <a:schemeClr val="accent1">
                    <a:lumMod val="50000"/>
                  </a:schemeClr>
                </a:solidFill>
                <a:latin typeface="Aptos" panose="020B0004020202020204" pitchFamily="34" charset="0"/>
              </a:rPr>
              <a:t>Rather than address green software practices on a case-by-case “point-solution” approach, the TOSS framework can allow for the organization-wide transformation to embed a company’s software practices with both cohesion and agility in matters of sustainability.</a:t>
            </a:r>
          </a:p>
        </p:txBody>
      </p:sp>
      <p:sp>
        <p:nvSpPr>
          <p:cNvPr id="5" name="TextBox 4">
            <a:extLst>
              <a:ext uri="{FF2B5EF4-FFF2-40B4-BE49-F238E27FC236}">
                <a16:creationId xmlns:a16="http://schemas.microsoft.com/office/drawing/2014/main" id="{744FEA4F-BBB9-7FA9-1D4B-3C8D071626F9}"/>
              </a:ext>
            </a:extLst>
          </p:cNvPr>
          <p:cNvSpPr txBox="1"/>
          <p:nvPr/>
        </p:nvSpPr>
        <p:spPr>
          <a:xfrm>
            <a:off x="944659" y="1412776"/>
            <a:ext cx="5149754" cy="2062103"/>
          </a:xfrm>
          <a:prstGeom prst="rect">
            <a:avLst/>
          </a:prstGeom>
          <a:noFill/>
        </p:spPr>
        <p:txBody>
          <a:bodyPr wrap="square">
            <a:spAutoFit/>
          </a:bodyPr>
          <a:lstStyle/>
          <a:p>
            <a:pPr marL="285750" indent="-285750">
              <a:buFont typeface="Arial" panose="020B0604020202020204" pitchFamily="34" charset="0"/>
              <a:buChar char="•"/>
            </a:pPr>
            <a:r>
              <a:rPr lang="en-GB" sz="1600" dirty="0">
                <a:latin typeface="Aptos" panose="020B0004020202020204" pitchFamily="34" charset="0"/>
              </a:rPr>
              <a:t>Organisations are at various stages of implementing Green IT practices</a:t>
            </a:r>
          </a:p>
          <a:p>
            <a:pPr marL="285750" indent="-285750">
              <a:buFont typeface="Arial" panose="020B0604020202020204" pitchFamily="34" charset="0"/>
              <a:buChar char="•"/>
            </a:pPr>
            <a:endParaRPr lang="en-GB" sz="1600" dirty="0">
              <a:latin typeface="Aptos" panose="020B0004020202020204" pitchFamily="34" charset="0"/>
            </a:endParaRPr>
          </a:p>
          <a:p>
            <a:pPr marL="285750" indent="-285750">
              <a:buFont typeface="Arial" panose="020B0604020202020204" pitchFamily="34" charset="0"/>
              <a:buChar char="•"/>
            </a:pPr>
            <a:r>
              <a:rPr lang="en-GB" sz="1600" dirty="0">
                <a:latin typeface="Aptos" panose="020B0004020202020204" pitchFamily="34" charset="0"/>
              </a:rPr>
              <a:t>We need a practical approach to enable organizations to embed Green Technology Culture, Tooling, and Knowledge (the Green Software Foundation Pillars)</a:t>
            </a:r>
          </a:p>
          <a:p>
            <a:pPr marL="285750" indent="-285750">
              <a:buFont typeface="Arial" panose="020B0604020202020204" pitchFamily="34" charset="0"/>
              <a:buChar char="•"/>
            </a:pPr>
            <a:endParaRPr lang="en-GB" sz="1600" dirty="0"/>
          </a:p>
        </p:txBody>
      </p:sp>
      <p:pic>
        <p:nvPicPr>
          <p:cNvPr id="14" name="Picture 13">
            <a:extLst>
              <a:ext uri="{FF2B5EF4-FFF2-40B4-BE49-F238E27FC236}">
                <a16:creationId xmlns:a16="http://schemas.microsoft.com/office/drawing/2014/main" id="{472B9146-BD96-9EB0-9465-0C1C342B2A8F}"/>
              </a:ext>
            </a:extLst>
          </p:cNvPr>
          <p:cNvPicPr>
            <a:picLocks noChangeAspect="1"/>
          </p:cNvPicPr>
          <p:nvPr/>
        </p:nvPicPr>
        <p:blipFill>
          <a:blip r:embed="rId3"/>
          <a:stretch>
            <a:fillRect/>
          </a:stretch>
        </p:blipFill>
        <p:spPr>
          <a:xfrm>
            <a:off x="6238428" y="1409328"/>
            <a:ext cx="5767659" cy="4392488"/>
          </a:xfrm>
          <a:prstGeom prst="rect">
            <a:avLst/>
          </a:prstGeom>
        </p:spPr>
      </p:pic>
      <p:pic>
        <p:nvPicPr>
          <p:cNvPr id="15" name="Picture 14">
            <a:extLst>
              <a:ext uri="{FF2B5EF4-FFF2-40B4-BE49-F238E27FC236}">
                <a16:creationId xmlns:a16="http://schemas.microsoft.com/office/drawing/2014/main" id="{E155B702-A1B9-6604-5B69-031CD2D1DDB3}"/>
              </a:ext>
            </a:extLst>
          </p:cNvPr>
          <p:cNvPicPr>
            <a:picLocks noChangeAspect="1"/>
          </p:cNvPicPr>
          <p:nvPr/>
        </p:nvPicPr>
        <p:blipFill>
          <a:blip r:embed="rId4"/>
          <a:stretch>
            <a:fillRect/>
          </a:stretch>
        </p:blipFill>
        <p:spPr>
          <a:xfrm>
            <a:off x="138694" y="116632"/>
            <a:ext cx="805964" cy="613622"/>
          </a:xfrm>
          <a:prstGeom prst="rect">
            <a:avLst/>
          </a:prstGeom>
        </p:spPr>
      </p:pic>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600E-41E4-9C40-2676-DCCC13C63126}"/>
              </a:ext>
            </a:extLst>
          </p:cNvPr>
          <p:cNvSpPr>
            <a:spLocks noGrp="1"/>
          </p:cNvSpPr>
          <p:nvPr>
            <p:ph type="title"/>
          </p:nvPr>
        </p:nvSpPr>
        <p:spPr/>
        <p:txBody>
          <a:bodyPr/>
          <a:lstStyle/>
          <a:p>
            <a:r>
              <a:rPr lang="en-GB" dirty="0"/>
              <a:t>Objectives</a:t>
            </a:r>
          </a:p>
        </p:txBody>
      </p:sp>
      <p:sp>
        <p:nvSpPr>
          <p:cNvPr id="5" name="Content Placeholder 4">
            <a:extLst>
              <a:ext uri="{FF2B5EF4-FFF2-40B4-BE49-F238E27FC236}">
                <a16:creationId xmlns:a16="http://schemas.microsoft.com/office/drawing/2014/main" id="{7CF970FF-E13C-4A70-C8C4-11FD0F121F2F}"/>
              </a:ext>
            </a:extLst>
          </p:cNvPr>
          <p:cNvSpPr>
            <a:spLocks noGrp="1"/>
          </p:cNvSpPr>
          <p:nvPr>
            <p:ph idx="1"/>
          </p:nvPr>
        </p:nvSpPr>
        <p:spPr>
          <a:xfrm>
            <a:off x="959068" y="1930124"/>
            <a:ext cx="4991330" cy="4191000"/>
          </a:xfrm>
        </p:spPr>
        <p:txBody>
          <a:bodyPr>
            <a:normAutofit/>
          </a:bodyPr>
          <a:lstStyle/>
          <a:p>
            <a:pPr marL="45720" indent="0">
              <a:buNone/>
            </a:pPr>
            <a:r>
              <a:rPr lang="en-US" dirty="0">
                <a:latin typeface="Aptos" panose="020B0004020202020204" pitchFamily="34" charset="0"/>
              </a:rPr>
              <a:t>The objectives of the pilot:</a:t>
            </a:r>
          </a:p>
          <a:p>
            <a:r>
              <a:rPr lang="en-US" sz="1600" dirty="0">
                <a:latin typeface="Aptos" panose="020B0004020202020204" pitchFamily="34" charset="0"/>
              </a:rPr>
              <a:t>To evaluate the effectiveness, practicality, and usability of the TOSS framework in real-world organisational contexts. </a:t>
            </a:r>
          </a:p>
          <a:p>
            <a:r>
              <a:rPr lang="en-US" sz="1600" dirty="0">
                <a:latin typeface="Aptos" panose="020B0004020202020204" pitchFamily="34" charset="0"/>
              </a:rPr>
              <a:t>Aims to identify strengths and pinpoint any areas requiring refinement, ensuring the framework's steps and documentation clearly meet stakeholders' needs. </a:t>
            </a:r>
          </a:p>
          <a:p>
            <a:r>
              <a:rPr lang="en-US" sz="1600" dirty="0">
                <a:latin typeface="Aptos" panose="020B0004020202020204" pitchFamily="34" charset="0"/>
              </a:rPr>
              <a:t>Seeks to confirm the value the framework delivers to organisations, assess alignment with intended outcomes, and gather evidence to support broader adoption and scalability.</a:t>
            </a:r>
          </a:p>
          <a:p>
            <a:r>
              <a:rPr lang="en-US" sz="1600" dirty="0">
                <a:latin typeface="Aptos" panose="020B0004020202020204" pitchFamily="34" charset="0"/>
              </a:rPr>
              <a:t>To run the pilot in 4 to 6 </a:t>
            </a:r>
            <a:r>
              <a:rPr lang="en-US" sz="1600" dirty="0" err="1">
                <a:latin typeface="Aptos" panose="020B0004020202020204" pitchFamily="34" charset="0"/>
              </a:rPr>
              <a:t>organisations</a:t>
            </a:r>
            <a:r>
              <a:rPr lang="en-US" sz="1600" dirty="0">
                <a:latin typeface="Aptos" panose="020B0004020202020204" pitchFamily="34" charset="0"/>
              </a:rPr>
              <a:t> (flexible how the TOSS framework can be applied)                                                                                                                                                                                                                                                                                                                                                                                                                                                                                                                                                                                                                                              </a:t>
            </a:r>
            <a:endParaRPr lang="en-GB" sz="1600" dirty="0">
              <a:latin typeface="Aptos" panose="020B0004020202020204" pitchFamily="34" charset="0"/>
            </a:endParaRPr>
          </a:p>
        </p:txBody>
      </p:sp>
      <p:pic>
        <p:nvPicPr>
          <p:cNvPr id="11" name="Picture 10">
            <a:extLst>
              <a:ext uri="{FF2B5EF4-FFF2-40B4-BE49-F238E27FC236}">
                <a16:creationId xmlns:a16="http://schemas.microsoft.com/office/drawing/2014/main" id="{E44D86DE-3487-B0AE-5984-35C11519EA5E}"/>
              </a:ext>
            </a:extLst>
          </p:cNvPr>
          <p:cNvPicPr>
            <a:picLocks noChangeAspect="1"/>
          </p:cNvPicPr>
          <p:nvPr/>
        </p:nvPicPr>
        <p:blipFill>
          <a:blip r:embed="rId2"/>
          <a:stretch>
            <a:fillRect/>
          </a:stretch>
        </p:blipFill>
        <p:spPr>
          <a:xfrm>
            <a:off x="6238428" y="1409328"/>
            <a:ext cx="5767659" cy="4392488"/>
          </a:xfrm>
          <a:prstGeom prst="rect">
            <a:avLst/>
          </a:prstGeom>
        </p:spPr>
      </p:pic>
      <p:pic>
        <p:nvPicPr>
          <p:cNvPr id="12" name="Picture 11">
            <a:extLst>
              <a:ext uri="{FF2B5EF4-FFF2-40B4-BE49-F238E27FC236}">
                <a16:creationId xmlns:a16="http://schemas.microsoft.com/office/drawing/2014/main" id="{0DA8F501-CCFF-FBA4-72D9-8A95D40910A0}"/>
              </a:ext>
            </a:extLst>
          </p:cNvPr>
          <p:cNvPicPr>
            <a:picLocks noChangeAspect="1"/>
          </p:cNvPicPr>
          <p:nvPr/>
        </p:nvPicPr>
        <p:blipFill>
          <a:blip r:embed="rId3"/>
          <a:stretch>
            <a:fillRect/>
          </a:stretch>
        </p:blipFill>
        <p:spPr>
          <a:xfrm>
            <a:off x="138694" y="116632"/>
            <a:ext cx="805964" cy="613622"/>
          </a:xfrm>
          <a:prstGeom prst="rect">
            <a:avLst/>
          </a:prstGeom>
        </p:spPr>
      </p:pic>
    </p:spTree>
    <p:extLst>
      <p:ext uri="{BB962C8B-B14F-4D97-AF65-F5344CB8AC3E}">
        <p14:creationId xmlns:p14="http://schemas.microsoft.com/office/powerpoint/2010/main" val="259569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2346A-D509-3902-D9B9-8DD76DBFC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D10940-A5FA-691B-5C0E-772B83EBBABF}"/>
              </a:ext>
            </a:extLst>
          </p:cNvPr>
          <p:cNvSpPr>
            <a:spLocks noGrp="1"/>
          </p:cNvSpPr>
          <p:nvPr>
            <p:ph type="title"/>
          </p:nvPr>
        </p:nvSpPr>
        <p:spPr/>
        <p:txBody>
          <a:bodyPr/>
          <a:lstStyle/>
          <a:p>
            <a:r>
              <a:rPr lang="en-GB" dirty="0"/>
              <a:t>Identify Pilot Organisations</a:t>
            </a:r>
          </a:p>
        </p:txBody>
      </p:sp>
      <p:pic>
        <p:nvPicPr>
          <p:cNvPr id="9" name="Graphic 8" descr="Handshake with solid fill">
            <a:extLst>
              <a:ext uri="{FF2B5EF4-FFF2-40B4-BE49-F238E27FC236}">
                <a16:creationId xmlns:a16="http://schemas.microsoft.com/office/drawing/2014/main" id="{F7981029-F9B2-24D3-EE8C-3092BA7F50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23833" y="4025624"/>
            <a:ext cx="1881336" cy="1881336"/>
          </a:xfrm>
          <a:prstGeom prst="rect">
            <a:avLst/>
          </a:prstGeom>
        </p:spPr>
      </p:pic>
      <p:sp>
        <p:nvSpPr>
          <p:cNvPr id="5" name="Content Placeholder 4">
            <a:extLst>
              <a:ext uri="{FF2B5EF4-FFF2-40B4-BE49-F238E27FC236}">
                <a16:creationId xmlns:a16="http://schemas.microsoft.com/office/drawing/2014/main" id="{C136AC1E-C8B8-97F1-EE4E-A58F8440CDC5}"/>
              </a:ext>
            </a:extLst>
          </p:cNvPr>
          <p:cNvSpPr>
            <a:spLocks noGrp="1"/>
          </p:cNvSpPr>
          <p:nvPr>
            <p:ph idx="1"/>
          </p:nvPr>
        </p:nvSpPr>
        <p:spPr>
          <a:xfrm>
            <a:off x="959068" y="1930124"/>
            <a:ext cx="6473090" cy="4191000"/>
          </a:xfrm>
        </p:spPr>
        <p:txBody>
          <a:bodyPr>
            <a:normAutofit/>
          </a:bodyPr>
          <a:lstStyle/>
          <a:p>
            <a:pPr marL="45720" indent="0">
              <a:buNone/>
            </a:pPr>
            <a:r>
              <a:rPr lang="en-US" sz="1400" dirty="0">
                <a:latin typeface="Aptos" panose="020B0004020202020204" pitchFamily="34" charset="0"/>
              </a:rPr>
              <a:t>To effectively identify suitable pilot organisations. The following criteria will be used:</a:t>
            </a:r>
          </a:p>
          <a:p>
            <a:pPr marL="388620" indent="-342900">
              <a:buAutoNum type="arabicPeriod"/>
            </a:pPr>
            <a:r>
              <a:rPr lang="en-US" sz="1200" dirty="0">
                <a:latin typeface="Aptos" panose="020B0004020202020204" pitchFamily="34" charset="0"/>
              </a:rPr>
              <a:t>Organisations currently planning or actively implementing measures to assess the carbon emissions associated with their software.</a:t>
            </a:r>
          </a:p>
          <a:p>
            <a:pPr marL="388620" indent="-342900">
              <a:buAutoNum type="arabicPeriod"/>
            </a:pPr>
            <a:r>
              <a:rPr lang="en-US" sz="1200" dirty="0">
                <a:latin typeface="Aptos" panose="020B0004020202020204" pitchFamily="34" charset="0"/>
              </a:rPr>
              <a:t>Organisations that have leadership support for innovation and change.</a:t>
            </a:r>
          </a:p>
          <a:p>
            <a:pPr marL="388620" indent="-342900">
              <a:buAutoNum type="arabicPeriod"/>
            </a:pPr>
            <a:r>
              <a:rPr lang="en-US" sz="1200" dirty="0">
                <a:latin typeface="Aptos" panose="020B0004020202020204" pitchFamily="34" charset="0"/>
              </a:rPr>
              <a:t>Organisations that are willing to trial the TOSS framework.</a:t>
            </a:r>
          </a:p>
          <a:p>
            <a:pPr marL="388620" indent="-342900">
              <a:buAutoNum type="arabicPeriod"/>
            </a:pPr>
            <a:r>
              <a:rPr lang="en-US" sz="1200" dirty="0">
                <a:latin typeface="Aptos" panose="020B0004020202020204" pitchFamily="34" charset="0"/>
              </a:rPr>
              <a:t>Organisations prepared to establish a dedicated team to pilot the TOSS framework.</a:t>
            </a:r>
          </a:p>
          <a:p>
            <a:pPr marL="388620" indent="-342900">
              <a:buAutoNum type="arabicPeriod"/>
            </a:pPr>
            <a:r>
              <a:rPr lang="en-US" sz="1200" dirty="0">
                <a:latin typeface="Aptos" panose="020B0004020202020204" pitchFamily="34" charset="0"/>
              </a:rPr>
              <a:t>Organisations that will dedicate a project champion(s) to facilitate smoother collaboration and richer feedback.</a:t>
            </a:r>
          </a:p>
          <a:p>
            <a:pPr marL="388620" indent="-342900">
              <a:buAutoNum type="arabicPeriod"/>
            </a:pPr>
            <a:r>
              <a:rPr lang="en-US" sz="1200" dirty="0">
                <a:latin typeface="Aptos" panose="020B0004020202020204" pitchFamily="34" charset="0"/>
              </a:rPr>
              <a:t>Organisations that are willing to be part of the research study.</a:t>
            </a:r>
          </a:p>
          <a:p>
            <a:pPr marL="388620" indent="-342900">
              <a:buAutoNum type="arabicPeriod"/>
            </a:pPr>
            <a:r>
              <a:rPr lang="en-US" sz="1200" dirty="0">
                <a:latin typeface="Aptos" panose="020B0004020202020204" pitchFamily="34" charset="0"/>
              </a:rPr>
              <a:t>Organisations that are willing to share the pilot feedback and data to the research study (all data and names of organisations and individuals will be anonymized.</a:t>
            </a:r>
            <a:endParaRPr lang="en-GB" sz="1600" dirty="0">
              <a:latin typeface="Aptos" panose="020B0004020202020204" pitchFamily="34" charset="0"/>
            </a:endParaRPr>
          </a:p>
        </p:txBody>
      </p:sp>
      <p:pic>
        <p:nvPicPr>
          <p:cNvPr id="18" name="Picture 17">
            <a:extLst>
              <a:ext uri="{FF2B5EF4-FFF2-40B4-BE49-F238E27FC236}">
                <a16:creationId xmlns:a16="http://schemas.microsoft.com/office/drawing/2014/main" id="{B662FD46-C50F-5B86-AAB2-93D26904F68F}"/>
              </a:ext>
            </a:extLst>
          </p:cNvPr>
          <p:cNvPicPr>
            <a:picLocks noChangeAspect="1"/>
          </p:cNvPicPr>
          <p:nvPr/>
        </p:nvPicPr>
        <p:blipFill>
          <a:blip r:embed="rId4"/>
          <a:stretch>
            <a:fillRect/>
          </a:stretch>
        </p:blipFill>
        <p:spPr>
          <a:xfrm>
            <a:off x="138694" y="116632"/>
            <a:ext cx="805964" cy="613622"/>
          </a:xfrm>
          <a:prstGeom prst="rect">
            <a:avLst/>
          </a:prstGeom>
        </p:spPr>
      </p:pic>
      <p:pic>
        <p:nvPicPr>
          <p:cNvPr id="4" name="Graphic 3" descr="City outline">
            <a:extLst>
              <a:ext uri="{FF2B5EF4-FFF2-40B4-BE49-F238E27FC236}">
                <a16:creationId xmlns:a16="http://schemas.microsoft.com/office/drawing/2014/main" id="{5AD5FC42-2CF5-45DE-805F-5C80767A5C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72052" y="1424975"/>
            <a:ext cx="2392144" cy="2392144"/>
          </a:xfrm>
          <a:prstGeom prst="rect">
            <a:avLst/>
          </a:prstGeom>
        </p:spPr>
      </p:pic>
      <p:pic>
        <p:nvPicPr>
          <p:cNvPr id="8" name="Graphic 7" descr="Checkbox Checked with solid fill">
            <a:extLst>
              <a:ext uri="{FF2B5EF4-FFF2-40B4-BE49-F238E27FC236}">
                <a16:creationId xmlns:a16="http://schemas.microsoft.com/office/drawing/2014/main" id="{E0318A47-9427-10CD-2A9B-F9B98EE830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067" y="2421350"/>
            <a:ext cx="574619" cy="574619"/>
          </a:xfrm>
          <a:prstGeom prst="rect">
            <a:avLst/>
          </a:prstGeom>
        </p:spPr>
      </p:pic>
      <p:pic>
        <p:nvPicPr>
          <p:cNvPr id="10" name="Graphic 9" descr="Checkbox Checked with solid fill">
            <a:extLst>
              <a:ext uri="{FF2B5EF4-FFF2-40B4-BE49-F238E27FC236}">
                <a16:creationId xmlns:a16="http://schemas.microsoft.com/office/drawing/2014/main" id="{68384766-6A57-070C-426F-6A38EC51D0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066" y="2854381"/>
            <a:ext cx="574619" cy="574619"/>
          </a:xfrm>
          <a:prstGeom prst="rect">
            <a:avLst/>
          </a:prstGeom>
        </p:spPr>
      </p:pic>
      <p:pic>
        <p:nvPicPr>
          <p:cNvPr id="12" name="Graphic 11" descr="Checkbox Checked with solid fill">
            <a:extLst>
              <a:ext uri="{FF2B5EF4-FFF2-40B4-BE49-F238E27FC236}">
                <a16:creationId xmlns:a16="http://schemas.microsoft.com/office/drawing/2014/main" id="{AED7EE67-F5CC-1200-9D99-659FA70411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065" y="3288634"/>
            <a:ext cx="574619" cy="574619"/>
          </a:xfrm>
          <a:prstGeom prst="rect">
            <a:avLst/>
          </a:prstGeom>
        </p:spPr>
      </p:pic>
      <p:pic>
        <p:nvPicPr>
          <p:cNvPr id="13" name="Graphic 12" descr="Checkbox Checked with solid fill">
            <a:extLst>
              <a:ext uri="{FF2B5EF4-FFF2-40B4-BE49-F238E27FC236}">
                <a16:creationId xmlns:a16="http://schemas.microsoft.com/office/drawing/2014/main" id="{24F49D19-530F-4CC0-AA29-7904BC4EFCD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064" y="3675531"/>
            <a:ext cx="574619" cy="574619"/>
          </a:xfrm>
          <a:prstGeom prst="rect">
            <a:avLst/>
          </a:prstGeom>
        </p:spPr>
      </p:pic>
      <p:pic>
        <p:nvPicPr>
          <p:cNvPr id="14" name="Graphic 13" descr="Checkbox Checked with solid fill">
            <a:extLst>
              <a:ext uri="{FF2B5EF4-FFF2-40B4-BE49-F238E27FC236}">
                <a16:creationId xmlns:a16="http://schemas.microsoft.com/office/drawing/2014/main" id="{9942F278-76FE-B596-5100-5B383B3F7D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063" y="4108562"/>
            <a:ext cx="574619" cy="574619"/>
          </a:xfrm>
          <a:prstGeom prst="rect">
            <a:avLst/>
          </a:prstGeom>
        </p:spPr>
      </p:pic>
      <p:pic>
        <p:nvPicPr>
          <p:cNvPr id="15" name="Graphic 14" descr="Checkbox Checked with solid fill">
            <a:extLst>
              <a:ext uri="{FF2B5EF4-FFF2-40B4-BE49-F238E27FC236}">
                <a16:creationId xmlns:a16="http://schemas.microsoft.com/office/drawing/2014/main" id="{A8B2F6B2-AD33-E6E1-78FD-A4E6FD37BC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063" y="4541593"/>
            <a:ext cx="574619" cy="574619"/>
          </a:xfrm>
          <a:prstGeom prst="rect">
            <a:avLst/>
          </a:prstGeom>
        </p:spPr>
      </p:pic>
      <p:pic>
        <p:nvPicPr>
          <p:cNvPr id="16" name="Graphic 15" descr="Checkbox Checked with solid fill">
            <a:extLst>
              <a:ext uri="{FF2B5EF4-FFF2-40B4-BE49-F238E27FC236}">
                <a16:creationId xmlns:a16="http://schemas.microsoft.com/office/drawing/2014/main" id="{6E8409EB-4F9E-343C-1CC3-9F32580CB2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16063" y="4974624"/>
            <a:ext cx="574619" cy="574619"/>
          </a:xfrm>
          <a:prstGeom prst="rect">
            <a:avLst/>
          </a:prstGeom>
        </p:spPr>
      </p:pic>
    </p:spTree>
    <p:extLst>
      <p:ext uri="{BB962C8B-B14F-4D97-AF65-F5344CB8AC3E}">
        <p14:creationId xmlns:p14="http://schemas.microsoft.com/office/powerpoint/2010/main" val="17364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B59BC-A50C-1997-98B8-949CED8ACC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080235-43E0-0E96-033E-D57F1AD2DCA7}"/>
              </a:ext>
            </a:extLst>
          </p:cNvPr>
          <p:cNvSpPr>
            <a:spLocks noGrp="1"/>
          </p:cNvSpPr>
          <p:nvPr>
            <p:ph type="title"/>
          </p:nvPr>
        </p:nvSpPr>
        <p:spPr/>
        <p:txBody>
          <a:bodyPr/>
          <a:lstStyle/>
          <a:p>
            <a:r>
              <a:rPr lang="en-GB" dirty="0"/>
              <a:t>Engagement Model</a:t>
            </a:r>
          </a:p>
        </p:txBody>
      </p:sp>
      <p:pic>
        <p:nvPicPr>
          <p:cNvPr id="9" name="Graphic 8" descr="Handshake with solid fill">
            <a:extLst>
              <a:ext uri="{FF2B5EF4-FFF2-40B4-BE49-F238E27FC236}">
                <a16:creationId xmlns:a16="http://schemas.microsoft.com/office/drawing/2014/main" id="{41EA902B-8AF0-2D43-6CE5-05C1078F9F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72567" y="218956"/>
            <a:ext cx="1881336" cy="1881336"/>
          </a:xfrm>
          <a:prstGeom prst="rect">
            <a:avLst/>
          </a:prstGeom>
        </p:spPr>
      </p:pic>
      <p:pic>
        <p:nvPicPr>
          <p:cNvPr id="18" name="Picture 17">
            <a:extLst>
              <a:ext uri="{FF2B5EF4-FFF2-40B4-BE49-F238E27FC236}">
                <a16:creationId xmlns:a16="http://schemas.microsoft.com/office/drawing/2014/main" id="{BBEE916E-5A3D-C1DE-68DD-D46D2779C800}"/>
              </a:ext>
            </a:extLst>
          </p:cNvPr>
          <p:cNvPicPr>
            <a:picLocks noChangeAspect="1"/>
          </p:cNvPicPr>
          <p:nvPr/>
        </p:nvPicPr>
        <p:blipFill>
          <a:blip r:embed="rId4"/>
          <a:stretch>
            <a:fillRect/>
          </a:stretch>
        </p:blipFill>
        <p:spPr>
          <a:xfrm>
            <a:off x="138694" y="116632"/>
            <a:ext cx="805964" cy="613622"/>
          </a:xfrm>
          <a:prstGeom prst="rect">
            <a:avLst/>
          </a:prstGeom>
        </p:spPr>
      </p:pic>
      <p:graphicFrame>
        <p:nvGraphicFramePr>
          <p:cNvPr id="3" name="Table 2">
            <a:extLst>
              <a:ext uri="{FF2B5EF4-FFF2-40B4-BE49-F238E27FC236}">
                <a16:creationId xmlns:a16="http://schemas.microsoft.com/office/drawing/2014/main" id="{493DDC46-788A-E770-DC09-E6C52F59E9D8}"/>
              </a:ext>
            </a:extLst>
          </p:cNvPr>
          <p:cNvGraphicFramePr>
            <a:graphicFrameLocks noGrp="1"/>
          </p:cNvGraphicFramePr>
          <p:nvPr>
            <p:extLst>
              <p:ext uri="{D42A27DB-BD31-4B8C-83A1-F6EECF244321}">
                <p14:modId xmlns:p14="http://schemas.microsoft.com/office/powerpoint/2010/main" val="2022922658"/>
              </p:ext>
            </p:extLst>
          </p:nvPr>
        </p:nvGraphicFramePr>
        <p:xfrm>
          <a:off x="1065212" y="1899920"/>
          <a:ext cx="10058402" cy="4424680"/>
        </p:xfrm>
        <a:graphic>
          <a:graphicData uri="http://schemas.openxmlformats.org/drawingml/2006/table">
            <a:tbl>
              <a:tblPr firstRow="1" bandRow="1">
                <a:tableStyleId>{5C22544A-7EE6-4342-B048-85BDC9FD1C3A}</a:tableStyleId>
              </a:tblPr>
              <a:tblGrid>
                <a:gridCol w="1411912">
                  <a:extLst>
                    <a:ext uri="{9D8B030D-6E8A-4147-A177-3AD203B41FA5}">
                      <a16:colId xmlns:a16="http://schemas.microsoft.com/office/drawing/2014/main" val="1956302524"/>
                    </a:ext>
                  </a:extLst>
                </a:gridCol>
                <a:gridCol w="2860420">
                  <a:extLst>
                    <a:ext uri="{9D8B030D-6E8A-4147-A177-3AD203B41FA5}">
                      <a16:colId xmlns:a16="http://schemas.microsoft.com/office/drawing/2014/main" val="4284230095"/>
                    </a:ext>
                  </a:extLst>
                </a:gridCol>
                <a:gridCol w="2966484">
                  <a:extLst>
                    <a:ext uri="{9D8B030D-6E8A-4147-A177-3AD203B41FA5}">
                      <a16:colId xmlns:a16="http://schemas.microsoft.com/office/drawing/2014/main" val="2792503170"/>
                    </a:ext>
                  </a:extLst>
                </a:gridCol>
                <a:gridCol w="2819586">
                  <a:extLst>
                    <a:ext uri="{9D8B030D-6E8A-4147-A177-3AD203B41FA5}">
                      <a16:colId xmlns:a16="http://schemas.microsoft.com/office/drawing/2014/main" val="4223802160"/>
                    </a:ext>
                  </a:extLst>
                </a:gridCol>
              </a:tblGrid>
              <a:tr h="370840">
                <a:tc>
                  <a:txBody>
                    <a:bodyPr/>
                    <a:lstStyle/>
                    <a:p>
                      <a:r>
                        <a:rPr lang="en-GB" sz="1400" dirty="0">
                          <a:latin typeface="Aptos" panose="020B0004020202020204" pitchFamily="34" charset="0"/>
                        </a:rPr>
                        <a:t> </a:t>
                      </a:r>
                    </a:p>
                  </a:txBody>
                  <a:tcPr/>
                </a:tc>
                <a:tc>
                  <a:txBody>
                    <a:bodyPr/>
                    <a:lstStyle/>
                    <a:p>
                      <a:r>
                        <a:rPr lang="en-GB" sz="1200" dirty="0">
                          <a:latin typeface="Aptos" panose="020B0004020202020204" pitchFamily="34" charset="0"/>
                        </a:rPr>
                        <a:t>Organisation led</a:t>
                      </a:r>
                    </a:p>
                  </a:txBody>
                  <a:tcPr/>
                </a:tc>
                <a:tc>
                  <a:txBody>
                    <a:bodyPr/>
                    <a:lstStyle/>
                    <a:p>
                      <a:r>
                        <a:rPr lang="en-GB" sz="1200" dirty="0">
                          <a:latin typeface="Aptos" panose="020B0004020202020204" pitchFamily="34" charset="0"/>
                        </a:rPr>
                        <a:t>Organisation and Researcher co-led</a:t>
                      </a:r>
                    </a:p>
                  </a:txBody>
                  <a:tcPr/>
                </a:tc>
                <a:tc>
                  <a:txBody>
                    <a:bodyPr/>
                    <a:lstStyle/>
                    <a:p>
                      <a:r>
                        <a:rPr lang="en-GB" sz="1200" dirty="0">
                          <a:solidFill>
                            <a:schemeClr val="tx1"/>
                          </a:solidFill>
                          <a:latin typeface="Aptos" panose="020B0004020202020204" pitchFamily="34" charset="0"/>
                        </a:rPr>
                        <a:t>Researcher led</a:t>
                      </a:r>
                    </a:p>
                  </a:txBody>
                  <a:tcPr>
                    <a:solidFill>
                      <a:schemeClr val="bg1">
                        <a:lumMod val="95000"/>
                      </a:schemeClr>
                    </a:solidFill>
                  </a:tcPr>
                </a:tc>
                <a:extLst>
                  <a:ext uri="{0D108BD9-81ED-4DB2-BD59-A6C34878D82A}">
                    <a16:rowId xmlns:a16="http://schemas.microsoft.com/office/drawing/2014/main" val="4213537134"/>
                  </a:ext>
                </a:extLst>
              </a:tr>
              <a:tr h="370840">
                <a:tc>
                  <a:txBody>
                    <a:bodyPr/>
                    <a:lstStyle/>
                    <a:p>
                      <a:r>
                        <a:rPr lang="en-GB" sz="1100" dirty="0">
                          <a:latin typeface="Aptos" panose="020B0004020202020204" pitchFamily="34" charset="0"/>
                        </a:rPr>
                        <a:t>Mode of operandi</a:t>
                      </a:r>
                    </a:p>
                  </a:txBody>
                  <a:tcPr/>
                </a:tc>
                <a:tc>
                  <a:txBody>
                    <a:bodyPr/>
                    <a:lstStyle/>
                    <a:p>
                      <a:pPr marL="285750" indent="-285750">
                        <a:buFont typeface="Arial" panose="020B0604020202020204" pitchFamily="34" charset="0"/>
                        <a:buChar char="•"/>
                      </a:pPr>
                      <a:r>
                        <a:rPr lang="en-GB" sz="1100" dirty="0">
                          <a:latin typeface="Aptos" panose="020B0004020202020204" pitchFamily="34" charset="0"/>
                        </a:rPr>
                        <a:t>Led by the pilot organisation</a:t>
                      </a:r>
                    </a:p>
                  </a:txBody>
                  <a:tcPr/>
                </a:tc>
                <a:tc>
                  <a:txBody>
                    <a:bodyPr/>
                    <a:lstStyle/>
                    <a:p>
                      <a:pPr marL="285750" indent="-285750">
                        <a:buFont typeface="Arial" panose="020B0604020202020204" pitchFamily="34" charset="0"/>
                        <a:buChar char="•"/>
                      </a:pPr>
                      <a:r>
                        <a:rPr lang="en-GB" sz="1100" dirty="0">
                          <a:latin typeface="Aptos" panose="020B0004020202020204" pitchFamily="34" charset="0"/>
                        </a:rPr>
                        <a:t>Co-led by a champion from the organisation </a:t>
                      </a:r>
                    </a:p>
                    <a:p>
                      <a:pPr marL="285750" indent="-285750">
                        <a:buFont typeface="Arial" panose="020B0604020202020204" pitchFamily="34" charset="0"/>
                        <a:buChar char="•"/>
                      </a:pPr>
                      <a:r>
                        <a:rPr lang="en-GB" sz="1100" dirty="0">
                          <a:latin typeface="Aptos" panose="020B0004020202020204" pitchFamily="34" charset="0"/>
                        </a:rPr>
                        <a:t>Co-led by the researcher</a:t>
                      </a:r>
                    </a:p>
                  </a:txBody>
                  <a:tcPr/>
                </a:tc>
                <a:tc>
                  <a:txBody>
                    <a:bodyPr/>
                    <a:lstStyle/>
                    <a:p>
                      <a:pPr marL="285750" indent="-285750">
                        <a:buFont typeface="Arial" panose="020B0604020202020204" pitchFamily="34" charset="0"/>
                        <a:buChar char="•"/>
                      </a:pPr>
                      <a:r>
                        <a:rPr lang="en-GB" sz="1100" dirty="0">
                          <a:solidFill>
                            <a:schemeClr val="tx1"/>
                          </a:solidFill>
                          <a:latin typeface="Aptos" panose="020B0004020202020204" pitchFamily="34" charset="0"/>
                        </a:rPr>
                        <a:t>Led by the researcher</a:t>
                      </a:r>
                    </a:p>
                  </a:txBody>
                  <a:tcPr>
                    <a:solidFill>
                      <a:schemeClr val="bg1">
                        <a:lumMod val="95000"/>
                      </a:schemeClr>
                    </a:solidFill>
                  </a:tcPr>
                </a:tc>
                <a:extLst>
                  <a:ext uri="{0D108BD9-81ED-4DB2-BD59-A6C34878D82A}">
                    <a16:rowId xmlns:a16="http://schemas.microsoft.com/office/drawing/2014/main" val="2775450498"/>
                  </a:ext>
                </a:extLst>
              </a:tr>
              <a:tr h="370840">
                <a:tc>
                  <a:txBody>
                    <a:bodyPr/>
                    <a:lstStyle/>
                    <a:p>
                      <a:r>
                        <a:rPr lang="en-GB" sz="1100" dirty="0">
                          <a:latin typeface="Aptos" panose="020B0004020202020204" pitchFamily="34" charset="0"/>
                        </a:rPr>
                        <a:t>Roles and responsibilities</a:t>
                      </a:r>
                    </a:p>
                  </a:txBody>
                  <a:tcPr/>
                </a:tc>
                <a:tc>
                  <a:txBody>
                    <a:bodyPr/>
                    <a:lstStyle/>
                    <a:p>
                      <a:pPr marL="285750" indent="-285750">
                        <a:buFont typeface="Arial" panose="020B0604020202020204" pitchFamily="34" charset="0"/>
                        <a:buChar char="•"/>
                      </a:pPr>
                      <a:r>
                        <a:rPr lang="en-GB" sz="1100" dirty="0">
                          <a:latin typeface="Aptos" panose="020B0004020202020204" pitchFamily="34" charset="0"/>
                        </a:rPr>
                        <a:t>Project champion(s) to oversee the Pilot</a:t>
                      </a:r>
                    </a:p>
                    <a:p>
                      <a:pPr marL="285750" indent="-285750">
                        <a:buFont typeface="Arial" panose="020B0604020202020204" pitchFamily="34" charset="0"/>
                        <a:buChar char="•"/>
                      </a:pPr>
                      <a:r>
                        <a:rPr lang="en-GB" sz="1100" dirty="0">
                          <a:latin typeface="Aptos" panose="020B0004020202020204" pitchFamily="34" charset="0"/>
                        </a:rPr>
                        <a:t>Personas to trial the framework and provide feedback</a:t>
                      </a:r>
                    </a:p>
                  </a:txBody>
                  <a:tcPr/>
                </a:tc>
                <a:tc>
                  <a:txBody>
                    <a:bodyPr/>
                    <a:lstStyle/>
                    <a:p>
                      <a:pPr marL="285750" indent="-285750">
                        <a:buFont typeface="Arial" panose="020B0604020202020204" pitchFamily="34" charset="0"/>
                        <a:buChar char="•"/>
                      </a:pPr>
                      <a:r>
                        <a:rPr lang="en-GB" sz="1100" dirty="0">
                          <a:latin typeface="Aptos" panose="020B0004020202020204" pitchFamily="34" charset="0"/>
                        </a:rPr>
                        <a:t>Project champion(s) to oversee the pilot</a:t>
                      </a:r>
                    </a:p>
                    <a:p>
                      <a:pPr marL="285750" indent="-285750">
                        <a:buFont typeface="Arial" panose="020B0604020202020204" pitchFamily="34" charset="0"/>
                        <a:buChar char="•"/>
                      </a:pPr>
                      <a:r>
                        <a:rPr lang="en-GB" sz="1100" dirty="0">
                          <a:latin typeface="Aptos" panose="020B0004020202020204" pitchFamily="34" charset="0"/>
                        </a:rPr>
                        <a:t>Researcher to oversee the pilot</a:t>
                      </a:r>
                    </a:p>
                    <a:p>
                      <a:pPr marL="285750" indent="-285750">
                        <a:buFont typeface="Arial" panose="020B0604020202020204" pitchFamily="34" charset="0"/>
                        <a:buChar char="•"/>
                      </a:pPr>
                      <a:r>
                        <a:rPr lang="en-GB" sz="1100" dirty="0">
                          <a:latin typeface="Aptos" panose="020B0004020202020204" pitchFamily="34" charset="0"/>
                        </a:rPr>
                        <a:t>Personas to trial the framework and provide feedback</a:t>
                      </a:r>
                    </a:p>
                  </a:txBody>
                  <a:tcPr/>
                </a:tc>
                <a:tc>
                  <a:txBody>
                    <a:bodyPr/>
                    <a:lstStyle/>
                    <a:p>
                      <a:pPr marL="285750" indent="-285750">
                        <a:buFont typeface="Arial" panose="020B0604020202020204" pitchFamily="34" charset="0"/>
                        <a:buChar char="•"/>
                      </a:pPr>
                      <a:r>
                        <a:rPr lang="en-GB" sz="1100" dirty="0">
                          <a:solidFill>
                            <a:schemeClr val="tx1"/>
                          </a:solidFill>
                          <a:latin typeface="Aptos" panose="020B0004020202020204" pitchFamily="34" charset="0"/>
                        </a:rPr>
                        <a:t>Researcher to oversee the pilot</a:t>
                      </a:r>
                    </a:p>
                    <a:p>
                      <a:pPr marL="285750" indent="-285750">
                        <a:buFont typeface="Arial" panose="020B0604020202020204" pitchFamily="34" charset="0"/>
                        <a:buChar char="•"/>
                      </a:pPr>
                      <a:r>
                        <a:rPr lang="en-GB" sz="1100" dirty="0">
                          <a:solidFill>
                            <a:schemeClr val="tx1"/>
                          </a:solidFill>
                          <a:latin typeface="Aptos" panose="020B0004020202020204" pitchFamily="34" charset="0"/>
                        </a:rPr>
                        <a:t>Point person from the organisation</a:t>
                      </a:r>
                    </a:p>
                    <a:p>
                      <a:pPr marL="285750" indent="-285750">
                        <a:buFont typeface="Arial" panose="020B0604020202020204" pitchFamily="34" charset="0"/>
                        <a:buChar char="•"/>
                      </a:pPr>
                      <a:r>
                        <a:rPr lang="en-GB" sz="1100" dirty="0">
                          <a:solidFill>
                            <a:schemeClr val="tx1"/>
                          </a:solidFill>
                          <a:latin typeface="Aptos" panose="020B0004020202020204" pitchFamily="34" charset="0"/>
                        </a:rPr>
                        <a:t>Personas to trial the framework and provide feedback</a:t>
                      </a:r>
                    </a:p>
                  </a:txBody>
                  <a:tcPr>
                    <a:solidFill>
                      <a:schemeClr val="bg1">
                        <a:lumMod val="95000"/>
                      </a:schemeClr>
                    </a:solidFill>
                  </a:tcPr>
                </a:tc>
                <a:extLst>
                  <a:ext uri="{0D108BD9-81ED-4DB2-BD59-A6C34878D82A}">
                    <a16:rowId xmlns:a16="http://schemas.microsoft.com/office/drawing/2014/main" val="36542250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latin typeface="Aptos" panose="020B0004020202020204" pitchFamily="34" charset="0"/>
                        </a:rPr>
                        <a:t>Requirements for pilot</a:t>
                      </a:r>
                    </a:p>
                  </a:txBody>
                  <a:tcPr/>
                </a:tc>
                <a:tc>
                  <a:txBody>
                    <a:bodyPr/>
                    <a:lstStyle/>
                    <a:p>
                      <a:pPr marL="285750" indent="-285750">
                        <a:buFont typeface="Arial" panose="020B0604020202020204" pitchFamily="34" charset="0"/>
                        <a:buChar char="•"/>
                      </a:pPr>
                      <a:r>
                        <a:rPr lang="en-GB" sz="1100" dirty="0">
                          <a:latin typeface="Aptos" panose="020B0004020202020204" pitchFamily="34" charset="0"/>
                        </a:rPr>
                        <a:t>Define what success looks like.</a:t>
                      </a:r>
                    </a:p>
                    <a:p>
                      <a:pPr marL="285750" indent="-285750">
                        <a:buFont typeface="Arial" panose="020B0604020202020204" pitchFamily="34" charset="0"/>
                        <a:buChar char="•"/>
                      </a:pPr>
                      <a:r>
                        <a:rPr lang="en-GB" sz="1100" dirty="0">
                          <a:latin typeface="Aptos" panose="020B0004020202020204" pitchFamily="34" charset="0"/>
                        </a:rPr>
                        <a:t>Online or in person facilities to enable discussions and feedback sessions</a:t>
                      </a:r>
                    </a:p>
                    <a:p>
                      <a:pPr marL="285750" indent="-285750">
                        <a:buFont typeface="Arial" panose="020B0604020202020204" pitchFamily="34" charset="0"/>
                        <a:buChar char="•"/>
                      </a:pPr>
                      <a:r>
                        <a:rPr lang="en-GB" sz="1100" dirty="0">
                          <a:latin typeface="Aptos" panose="020B0004020202020204" pitchFamily="34" charset="0"/>
                        </a:rPr>
                        <a:t>Access to TOSS online materials</a:t>
                      </a:r>
                    </a:p>
                    <a:p>
                      <a:pPr marL="285750" indent="-285750">
                        <a:buFont typeface="Arial" panose="020B0604020202020204" pitchFamily="34" charset="0"/>
                        <a:buChar char="•"/>
                      </a:pPr>
                      <a:r>
                        <a:rPr lang="en-GB" sz="1100" dirty="0">
                          <a:latin typeface="Aptos" panose="020B0004020202020204" pitchFamily="34" charset="0"/>
                        </a:rPr>
                        <a:t>Researcher to sit in and observe pilot sessions</a:t>
                      </a:r>
                    </a:p>
                    <a:p>
                      <a:pPr marL="285750" indent="-285750">
                        <a:buFont typeface="Arial" panose="020B0604020202020204" pitchFamily="34" charset="0"/>
                        <a:buChar char="•"/>
                      </a:pPr>
                      <a:r>
                        <a:rPr lang="en-GB" sz="1100" dirty="0">
                          <a:latin typeface="Aptos" panose="020B0004020202020204" pitchFamily="34" charset="0"/>
                        </a:rPr>
                        <a:t>Method to track progress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latin typeface="Aptos" panose="020B0004020202020204" pitchFamily="34" charset="0"/>
                        </a:rPr>
                        <a:t>Completion of pilot feedback forms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latin typeface="Aptos" panose="020B0004020202020204" pitchFamily="34" charset="0"/>
                        </a:rPr>
                        <a:t>Define what success looks like.</a:t>
                      </a:r>
                    </a:p>
                    <a:p>
                      <a:pPr marL="285750" indent="-285750">
                        <a:buFont typeface="Arial" panose="020B0604020202020204" pitchFamily="34" charset="0"/>
                        <a:buChar char="•"/>
                      </a:pPr>
                      <a:r>
                        <a:rPr lang="en-GB" sz="1100" dirty="0">
                          <a:latin typeface="Aptos" panose="020B0004020202020204" pitchFamily="34" charset="0"/>
                        </a:rPr>
                        <a:t>Online or in person facilities to enable discussions and feedback sessions</a:t>
                      </a:r>
                    </a:p>
                    <a:p>
                      <a:pPr marL="285750" indent="-285750">
                        <a:buFont typeface="Arial" panose="020B0604020202020204" pitchFamily="34" charset="0"/>
                        <a:buChar char="•"/>
                      </a:pPr>
                      <a:r>
                        <a:rPr lang="en-GB" sz="1100" dirty="0">
                          <a:latin typeface="Aptos" panose="020B0004020202020204" pitchFamily="34" charset="0"/>
                        </a:rPr>
                        <a:t>Access to TOSS online materials</a:t>
                      </a:r>
                    </a:p>
                    <a:p>
                      <a:pPr marL="285750" indent="-285750">
                        <a:buFont typeface="Arial" panose="020B0604020202020204" pitchFamily="34" charset="0"/>
                        <a:buChar char="•"/>
                      </a:pPr>
                      <a:r>
                        <a:rPr lang="en-GB" sz="1100" dirty="0">
                          <a:latin typeface="Aptos" panose="020B0004020202020204" pitchFamily="34" charset="0"/>
                        </a:rPr>
                        <a:t>Researcher to participate in regular pilot sessions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latin typeface="Aptos" panose="020B0004020202020204" pitchFamily="34" charset="0"/>
                        </a:rPr>
                        <a:t>Method to track progress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latin typeface="Aptos" panose="020B0004020202020204" pitchFamily="34" charset="0"/>
                        </a:rPr>
                        <a:t>Completion of pilot feedback forms</a:t>
                      </a:r>
                    </a:p>
                    <a:p>
                      <a:pPr marL="285750" indent="-285750">
                        <a:buFont typeface="Arial" panose="020B0604020202020204" pitchFamily="34" charset="0"/>
                        <a:buChar char="•"/>
                      </a:pPr>
                      <a:endParaRPr lang="en-GB" sz="1100" dirty="0">
                        <a:latin typeface="Aptos" panose="020B00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latin typeface="Aptos" panose="020B0004020202020204" pitchFamily="34" charset="0"/>
                        </a:rPr>
                        <a:t>Define what success looks like.</a:t>
                      </a:r>
                    </a:p>
                    <a:p>
                      <a:pPr marL="285750" indent="-285750">
                        <a:buFont typeface="Arial" panose="020B0604020202020204" pitchFamily="34" charset="0"/>
                        <a:buChar char="•"/>
                      </a:pPr>
                      <a:r>
                        <a:rPr lang="en-GB" sz="1100" dirty="0">
                          <a:solidFill>
                            <a:schemeClr val="tx1"/>
                          </a:solidFill>
                          <a:latin typeface="Aptos" panose="020B0004020202020204" pitchFamily="34" charset="0"/>
                        </a:rPr>
                        <a:t>Online or in person facilities to enable discussions and feedback sessions</a:t>
                      </a:r>
                    </a:p>
                    <a:p>
                      <a:pPr marL="285750" indent="-285750">
                        <a:buFont typeface="Arial" panose="020B0604020202020204" pitchFamily="34" charset="0"/>
                        <a:buChar char="•"/>
                      </a:pPr>
                      <a:r>
                        <a:rPr lang="en-GB" sz="1100" dirty="0">
                          <a:solidFill>
                            <a:schemeClr val="tx1"/>
                          </a:solidFill>
                          <a:latin typeface="Aptos" panose="020B0004020202020204" pitchFamily="34" charset="0"/>
                        </a:rPr>
                        <a:t>Access to individual and teams</a:t>
                      </a:r>
                    </a:p>
                    <a:p>
                      <a:pPr marL="285750" indent="-285750">
                        <a:buFont typeface="Arial" panose="020B0604020202020204" pitchFamily="34" charset="0"/>
                        <a:buChar char="•"/>
                      </a:pPr>
                      <a:r>
                        <a:rPr lang="en-GB" sz="1100" dirty="0">
                          <a:solidFill>
                            <a:schemeClr val="tx1"/>
                          </a:solidFill>
                          <a:latin typeface="Aptos" panose="020B0004020202020204" pitchFamily="34" charset="0"/>
                        </a:rPr>
                        <a:t>Access to TOSS online materials</a:t>
                      </a:r>
                    </a:p>
                    <a:p>
                      <a:pPr marL="285750" indent="-285750">
                        <a:buFont typeface="Arial" panose="020B0604020202020204" pitchFamily="34" charset="0"/>
                        <a:buChar char="•"/>
                      </a:pPr>
                      <a:r>
                        <a:rPr lang="en-GB" sz="1100" dirty="0">
                          <a:solidFill>
                            <a:schemeClr val="tx1"/>
                          </a:solidFill>
                          <a:latin typeface="Aptos" panose="020B0004020202020204" pitchFamily="34" charset="0"/>
                        </a:rPr>
                        <a:t>Researcher to lead the sessions and provide feedback to organisation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latin typeface="Aptos" panose="020B0004020202020204" pitchFamily="34" charset="0"/>
                        </a:rPr>
                        <a:t>Method to track progress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latin typeface="Aptos" panose="020B0004020202020204" pitchFamily="34" charset="0"/>
                        </a:rPr>
                        <a:t>Completion of pilot feedback forms</a:t>
                      </a:r>
                    </a:p>
                  </a:txBody>
                  <a:tcPr>
                    <a:solidFill>
                      <a:schemeClr val="bg1">
                        <a:lumMod val="95000"/>
                      </a:schemeClr>
                    </a:solidFill>
                  </a:tcPr>
                </a:tc>
                <a:extLst>
                  <a:ext uri="{0D108BD9-81ED-4DB2-BD59-A6C34878D82A}">
                    <a16:rowId xmlns:a16="http://schemas.microsoft.com/office/drawing/2014/main" val="2630485786"/>
                  </a:ext>
                </a:extLst>
              </a:tr>
              <a:tr h="370840">
                <a:tc>
                  <a:txBody>
                    <a:bodyPr/>
                    <a:lstStyle/>
                    <a:p>
                      <a:r>
                        <a:rPr lang="en-GB" sz="1100" dirty="0">
                          <a:latin typeface="Aptos" panose="020B0004020202020204" pitchFamily="34" charset="0"/>
                        </a:rPr>
                        <a:t>Meeting schedule</a:t>
                      </a:r>
                    </a:p>
                  </a:txBody>
                  <a:tcPr/>
                </a:tc>
                <a:tc>
                  <a:txBody>
                    <a:bodyPr/>
                    <a:lstStyle/>
                    <a:p>
                      <a:pPr marL="285750" indent="-285750">
                        <a:buFont typeface="Arial" panose="020B0604020202020204" pitchFamily="34" charset="0"/>
                        <a:buChar char="•"/>
                      </a:pPr>
                      <a:r>
                        <a:rPr lang="en-GB" sz="1100" dirty="0">
                          <a:latin typeface="Aptos" panose="020B0004020202020204" pitchFamily="34" charset="0"/>
                        </a:rPr>
                        <a:t>Bi-weekly check-ins with project champion and researcher</a:t>
                      </a:r>
                    </a:p>
                    <a:p>
                      <a:pPr marL="285750" indent="-285750">
                        <a:buFont typeface="Arial" panose="020B0604020202020204" pitchFamily="34" charset="0"/>
                        <a:buChar char="•"/>
                      </a:pPr>
                      <a:r>
                        <a:rPr lang="en-GB" sz="1100" dirty="0">
                          <a:latin typeface="Aptos" panose="020B0004020202020204" pitchFamily="34" charset="0"/>
                        </a:rPr>
                        <a:t>Ad-hoc sit in and observe pilot sessions</a:t>
                      </a: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latin typeface="Aptos" panose="020B0004020202020204" pitchFamily="34" charset="0"/>
                        </a:rPr>
                        <a:t>Co-leads to plan TOSS pilot sessions based on team/individuals' availability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latin typeface="Aptos" panose="020B0004020202020204" pitchFamily="34" charset="0"/>
                        </a:rPr>
                        <a:t>Bi-weekly project champion and researcher standups (can be done via email if diaries do not allow)</a:t>
                      </a:r>
                    </a:p>
                    <a:p>
                      <a:endParaRPr lang="en-GB" sz="1100" dirty="0">
                        <a:latin typeface="Aptos" panose="020B0004020202020204" pitchFamily="34" charset="0"/>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latin typeface="Aptos" panose="020B0004020202020204" pitchFamily="34" charset="0"/>
                        </a:rPr>
                        <a:t>Researcher to plan TOSS pilot sessions based on team/individuals' availability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100" dirty="0">
                          <a:solidFill>
                            <a:schemeClr val="tx1"/>
                          </a:solidFill>
                          <a:latin typeface="Aptos" panose="020B0004020202020204" pitchFamily="34" charset="0"/>
                        </a:rPr>
                        <a:t>Bi-weekly point person and researcher standups (can be done via email if diaries do not allow)</a:t>
                      </a:r>
                    </a:p>
                  </a:txBody>
                  <a:tcPr>
                    <a:solidFill>
                      <a:schemeClr val="bg1">
                        <a:lumMod val="95000"/>
                      </a:schemeClr>
                    </a:solidFill>
                  </a:tcPr>
                </a:tc>
                <a:extLst>
                  <a:ext uri="{0D108BD9-81ED-4DB2-BD59-A6C34878D82A}">
                    <a16:rowId xmlns:a16="http://schemas.microsoft.com/office/drawing/2014/main" val="281559498"/>
                  </a:ext>
                </a:extLst>
              </a:tr>
            </a:tbl>
          </a:graphicData>
        </a:graphic>
      </p:graphicFrame>
    </p:spTree>
    <p:extLst>
      <p:ext uri="{BB962C8B-B14F-4D97-AF65-F5344CB8AC3E}">
        <p14:creationId xmlns:p14="http://schemas.microsoft.com/office/powerpoint/2010/main" val="73552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533400"/>
            <a:ext cx="8686801" cy="569511"/>
          </a:xfrm>
        </p:spPr>
        <p:txBody>
          <a:bodyPr rtlCol="0"/>
          <a:lstStyle/>
          <a:p>
            <a:pPr rtl="0"/>
            <a:r>
              <a:rPr lang="en-GB" dirty="0"/>
              <a:t>Plan to Initiate Pilot</a:t>
            </a:r>
          </a:p>
        </p:txBody>
      </p:sp>
      <p:sp>
        <p:nvSpPr>
          <p:cNvPr id="7" name="Arrow: Right 6">
            <a:extLst>
              <a:ext uri="{FF2B5EF4-FFF2-40B4-BE49-F238E27FC236}">
                <a16:creationId xmlns:a16="http://schemas.microsoft.com/office/drawing/2014/main" id="{ACDE1529-D0B4-782B-E81F-DFEA105D09CF}"/>
              </a:ext>
            </a:extLst>
          </p:cNvPr>
          <p:cNvSpPr/>
          <p:nvPr/>
        </p:nvSpPr>
        <p:spPr>
          <a:xfrm>
            <a:off x="87810" y="2290918"/>
            <a:ext cx="2592288" cy="2160493"/>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bg1"/>
              </a:solidFill>
            </a:endParaRPr>
          </a:p>
          <a:p>
            <a:pPr algn="ctr"/>
            <a:r>
              <a:rPr lang="en-GB" sz="1400" dirty="0">
                <a:solidFill>
                  <a:schemeClr val="bg1"/>
                </a:solidFill>
                <a:latin typeface="Aptos" panose="020B0004020202020204" pitchFamily="34" charset="0"/>
              </a:rPr>
              <a:t>Planning with pilot organisation(s) Meetings – 22</a:t>
            </a:r>
            <a:r>
              <a:rPr lang="en-GB" sz="1400" baseline="30000" dirty="0">
                <a:solidFill>
                  <a:schemeClr val="bg1"/>
                </a:solidFill>
                <a:latin typeface="Aptos" panose="020B0004020202020204" pitchFamily="34" charset="0"/>
              </a:rPr>
              <a:t>nd</a:t>
            </a:r>
            <a:r>
              <a:rPr lang="en-GB" sz="1400" dirty="0">
                <a:solidFill>
                  <a:schemeClr val="bg1"/>
                </a:solidFill>
                <a:latin typeface="Aptos" panose="020B0004020202020204" pitchFamily="34" charset="0"/>
              </a:rPr>
              <a:t> April to 30</a:t>
            </a:r>
            <a:r>
              <a:rPr lang="en-GB" sz="1400" baseline="30000" dirty="0">
                <a:solidFill>
                  <a:schemeClr val="bg1"/>
                </a:solidFill>
                <a:latin typeface="Aptos" panose="020B0004020202020204" pitchFamily="34" charset="0"/>
              </a:rPr>
              <a:t>th</a:t>
            </a:r>
            <a:r>
              <a:rPr lang="en-GB" sz="1400" dirty="0">
                <a:solidFill>
                  <a:schemeClr val="bg1"/>
                </a:solidFill>
                <a:latin typeface="Aptos" panose="020B0004020202020204" pitchFamily="34" charset="0"/>
              </a:rPr>
              <a:t> May</a:t>
            </a:r>
          </a:p>
          <a:p>
            <a:pPr algn="ctr"/>
            <a:endParaRPr lang="en-GB" dirty="0">
              <a:solidFill>
                <a:schemeClr val="bg1"/>
              </a:solidFill>
            </a:endParaRPr>
          </a:p>
        </p:txBody>
      </p:sp>
      <p:sp>
        <p:nvSpPr>
          <p:cNvPr id="8" name="Arrow: Right 7">
            <a:extLst>
              <a:ext uri="{FF2B5EF4-FFF2-40B4-BE49-F238E27FC236}">
                <a16:creationId xmlns:a16="http://schemas.microsoft.com/office/drawing/2014/main" id="{2E0A0082-E42B-238C-0CA4-456526CCD859}"/>
              </a:ext>
            </a:extLst>
          </p:cNvPr>
          <p:cNvSpPr/>
          <p:nvPr/>
        </p:nvSpPr>
        <p:spPr>
          <a:xfrm>
            <a:off x="2710036" y="2262572"/>
            <a:ext cx="6527649" cy="2332856"/>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600" dirty="0">
              <a:solidFill>
                <a:schemeClr val="bg1"/>
              </a:solidFill>
              <a:latin typeface="Aptos" panose="020B0004020202020204" pitchFamily="34" charset="0"/>
            </a:endParaRPr>
          </a:p>
          <a:p>
            <a:pPr marL="342900" indent="-342900">
              <a:buAutoNum type="arabicPeriod"/>
            </a:pPr>
            <a:r>
              <a:rPr lang="en-GB" sz="1600" dirty="0">
                <a:solidFill>
                  <a:schemeClr val="bg1"/>
                </a:solidFill>
                <a:latin typeface="Aptos" panose="020B0004020202020204" pitchFamily="34" charset="0"/>
              </a:rPr>
              <a:t>Maturity Matrix Assessment</a:t>
            </a:r>
          </a:p>
          <a:p>
            <a:pPr marL="342900" indent="-342900">
              <a:buAutoNum type="arabicPeriod"/>
            </a:pPr>
            <a:r>
              <a:rPr lang="en-GB" sz="1600" dirty="0">
                <a:solidFill>
                  <a:schemeClr val="bg1"/>
                </a:solidFill>
                <a:latin typeface="Aptos" panose="020B0004020202020204" pitchFamily="34" charset="0"/>
              </a:rPr>
              <a:t>Initiate Pilot </a:t>
            </a:r>
          </a:p>
          <a:p>
            <a:pPr marL="342900" indent="-342900">
              <a:buAutoNum type="arabicPeriod"/>
            </a:pPr>
            <a:r>
              <a:rPr lang="en-GB" sz="1600" dirty="0">
                <a:solidFill>
                  <a:schemeClr val="bg1"/>
                </a:solidFill>
                <a:latin typeface="Aptos" panose="020B0004020202020204" pitchFamily="34" charset="0"/>
              </a:rPr>
              <a:t>Gather continuous feedback</a:t>
            </a:r>
          </a:p>
          <a:p>
            <a:pPr algn="ctr"/>
            <a:endParaRPr lang="en-GB" dirty="0">
              <a:solidFill>
                <a:schemeClr val="bg1"/>
              </a:solidFill>
            </a:endParaRPr>
          </a:p>
        </p:txBody>
      </p:sp>
      <p:sp>
        <p:nvSpPr>
          <p:cNvPr id="9" name="Arrow: Right 8">
            <a:extLst>
              <a:ext uri="{FF2B5EF4-FFF2-40B4-BE49-F238E27FC236}">
                <a16:creationId xmlns:a16="http://schemas.microsoft.com/office/drawing/2014/main" id="{2D65230B-29DD-7DA8-660F-DA7DEA2B200F}"/>
              </a:ext>
            </a:extLst>
          </p:cNvPr>
          <p:cNvSpPr/>
          <p:nvPr/>
        </p:nvSpPr>
        <p:spPr>
          <a:xfrm>
            <a:off x="9326410" y="2262571"/>
            <a:ext cx="2592288" cy="2188839"/>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bg1"/>
              </a:solidFill>
            </a:endParaRPr>
          </a:p>
          <a:p>
            <a:pPr algn="ctr"/>
            <a:r>
              <a:rPr lang="en-GB" sz="1400" dirty="0">
                <a:solidFill>
                  <a:schemeClr val="bg1"/>
                </a:solidFill>
                <a:latin typeface="Aptos" panose="020B0004020202020204" pitchFamily="34" charset="0"/>
              </a:rPr>
              <a:t>Summary session with pilot organisation(s) – 1</a:t>
            </a:r>
            <a:r>
              <a:rPr lang="en-GB" sz="1400" baseline="30000" dirty="0">
                <a:solidFill>
                  <a:schemeClr val="bg1"/>
                </a:solidFill>
                <a:latin typeface="Aptos" panose="020B0004020202020204" pitchFamily="34" charset="0"/>
              </a:rPr>
              <a:t>st</a:t>
            </a:r>
            <a:r>
              <a:rPr lang="en-GB" sz="1400" dirty="0">
                <a:solidFill>
                  <a:schemeClr val="bg1"/>
                </a:solidFill>
                <a:latin typeface="Aptos" panose="020B0004020202020204" pitchFamily="34" charset="0"/>
              </a:rPr>
              <a:t> December to 19</a:t>
            </a:r>
            <a:r>
              <a:rPr lang="en-GB" sz="1400" baseline="30000" dirty="0">
                <a:solidFill>
                  <a:schemeClr val="bg1"/>
                </a:solidFill>
                <a:latin typeface="Aptos" panose="020B0004020202020204" pitchFamily="34" charset="0"/>
              </a:rPr>
              <a:t>th</a:t>
            </a:r>
            <a:r>
              <a:rPr lang="en-GB" sz="1400" dirty="0">
                <a:solidFill>
                  <a:schemeClr val="bg1"/>
                </a:solidFill>
                <a:latin typeface="Aptos" panose="020B0004020202020204" pitchFamily="34" charset="0"/>
              </a:rPr>
              <a:t> December</a:t>
            </a:r>
          </a:p>
          <a:p>
            <a:pPr algn="ctr"/>
            <a:endParaRPr lang="en-GB" dirty="0">
              <a:solidFill>
                <a:schemeClr val="bg1"/>
              </a:solidFill>
            </a:endParaRPr>
          </a:p>
        </p:txBody>
      </p:sp>
      <p:sp>
        <p:nvSpPr>
          <p:cNvPr id="10" name="Rectangle 9">
            <a:extLst>
              <a:ext uri="{FF2B5EF4-FFF2-40B4-BE49-F238E27FC236}">
                <a16:creationId xmlns:a16="http://schemas.microsoft.com/office/drawing/2014/main" id="{BB35E27D-477E-C755-C9AE-D9E88644CC17}"/>
              </a:ext>
            </a:extLst>
          </p:cNvPr>
          <p:cNvSpPr/>
          <p:nvPr/>
        </p:nvSpPr>
        <p:spPr>
          <a:xfrm>
            <a:off x="87810" y="4955468"/>
            <a:ext cx="2533501" cy="1584176"/>
          </a:xfrm>
          <a:prstGeom prst="rect">
            <a:avLst/>
          </a:prstGeom>
          <a:solidFill>
            <a:schemeClr val="bg1">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marL="285750" lvl="0" indent="-285750">
              <a:buFont typeface="Arial" panose="020B0604020202020204" pitchFamily="34" charset="0"/>
              <a:buChar char="•"/>
            </a:pPr>
            <a:r>
              <a:rPr lang="en-GB" sz="1200" dirty="0">
                <a:solidFill>
                  <a:schemeClr val="tx1"/>
                </a:solidFill>
                <a:latin typeface="Aptos" panose="020B0004020202020204" pitchFamily="34" charset="0"/>
              </a:rPr>
              <a:t>Introductions</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What is TOSS</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What will the Pilot entail</a:t>
            </a:r>
          </a:p>
        </p:txBody>
      </p:sp>
      <p:sp>
        <p:nvSpPr>
          <p:cNvPr id="11" name="Rectangle 10">
            <a:extLst>
              <a:ext uri="{FF2B5EF4-FFF2-40B4-BE49-F238E27FC236}">
                <a16:creationId xmlns:a16="http://schemas.microsoft.com/office/drawing/2014/main" id="{432E6C96-413E-B16A-6635-AFCE4FCC78DC}"/>
              </a:ext>
            </a:extLst>
          </p:cNvPr>
          <p:cNvSpPr/>
          <p:nvPr/>
        </p:nvSpPr>
        <p:spPr>
          <a:xfrm>
            <a:off x="2710036" y="4954988"/>
            <a:ext cx="6527649" cy="1584176"/>
          </a:xfrm>
          <a:prstGeom prst="rect">
            <a:avLst/>
          </a:prstGeom>
          <a:solidFill>
            <a:schemeClr val="bg1">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marL="285750" lvl="0" indent="-285750">
              <a:buFont typeface="Arial" panose="020B0604020202020204" pitchFamily="34" charset="0"/>
              <a:buChar char="•"/>
            </a:pPr>
            <a:r>
              <a:rPr lang="en-GB" sz="1200" dirty="0">
                <a:solidFill>
                  <a:schemeClr val="tx1"/>
                </a:solidFill>
                <a:latin typeface="Aptos" panose="020B0004020202020204" pitchFamily="34" charset="0"/>
              </a:rPr>
              <a:t>Assess where the organisation fits into the Maturity Matrix </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Plan the pilot based on the maturity assessment</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Determine the key personas and teams that will participate in the pilot</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Provide their responsibilities, the dedicated time to the pilot and what will be expected from them</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Sign research ethics documentation</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Initiate the pilot</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Continuously gather feedback</a:t>
            </a:r>
          </a:p>
        </p:txBody>
      </p:sp>
      <p:sp>
        <p:nvSpPr>
          <p:cNvPr id="12" name="Rectangle 11">
            <a:extLst>
              <a:ext uri="{FF2B5EF4-FFF2-40B4-BE49-F238E27FC236}">
                <a16:creationId xmlns:a16="http://schemas.microsoft.com/office/drawing/2014/main" id="{D773F90A-32E4-8F00-7FE4-4FDCC00FA745}"/>
              </a:ext>
            </a:extLst>
          </p:cNvPr>
          <p:cNvSpPr/>
          <p:nvPr/>
        </p:nvSpPr>
        <p:spPr>
          <a:xfrm>
            <a:off x="9326410" y="4954988"/>
            <a:ext cx="2533501" cy="1584656"/>
          </a:xfrm>
          <a:prstGeom prst="rect">
            <a:avLst/>
          </a:prstGeom>
          <a:solidFill>
            <a:schemeClr val="bg1">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marL="285750" lvl="0" indent="-285750">
              <a:buFont typeface="Arial" panose="020B0604020202020204" pitchFamily="34" charset="0"/>
              <a:buChar char="•"/>
            </a:pPr>
            <a:r>
              <a:rPr lang="en-GB" sz="1200" dirty="0">
                <a:solidFill>
                  <a:schemeClr val="tx1"/>
                </a:solidFill>
                <a:latin typeface="Aptos" panose="020B0004020202020204" pitchFamily="34" charset="0"/>
              </a:rPr>
              <a:t>Provide summary of pilot</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Present next steps</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Close the pilot</a:t>
            </a:r>
          </a:p>
          <a:p>
            <a:pPr marL="285750" lvl="0" indent="-285750">
              <a:buFont typeface="Arial" panose="020B0604020202020204" pitchFamily="34" charset="0"/>
              <a:buChar char="•"/>
            </a:pPr>
            <a:r>
              <a:rPr lang="en-GB" sz="1200" dirty="0">
                <a:solidFill>
                  <a:schemeClr val="tx1"/>
                </a:solidFill>
                <a:latin typeface="Aptos" panose="020B0004020202020204" pitchFamily="34" charset="0"/>
              </a:rPr>
              <a:t>Researcher to share the research paper with participating organisations.</a:t>
            </a:r>
            <a:endParaRPr lang="en-GB" sz="1600" dirty="0">
              <a:solidFill>
                <a:schemeClr val="tx1"/>
              </a:solidFill>
              <a:latin typeface="Aptos" panose="020B0004020202020204" pitchFamily="34" charset="0"/>
            </a:endParaRPr>
          </a:p>
        </p:txBody>
      </p:sp>
      <p:sp>
        <p:nvSpPr>
          <p:cNvPr id="15" name="Content Placeholder 14">
            <a:extLst>
              <a:ext uri="{FF2B5EF4-FFF2-40B4-BE49-F238E27FC236}">
                <a16:creationId xmlns:a16="http://schemas.microsoft.com/office/drawing/2014/main" id="{E7D88AE4-C961-54B6-0062-310DD2F1EA6E}"/>
              </a:ext>
            </a:extLst>
          </p:cNvPr>
          <p:cNvSpPr>
            <a:spLocks noGrp="1"/>
          </p:cNvSpPr>
          <p:nvPr>
            <p:ph sz="half" idx="2"/>
          </p:nvPr>
        </p:nvSpPr>
        <p:spPr>
          <a:xfrm>
            <a:off x="1065212" y="1139022"/>
            <a:ext cx="10645824" cy="647839"/>
          </a:xfrm>
        </p:spPr>
        <p:txBody>
          <a:bodyPr>
            <a:normAutofit/>
          </a:bodyPr>
          <a:lstStyle/>
          <a:p>
            <a:pPr marL="45720" indent="0">
              <a:lnSpc>
                <a:spcPct val="170000"/>
              </a:lnSpc>
              <a:buNone/>
            </a:pPr>
            <a:r>
              <a:rPr lang="en-GB" sz="1600" dirty="0">
                <a:latin typeface="Aptos" panose="020B0004020202020204" pitchFamily="34" charset="0"/>
              </a:rPr>
              <a:t>The pilot will run </a:t>
            </a:r>
            <a:r>
              <a:rPr lang="en-GB" sz="1600">
                <a:latin typeface="Aptos" panose="020B0004020202020204" pitchFamily="34" charset="0"/>
              </a:rPr>
              <a:t>from approx. 2</a:t>
            </a:r>
            <a:r>
              <a:rPr lang="en-GB" sz="1600" baseline="30000">
                <a:latin typeface="Aptos" panose="020B0004020202020204" pitchFamily="34" charset="0"/>
              </a:rPr>
              <a:t>nd</a:t>
            </a:r>
            <a:r>
              <a:rPr lang="en-GB" sz="1600">
                <a:latin typeface="Aptos" panose="020B0004020202020204" pitchFamily="34" charset="0"/>
              </a:rPr>
              <a:t> </a:t>
            </a:r>
            <a:r>
              <a:rPr lang="en-GB" sz="1600" dirty="0">
                <a:latin typeface="Aptos" panose="020B0004020202020204" pitchFamily="34" charset="0"/>
              </a:rPr>
              <a:t>June 2025 to 1</a:t>
            </a:r>
            <a:r>
              <a:rPr lang="en-GB" sz="1600" baseline="30000" dirty="0">
                <a:latin typeface="Aptos" panose="020B0004020202020204" pitchFamily="34" charset="0"/>
              </a:rPr>
              <a:t>st</a:t>
            </a:r>
            <a:r>
              <a:rPr lang="en-GB" sz="1600" dirty="0">
                <a:latin typeface="Aptos" panose="020B0004020202020204" pitchFamily="34" charset="0"/>
              </a:rPr>
              <a:t> December 2025 (6-month duration)</a:t>
            </a:r>
          </a:p>
        </p:txBody>
      </p:sp>
      <p:pic>
        <p:nvPicPr>
          <p:cNvPr id="2" name="Picture 1">
            <a:extLst>
              <a:ext uri="{FF2B5EF4-FFF2-40B4-BE49-F238E27FC236}">
                <a16:creationId xmlns:a16="http://schemas.microsoft.com/office/drawing/2014/main" id="{6D3922BA-7CCC-3F84-9C1A-5D0846D11ED2}"/>
              </a:ext>
            </a:extLst>
          </p:cNvPr>
          <p:cNvPicPr>
            <a:picLocks noChangeAspect="1"/>
          </p:cNvPicPr>
          <p:nvPr/>
        </p:nvPicPr>
        <p:blipFill>
          <a:blip r:embed="rId3"/>
          <a:stretch>
            <a:fillRect/>
          </a:stretch>
        </p:blipFill>
        <p:spPr>
          <a:xfrm>
            <a:off x="138694" y="116632"/>
            <a:ext cx="805964" cy="613622"/>
          </a:xfrm>
          <a:prstGeom prst="rect">
            <a:avLst/>
          </a:prstGeom>
        </p:spPr>
      </p:pic>
    </p:spTree>
    <p:extLst>
      <p:ext uri="{BB962C8B-B14F-4D97-AF65-F5344CB8AC3E}">
        <p14:creationId xmlns:p14="http://schemas.microsoft.com/office/powerpoint/2010/main" val="341064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4C7FF-BC4F-17B9-38BF-A49E795D82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9C915-1FC6-7C27-7E6B-AE3E435F3BEF}"/>
              </a:ext>
            </a:extLst>
          </p:cNvPr>
          <p:cNvSpPr>
            <a:spLocks noGrp="1"/>
          </p:cNvSpPr>
          <p:nvPr>
            <p:ph type="title"/>
          </p:nvPr>
        </p:nvSpPr>
        <p:spPr/>
        <p:txBody>
          <a:bodyPr/>
          <a:lstStyle/>
          <a:p>
            <a:r>
              <a:rPr lang="en-GB" dirty="0"/>
              <a:t>Requirements for the Research Study</a:t>
            </a:r>
          </a:p>
        </p:txBody>
      </p:sp>
      <p:sp>
        <p:nvSpPr>
          <p:cNvPr id="5" name="Content Placeholder 4">
            <a:extLst>
              <a:ext uri="{FF2B5EF4-FFF2-40B4-BE49-F238E27FC236}">
                <a16:creationId xmlns:a16="http://schemas.microsoft.com/office/drawing/2014/main" id="{69661849-3A53-64FC-DEE3-6AE76C006A15}"/>
              </a:ext>
            </a:extLst>
          </p:cNvPr>
          <p:cNvSpPr>
            <a:spLocks noGrp="1"/>
          </p:cNvSpPr>
          <p:nvPr>
            <p:ph idx="1"/>
          </p:nvPr>
        </p:nvSpPr>
        <p:spPr>
          <a:xfrm>
            <a:off x="959067" y="1930124"/>
            <a:ext cx="7600141" cy="4191000"/>
          </a:xfrm>
        </p:spPr>
        <p:txBody>
          <a:bodyPr>
            <a:normAutofit/>
          </a:bodyPr>
          <a:lstStyle/>
          <a:p>
            <a:pPr marL="45720" indent="0">
              <a:buNone/>
            </a:pPr>
            <a:r>
              <a:rPr lang="en-US" sz="1200" dirty="0">
                <a:latin typeface="Aptos" panose="020B0004020202020204" pitchFamily="34" charset="0"/>
              </a:rPr>
              <a:t>Conducting a research study involving participating organisations, several ethics, consent, and regulatory requirements must be met to ensure the study is legal, ethical, and valid</a:t>
            </a:r>
            <a:r>
              <a:rPr lang="en-US" sz="1400" dirty="0">
                <a:latin typeface="Aptos" panose="020B0004020202020204" pitchFamily="34" charset="0"/>
              </a:rPr>
              <a:t>. </a:t>
            </a:r>
            <a:r>
              <a:rPr lang="en-US" sz="1200" dirty="0">
                <a:latin typeface="Aptos" panose="020B0004020202020204" pitchFamily="34" charset="0"/>
              </a:rPr>
              <a:t>Outlined below are the key research requirements for participating pilot organisations:</a:t>
            </a:r>
            <a:endParaRPr lang="en-US" sz="1400" dirty="0">
              <a:latin typeface="Aptos" panose="020B0004020202020204" pitchFamily="34" charset="0"/>
            </a:endParaRPr>
          </a:p>
          <a:p>
            <a:pPr marL="388620" indent="-342900">
              <a:buAutoNum type="arabicPeriod"/>
            </a:pPr>
            <a:r>
              <a:rPr lang="en-US" sz="1200" dirty="0">
                <a:latin typeface="Aptos" panose="020B0004020202020204" pitchFamily="34" charset="0"/>
              </a:rPr>
              <a:t>Ethics approval has been granted from the University of Southampton Research Ethics Committee.</a:t>
            </a:r>
          </a:p>
          <a:p>
            <a:pPr marL="388620" indent="-342900">
              <a:buAutoNum type="arabicPeriod"/>
            </a:pPr>
            <a:r>
              <a:rPr lang="en-US" sz="1200" dirty="0">
                <a:latin typeface="Aptos" panose="020B0004020202020204" pitchFamily="34" charset="0"/>
              </a:rPr>
              <a:t>Organisational consent. The consent forms will provide description of the study, roles and expectation of the organisation, agreement on pilot, anonymity processes to ensure all data, individual names and organization details are not shared.</a:t>
            </a:r>
          </a:p>
          <a:p>
            <a:pPr marL="388620" indent="-342900">
              <a:buAutoNum type="arabicPeriod"/>
            </a:pPr>
            <a:r>
              <a:rPr lang="en-US" sz="1200" dirty="0">
                <a:latin typeface="Aptos" panose="020B0004020202020204" pitchFamily="34" charset="0"/>
              </a:rPr>
              <a:t>Informed consent from individual participants:</a:t>
            </a:r>
          </a:p>
          <a:p>
            <a:pPr lvl="1"/>
            <a:r>
              <a:rPr lang="en-US" sz="1050" dirty="0">
                <a:latin typeface="Aptos" panose="020B0004020202020204" pitchFamily="34" charset="0"/>
              </a:rPr>
              <a:t>Study purpose</a:t>
            </a:r>
          </a:p>
          <a:p>
            <a:pPr lvl="1"/>
            <a:r>
              <a:rPr lang="en-US" sz="1050" dirty="0">
                <a:latin typeface="Aptos" panose="020B0004020202020204" pitchFamily="34" charset="0"/>
              </a:rPr>
              <a:t>What participation involves</a:t>
            </a:r>
          </a:p>
          <a:p>
            <a:pPr lvl="1"/>
            <a:r>
              <a:rPr lang="en-US" sz="1050" dirty="0">
                <a:latin typeface="Aptos" panose="020B0004020202020204" pitchFamily="34" charset="0"/>
              </a:rPr>
              <a:t>Confidentiality measures</a:t>
            </a:r>
          </a:p>
          <a:p>
            <a:pPr lvl="1"/>
            <a:r>
              <a:rPr lang="en-US" sz="1050" dirty="0">
                <a:latin typeface="Aptos" panose="020B0004020202020204" pitchFamily="34" charset="0"/>
              </a:rPr>
              <a:t>Right to withdraw</a:t>
            </a:r>
          </a:p>
          <a:p>
            <a:pPr lvl="1"/>
            <a:r>
              <a:rPr lang="en-US" sz="1050" dirty="0">
                <a:latin typeface="Aptos" panose="020B0004020202020204" pitchFamily="34" charset="0"/>
              </a:rPr>
              <a:t>Contact information </a:t>
            </a:r>
          </a:p>
          <a:p>
            <a:pPr>
              <a:buFont typeface="+mj-lt"/>
              <a:buAutoNum type="arabicPeriod"/>
            </a:pPr>
            <a:r>
              <a:rPr lang="en-US" sz="1200" dirty="0">
                <a:latin typeface="Aptos" panose="020B0004020202020204" pitchFamily="34" charset="0"/>
              </a:rPr>
              <a:t>   GDPR – data processing and secure storage</a:t>
            </a:r>
          </a:p>
        </p:txBody>
      </p:sp>
      <p:pic>
        <p:nvPicPr>
          <p:cNvPr id="18" name="Picture 17">
            <a:extLst>
              <a:ext uri="{FF2B5EF4-FFF2-40B4-BE49-F238E27FC236}">
                <a16:creationId xmlns:a16="http://schemas.microsoft.com/office/drawing/2014/main" id="{8F6D7055-242A-BA69-18A0-47CD5C304BE1}"/>
              </a:ext>
            </a:extLst>
          </p:cNvPr>
          <p:cNvPicPr>
            <a:picLocks noChangeAspect="1"/>
          </p:cNvPicPr>
          <p:nvPr/>
        </p:nvPicPr>
        <p:blipFill>
          <a:blip r:embed="rId2"/>
          <a:stretch>
            <a:fillRect/>
          </a:stretch>
        </p:blipFill>
        <p:spPr>
          <a:xfrm>
            <a:off x="138694" y="116632"/>
            <a:ext cx="805964" cy="613622"/>
          </a:xfrm>
          <a:prstGeom prst="rect">
            <a:avLst/>
          </a:prstGeom>
        </p:spPr>
      </p:pic>
      <p:pic>
        <p:nvPicPr>
          <p:cNvPr id="10" name="Graphic 9" descr="Graduation cap outline">
            <a:extLst>
              <a:ext uri="{FF2B5EF4-FFF2-40B4-BE49-F238E27FC236}">
                <a16:creationId xmlns:a16="http://schemas.microsoft.com/office/drawing/2014/main" id="{7F385013-6B6D-EC85-5D1F-218998E01A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9035" y="2797768"/>
            <a:ext cx="1926535" cy="1926535"/>
          </a:xfrm>
          <a:prstGeom prst="rect">
            <a:avLst/>
          </a:prstGeom>
        </p:spPr>
      </p:pic>
      <p:pic>
        <p:nvPicPr>
          <p:cNvPr id="13" name="Graphic 12" descr="Checkbox Checked with solid fill">
            <a:extLst>
              <a:ext uri="{FF2B5EF4-FFF2-40B4-BE49-F238E27FC236}">
                <a16:creationId xmlns:a16="http://schemas.microsoft.com/office/drawing/2014/main" id="{9391F455-E9C7-96C4-5A0B-1B02249E37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6595" y="2510459"/>
            <a:ext cx="574619" cy="574619"/>
          </a:xfrm>
          <a:prstGeom prst="rect">
            <a:avLst/>
          </a:prstGeom>
        </p:spPr>
      </p:pic>
      <p:pic>
        <p:nvPicPr>
          <p:cNvPr id="14" name="Graphic 13" descr="Checkbox Checked with solid fill">
            <a:extLst>
              <a:ext uri="{FF2B5EF4-FFF2-40B4-BE49-F238E27FC236}">
                <a16:creationId xmlns:a16="http://schemas.microsoft.com/office/drawing/2014/main" id="{2E058CEF-A365-32AD-45BB-D1F804E4E0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6594" y="2995508"/>
            <a:ext cx="574619" cy="574619"/>
          </a:xfrm>
          <a:prstGeom prst="rect">
            <a:avLst/>
          </a:prstGeom>
        </p:spPr>
      </p:pic>
      <p:pic>
        <p:nvPicPr>
          <p:cNvPr id="15" name="Graphic 14" descr="Checkbox Checked with solid fill">
            <a:extLst>
              <a:ext uri="{FF2B5EF4-FFF2-40B4-BE49-F238E27FC236}">
                <a16:creationId xmlns:a16="http://schemas.microsoft.com/office/drawing/2014/main" id="{DA123A5E-7F8F-DE1A-2F52-90A704EB0D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6593" y="3612741"/>
            <a:ext cx="574619" cy="574619"/>
          </a:xfrm>
          <a:prstGeom prst="rect">
            <a:avLst/>
          </a:prstGeom>
        </p:spPr>
      </p:pic>
      <p:pic>
        <p:nvPicPr>
          <p:cNvPr id="16" name="Graphic 15" descr="Checkbox Checked with solid fill">
            <a:extLst>
              <a:ext uri="{FF2B5EF4-FFF2-40B4-BE49-F238E27FC236}">
                <a16:creationId xmlns:a16="http://schemas.microsoft.com/office/drawing/2014/main" id="{B3DD0D4C-9DAD-EF84-42B1-1EDB4E25D7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66398" y="5252744"/>
            <a:ext cx="574619" cy="574619"/>
          </a:xfrm>
          <a:prstGeom prst="rect">
            <a:avLst/>
          </a:prstGeom>
        </p:spPr>
      </p:pic>
    </p:spTree>
    <p:extLst>
      <p:ext uri="{BB962C8B-B14F-4D97-AF65-F5344CB8AC3E}">
        <p14:creationId xmlns:p14="http://schemas.microsoft.com/office/powerpoint/2010/main" val="169843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70041_TF02895266" id="{C8F3CAA7-5B03-444F-8CCD-44BA2E289B0C}" vid="{81C5E96B-0D11-4EF6-8A38-FD929E44C329}"/>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220E13-D325-4A9E-AA7A-0D1409275EB9}">
  <ds:schemaRefs>
    <ds:schemaRef ds:uri="40262f94-9f35-4ac3-9a90-690165a166b7"/>
    <ds:schemaRef ds:uri="a4f35948-e619-41b3-aa29-22878b09cfd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C80FAF7-F941-4D3E-A3C3-283A61107933}">
  <ds:schemaRefs>
    <ds:schemaRef ds:uri="40262f94-9f35-4ac3-9a90-690165a166b7"/>
    <ds:schemaRef ds:uri="a4f35948-e619-41b3-aa29-22878b09cf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2F2BE50-DDB3-465B-A26E-975A276D43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389</TotalTime>
  <Words>4536</Words>
  <Application>Microsoft Office PowerPoint</Application>
  <PresentationFormat>Custom</PresentationFormat>
  <Paragraphs>432</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Franklin Gothic Medium</vt:lpstr>
      <vt:lpstr>Noto Sans</vt:lpstr>
      <vt:lpstr>OpenSans</vt:lpstr>
      <vt:lpstr>Business Contrast 16x9</vt:lpstr>
      <vt:lpstr>TOSS Pilot Pilot for Framework Validation</vt:lpstr>
      <vt:lpstr>Agenda</vt:lpstr>
      <vt:lpstr>Introduction to the TOSS Project</vt:lpstr>
      <vt:lpstr>Why do we need TOSS</vt:lpstr>
      <vt:lpstr>Objectives</vt:lpstr>
      <vt:lpstr>Identify Pilot Organisations</vt:lpstr>
      <vt:lpstr>Engagement Model</vt:lpstr>
      <vt:lpstr>Plan to Initiate Pilot</vt:lpstr>
      <vt:lpstr>Requirements for the Research Study</vt:lpstr>
      <vt:lpstr>Next steps – May and early June</vt:lpstr>
      <vt:lpstr>Appendix</vt:lpstr>
      <vt:lpstr>Strategy Pillar and Personas</vt:lpstr>
      <vt:lpstr>Implementation Pillar and Personas</vt:lpstr>
      <vt:lpstr>Operational Pillar and Personas</vt:lpstr>
      <vt:lpstr>Operational Personas (cont.)</vt:lpstr>
      <vt:lpstr>Compliance &amp; Regulations Pillar  and Personas</vt:lpstr>
      <vt:lpstr>Compliance &amp; Regulations Personas(cont.)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TOSS Workshop</dc:title>
  <dc:creator>Pindy Bhullar</dc:creator>
  <cp:lastModifiedBy>Pindy Bhullar</cp:lastModifiedBy>
  <cp:revision>2</cp:revision>
  <dcterms:created xsi:type="dcterms:W3CDTF">2024-07-12T08:53:14Z</dcterms:created>
  <dcterms:modified xsi:type="dcterms:W3CDTF">2025-05-19T16:39:16Z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