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3"/>
  </p:sldMasterIdLst>
  <p:sldIdLst>
    <p:sldId id="256" r:id="rId4"/>
  </p:sldIdLst>
  <p:sldSz cx="18000663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>
        <p:scale>
          <a:sx n="75" d="100"/>
          <a:sy n="75" d="100"/>
        </p:scale>
        <p:origin x="1200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5891627"/>
            <a:ext cx="15300564" cy="12533241"/>
          </a:xfrm>
        </p:spPr>
        <p:txBody>
          <a:bodyPr anchor="b"/>
          <a:lstStyle>
            <a:lvl1pPr algn="ctr">
              <a:defRPr sz="118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7" y="18908198"/>
            <a:ext cx="13500497" cy="8691601"/>
          </a:xfrm>
        </p:spPr>
        <p:txBody>
          <a:bodyPr/>
          <a:lstStyle>
            <a:lvl1pPr marL="0" indent="0" algn="ctr">
              <a:buNone/>
              <a:defRPr sz="4726"/>
            </a:lvl1pPr>
            <a:lvl2pPr marL="899991" indent="0" algn="ctr">
              <a:buNone/>
              <a:defRPr sz="3936"/>
            </a:lvl2pPr>
            <a:lvl3pPr marL="1799980" indent="0" algn="ctr">
              <a:buNone/>
              <a:defRPr sz="3544"/>
            </a:lvl3pPr>
            <a:lvl4pPr marL="2699971" indent="0" algn="ctr">
              <a:buNone/>
              <a:defRPr sz="3150"/>
            </a:lvl4pPr>
            <a:lvl5pPr marL="3599960" indent="0" algn="ctr">
              <a:buNone/>
              <a:defRPr sz="3150"/>
            </a:lvl5pPr>
            <a:lvl6pPr marL="4499951" indent="0" algn="ctr">
              <a:buNone/>
              <a:defRPr sz="3150"/>
            </a:lvl6pPr>
            <a:lvl7pPr marL="5399940" indent="0" algn="ctr">
              <a:buNone/>
              <a:defRPr sz="3150"/>
            </a:lvl7pPr>
            <a:lvl8pPr marL="6299929" indent="0" algn="ctr">
              <a:buNone/>
              <a:defRPr sz="3150"/>
            </a:lvl8pPr>
            <a:lvl9pPr marL="7199920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6B9-32AD-4F87-9E13-6F1BB330E839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661-7194-48C1-BBBF-FD6F48752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35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6B9-32AD-4F87-9E13-6F1BB330E839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661-7194-48C1-BBBF-FD6F48752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4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9" y="1916654"/>
            <a:ext cx="3881393" cy="305081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50" y="1916654"/>
            <a:ext cx="11419171" cy="305081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6B9-32AD-4F87-9E13-6F1BB330E839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661-7194-48C1-BBBF-FD6F48752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3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6B9-32AD-4F87-9E13-6F1BB330E839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661-7194-48C1-BBBF-FD6F48752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3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8974946"/>
            <a:ext cx="15525572" cy="14974887"/>
          </a:xfrm>
        </p:spPr>
        <p:txBody>
          <a:bodyPr anchor="b"/>
          <a:lstStyle>
            <a:lvl1pPr>
              <a:defRPr sz="118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24091501"/>
            <a:ext cx="15525572" cy="7874941"/>
          </a:xfrm>
        </p:spPr>
        <p:txBody>
          <a:bodyPr/>
          <a:lstStyle>
            <a:lvl1pPr marL="0" indent="0">
              <a:buNone/>
              <a:defRPr sz="4726">
                <a:solidFill>
                  <a:schemeClr val="tx1"/>
                </a:solidFill>
              </a:defRPr>
            </a:lvl1pPr>
            <a:lvl2pPr marL="899991" indent="0">
              <a:buNone/>
              <a:defRPr sz="3936">
                <a:solidFill>
                  <a:schemeClr val="tx1">
                    <a:tint val="75000"/>
                  </a:schemeClr>
                </a:solidFill>
              </a:defRPr>
            </a:lvl2pPr>
            <a:lvl3pPr marL="1799980" indent="0">
              <a:buNone/>
              <a:defRPr sz="3544">
                <a:solidFill>
                  <a:schemeClr val="tx1">
                    <a:tint val="75000"/>
                  </a:schemeClr>
                </a:solidFill>
              </a:defRPr>
            </a:lvl3pPr>
            <a:lvl4pPr marL="269997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59996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4999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39994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29992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1999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6B9-32AD-4F87-9E13-6F1BB330E839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661-7194-48C1-BBBF-FD6F48752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66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9583266"/>
            <a:ext cx="7650282" cy="228415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9583266"/>
            <a:ext cx="7650282" cy="228415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6B9-32AD-4F87-9E13-6F1BB330E839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661-7194-48C1-BBBF-FD6F48752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59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916664"/>
            <a:ext cx="15525572" cy="695828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6" y="8824939"/>
            <a:ext cx="7615123" cy="4324965"/>
          </a:xfrm>
        </p:spPr>
        <p:txBody>
          <a:bodyPr anchor="b"/>
          <a:lstStyle>
            <a:lvl1pPr marL="0" indent="0">
              <a:buNone/>
              <a:defRPr sz="4726" b="1"/>
            </a:lvl1pPr>
            <a:lvl2pPr marL="899991" indent="0">
              <a:buNone/>
              <a:defRPr sz="3936" b="1"/>
            </a:lvl2pPr>
            <a:lvl3pPr marL="1799980" indent="0">
              <a:buNone/>
              <a:defRPr sz="3544" b="1"/>
            </a:lvl3pPr>
            <a:lvl4pPr marL="2699971" indent="0">
              <a:buNone/>
              <a:defRPr sz="3150" b="1"/>
            </a:lvl4pPr>
            <a:lvl5pPr marL="3599960" indent="0">
              <a:buNone/>
              <a:defRPr sz="3150" b="1"/>
            </a:lvl5pPr>
            <a:lvl6pPr marL="4499951" indent="0">
              <a:buNone/>
              <a:defRPr sz="3150" b="1"/>
            </a:lvl6pPr>
            <a:lvl7pPr marL="5399940" indent="0">
              <a:buNone/>
              <a:defRPr sz="3150" b="1"/>
            </a:lvl7pPr>
            <a:lvl8pPr marL="6299929" indent="0">
              <a:buNone/>
              <a:defRPr sz="3150" b="1"/>
            </a:lvl8pPr>
            <a:lvl9pPr marL="7199920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6" y="13149905"/>
            <a:ext cx="7615123" cy="193415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8824939"/>
            <a:ext cx="7652626" cy="4324965"/>
          </a:xfrm>
        </p:spPr>
        <p:txBody>
          <a:bodyPr anchor="b"/>
          <a:lstStyle>
            <a:lvl1pPr marL="0" indent="0">
              <a:buNone/>
              <a:defRPr sz="4726" b="1"/>
            </a:lvl1pPr>
            <a:lvl2pPr marL="899991" indent="0">
              <a:buNone/>
              <a:defRPr sz="3936" b="1"/>
            </a:lvl2pPr>
            <a:lvl3pPr marL="1799980" indent="0">
              <a:buNone/>
              <a:defRPr sz="3544" b="1"/>
            </a:lvl3pPr>
            <a:lvl4pPr marL="2699971" indent="0">
              <a:buNone/>
              <a:defRPr sz="3150" b="1"/>
            </a:lvl4pPr>
            <a:lvl5pPr marL="3599960" indent="0">
              <a:buNone/>
              <a:defRPr sz="3150" b="1"/>
            </a:lvl5pPr>
            <a:lvl6pPr marL="4499951" indent="0">
              <a:buNone/>
              <a:defRPr sz="3150" b="1"/>
            </a:lvl6pPr>
            <a:lvl7pPr marL="5399940" indent="0">
              <a:buNone/>
              <a:defRPr sz="3150" b="1"/>
            </a:lvl7pPr>
            <a:lvl8pPr marL="6299929" indent="0">
              <a:buNone/>
              <a:defRPr sz="3150" b="1"/>
            </a:lvl8pPr>
            <a:lvl9pPr marL="7199920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3149905"/>
            <a:ext cx="7652626" cy="193415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6B9-32AD-4F87-9E13-6F1BB330E839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661-7194-48C1-BBBF-FD6F48752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10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6B9-32AD-4F87-9E13-6F1BB330E839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661-7194-48C1-BBBF-FD6F48752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92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6B9-32AD-4F87-9E13-6F1BB330E839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661-7194-48C1-BBBF-FD6F48752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1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399983"/>
            <a:ext cx="5805682" cy="839993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5183304"/>
            <a:ext cx="9112836" cy="25583147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6"/>
            </a:lvl3pPr>
            <a:lvl4pPr>
              <a:defRPr sz="3936"/>
            </a:lvl4pPr>
            <a:lvl5pPr>
              <a:defRPr sz="3936"/>
            </a:lvl5pPr>
            <a:lvl6pPr>
              <a:defRPr sz="3936"/>
            </a:lvl6pPr>
            <a:lvl7pPr>
              <a:defRPr sz="3936"/>
            </a:lvl7pPr>
            <a:lvl8pPr>
              <a:defRPr sz="3936"/>
            </a:lvl8pPr>
            <a:lvl9pPr>
              <a:defRPr sz="39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0799922"/>
            <a:ext cx="5805682" cy="20008189"/>
          </a:xfrm>
        </p:spPr>
        <p:txBody>
          <a:bodyPr/>
          <a:lstStyle>
            <a:lvl1pPr marL="0" indent="0">
              <a:buNone/>
              <a:defRPr sz="3150"/>
            </a:lvl1pPr>
            <a:lvl2pPr marL="899991" indent="0">
              <a:buNone/>
              <a:defRPr sz="2756"/>
            </a:lvl2pPr>
            <a:lvl3pPr marL="1799980" indent="0">
              <a:buNone/>
              <a:defRPr sz="2362"/>
            </a:lvl3pPr>
            <a:lvl4pPr marL="2699971" indent="0">
              <a:buNone/>
              <a:defRPr sz="1970"/>
            </a:lvl4pPr>
            <a:lvl5pPr marL="3599960" indent="0">
              <a:buNone/>
              <a:defRPr sz="1970"/>
            </a:lvl5pPr>
            <a:lvl6pPr marL="4499951" indent="0">
              <a:buNone/>
              <a:defRPr sz="1970"/>
            </a:lvl6pPr>
            <a:lvl7pPr marL="5399940" indent="0">
              <a:buNone/>
              <a:defRPr sz="1970"/>
            </a:lvl7pPr>
            <a:lvl8pPr marL="6299929" indent="0">
              <a:buNone/>
              <a:defRPr sz="1970"/>
            </a:lvl8pPr>
            <a:lvl9pPr marL="7199920" indent="0">
              <a:buNone/>
              <a:defRPr sz="197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6B9-32AD-4F87-9E13-6F1BB330E839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661-7194-48C1-BBBF-FD6F48752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24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399983"/>
            <a:ext cx="5805682" cy="839993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5183304"/>
            <a:ext cx="9112836" cy="25583147"/>
          </a:xfrm>
        </p:spPr>
        <p:txBody>
          <a:bodyPr anchor="t"/>
          <a:lstStyle>
            <a:lvl1pPr marL="0" indent="0">
              <a:buNone/>
              <a:defRPr sz="6300"/>
            </a:lvl1pPr>
            <a:lvl2pPr marL="899991" indent="0">
              <a:buNone/>
              <a:defRPr sz="5512"/>
            </a:lvl2pPr>
            <a:lvl3pPr marL="1799980" indent="0">
              <a:buNone/>
              <a:defRPr sz="4726"/>
            </a:lvl3pPr>
            <a:lvl4pPr marL="2699971" indent="0">
              <a:buNone/>
              <a:defRPr sz="3936"/>
            </a:lvl4pPr>
            <a:lvl5pPr marL="3599960" indent="0">
              <a:buNone/>
              <a:defRPr sz="3936"/>
            </a:lvl5pPr>
            <a:lvl6pPr marL="4499951" indent="0">
              <a:buNone/>
              <a:defRPr sz="3936"/>
            </a:lvl6pPr>
            <a:lvl7pPr marL="5399940" indent="0">
              <a:buNone/>
              <a:defRPr sz="3936"/>
            </a:lvl7pPr>
            <a:lvl8pPr marL="6299929" indent="0">
              <a:buNone/>
              <a:defRPr sz="3936"/>
            </a:lvl8pPr>
            <a:lvl9pPr marL="7199920" indent="0">
              <a:buNone/>
              <a:defRPr sz="39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0799922"/>
            <a:ext cx="5805682" cy="20008189"/>
          </a:xfrm>
        </p:spPr>
        <p:txBody>
          <a:bodyPr/>
          <a:lstStyle>
            <a:lvl1pPr marL="0" indent="0">
              <a:buNone/>
              <a:defRPr sz="3150"/>
            </a:lvl1pPr>
            <a:lvl2pPr marL="899991" indent="0">
              <a:buNone/>
              <a:defRPr sz="2756"/>
            </a:lvl2pPr>
            <a:lvl3pPr marL="1799980" indent="0">
              <a:buNone/>
              <a:defRPr sz="2362"/>
            </a:lvl3pPr>
            <a:lvl4pPr marL="2699971" indent="0">
              <a:buNone/>
              <a:defRPr sz="1970"/>
            </a:lvl4pPr>
            <a:lvl5pPr marL="3599960" indent="0">
              <a:buNone/>
              <a:defRPr sz="1970"/>
            </a:lvl5pPr>
            <a:lvl6pPr marL="4499951" indent="0">
              <a:buNone/>
              <a:defRPr sz="1970"/>
            </a:lvl6pPr>
            <a:lvl7pPr marL="5399940" indent="0">
              <a:buNone/>
              <a:defRPr sz="1970"/>
            </a:lvl7pPr>
            <a:lvl8pPr marL="6299929" indent="0">
              <a:buNone/>
              <a:defRPr sz="1970"/>
            </a:lvl8pPr>
            <a:lvl9pPr marL="7199920" indent="0">
              <a:buNone/>
              <a:defRPr sz="197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6B9-32AD-4F87-9E13-6F1BB330E839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4661-7194-48C1-BBBF-FD6F48752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3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916664"/>
            <a:ext cx="15525572" cy="6958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9583266"/>
            <a:ext cx="15525572" cy="2284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50" y="33366433"/>
            <a:ext cx="405014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E6B9-32AD-4F87-9E13-6F1BB330E839}" type="datetimeFigureOut">
              <a:rPr lang="de-DE" smtClean="0"/>
              <a:t>09.06.2023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33366433"/>
            <a:ext cx="607522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72" y="33366433"/>
            <a:ext cx="405014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4661-7194-48C1-BBBF-FD6F4875239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2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799980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995" indent="-449995" algn="l" defTabSz="1799980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49984" indent="-449995" algn="l" defTabSz="1799980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6" kern="1200">
          <a:solidFill>
            <a:schemeClr val="tx1"/>
          </a:solidFill>
          <a:latin typeface="+mn-lt"/>
          <a:ea typeface="+mn-ea"/>
          <a:cs typeface="+mn-cs"/>
        </a:defRPr>
      </a:lvl2pPr>
      <a:lvl3pPr marL="2249975" indent="-449995" algn="l" defTabSz="1799980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6" kern="1200">
          <a:solidFill>
            <a:schemeClr val="tx1"/>
          </a:solidFill>
          <a:latin typeface="+mn-lt"/>
          <a:ea typeface="+mn-ea"/>
          <a:cs typeface="+mn-cs"/>
        </a:defRPr>
      </a:lvl3pPr>
      <a:lvl4pPr marL="3149966" indent="-449995" algn="l" defTabSz="1799980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4" kern="1200">
          <a:solidFill>
            <a:schemeClr val="tx1"/>
          </a:solidFill>
          <a:latin typeface="+mn-lt"/>
          <a:ea typeface="+mn-ea"/>
          <a:cs typeface="+mn-cs"/>
        </a:defRPr>
      </a:lvl4pPr>
      <a:lvl5pPr marL="4049955" indent="-449995" algn="l" defTabSz="1799980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4" kern="1200">
          <a:solidFill>
            <a:schemeClr val="tx1"/>
          </a:solidFill>
          <a:latin typeface="+mn-lt"/>
          <a:ea typeface="+mn-ea"/>
          <a:cs typeface="+mn-cs"/>
        </a:defRPr>
      </a:lvl5pPr>
      <a:lvl6pPr marL="4949946" indent="-449995" algn="l" defTabSz="1799980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4" kern="1200">
          <a:solidFill>
            <a:schemeClr val="tx1"/>
          </a:solidFill>
          <a:latin typeface="+mn-lt"/>
          <a:ea typeface="+mn-ea"/>
          <a:cs typeface="+mn-cs"/>
        </a:defRPr>
      </a:lvl6pPr>
      <a:lvl7pPr marL="5849935" indent="-449995" algn="l" defTabSz="1799980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4" kern="1200">
          <a:solidFill>
            <a:schemeClr val="tx1"/>
          </a:solidFill>
          <a:latin typeface="+mn-lt"/>
          <a:ea typeface="+mn-ea"/>
          <a:cs typeface="+mn-cs"/>
        </a:defRPr>
      </a:lvl7pPr>
      <a:lvl8pPr marL="6749924" indent="-449995" algn="l" defTabSz="1799980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4" kern="1200">
          <a:solidFill>
            <a:schemeClr val="tx1"/>
          </a:solidFill>
          <a:latin typeface="+mn-lt"/>
          <a:ea typeface="+mn-ea"/>
          <a:cs typeface="+mn-cs"/>
        </a:defRPr>
      </a:lvl8pPr>
      <a:lvl9pPr marL="7649915" indent="-449995" algn="l" defTabSz="1799980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99980" rtl="0" eaLnBrk="1" latinLnBrk="0" hangingPunct="1">
        <a:defRPr sz="3544" kern="1200">
          <a:solidFill>
            <a:schemeClr val="tx1"/>
          </a:solidFill>
          <a:latin typeface="+mn-lt"/>
          <a:ea typeface="+mn-ea"/>
          <a:cs typeface="+mn-cs"/>
        </a:defRPr>
      </a:lvl1pPr>
      <a:lvl2pPr marL="899991" algn="l" defTabSz="1799980" rtl="0" eaLnBrk="1" latinLnBrk="0" hangingPunct="1">
        <a:defRPr sz="3544" kern="1200">
          <a:solidFill>
            <a:schemeClr val="tx1"/>
          </a:solidFill>
          <a:latin typeface="+mn-lt"/>
          <a:ea typeface="+mn-ea"/>
          <a:cs typeface="+mn-cs"/>
        </a:defRPr>
      </a:lvl2pPr>
      <a:lvl3pPr marL="1799980" algn="l" defTabSz="1799980" rtl="0" eaLnBrk="1" latinLnBrk="0" hangingPunct="1">
        <a:defRPr sz="3544" kern="1200">
          <a:solidFill>
            <a:schemeClr val="tx1"/>
          </a:solidFill>
          <a:latin typeface="+mn-lt"/>
          <a:ea typeface="+mn-ea"/>
          <a:cs typeface="+mn-cs"/>
        </a:defRPr>
      </a:lvl3pPr>
      <a:lvl4pPr marL="2699971" algn="l" defTabSz="1799980" rtl="0" eaLnBrk="1" latinLnBrk="0" hangingPunct="1">
        <a:defRPr sz="3544" kern="1200">
          <a:solidFill>
            <a:schemeClr val="tx1"/>
          </a:solidFill>
          <a:latin typeface="+mn-lt"/>
          <a:ea typeface="+mn-ea"/>
          <a:cs typeface="+mn-cs"/>
        </a:defRPr>
      </a:lvl4pPr>
      <a:lvl5pPr marL="3599960" algn="l" defTabSz="1799980" rtl="0" eaLnBrk="1" latinLnBrk="0" hangingPunct="1">
        <a:defRPr sz="3544" kern="1200">
          <a:solidFill>
            <a:schemeClr val="tx1"/>
          </a:solidFill>
          <a:latin typeface="+mn-lt"/>
          <a:ea typeface="+mn-ea"/>
          <a:cs typeface="+mn-cs"/>
        </a:defRPr>
      </a:lvl5pPr>
      <a:lvl6pPr marL="4499951" algn="l" defTabSz="1799980" rtl="0" eaLnBrk="1" latinLnBrk="0" hangingPunct="1">
        <a:defRPr sz="3544" kern="1200">
          <a:solidFill>
            <a:schemeClr val="tx1"/>
          </a:solidFill>
          <a:latin typeface="+mn-lt"/>
          <a:ea typeface="+mn-ea"/>
          <a:cs typeface="+mn-cs"/>
        </a:defRPr>
      </a:lvl6pPr>
      <a:lvl7pPr marL="5399940" algn="l" defTabSz="1799980" rtl="0" eaLnBrk="1" latinLnBrk="0" hangingPunct="1">
        <a:defRPr sz="3544" kern="1200">
          <a:solidFill>
            <a:schemeClr val="tx1"/>
          </a:solidFill>
          <a:latin typeface="+mn-lt"/>
          <a:ea typeface="+mn-ea"/>
          <a:cs typeface="+mn-cs"/>
        </a:defRPr>
      </a:lvl7pPr>
      <a:lvl8pPr marL="6299929" algn="l" defTabSz="1799980" rtl="0" eaLnBrk="1" latinLnBrk="0" hangingPunct="1">
        <a:defRPr sz="3544" kern="1200">
          <a:solidFill>
            <a:schemeClr val="tx1"/>
          </a:solidFill>
          <a:latin typeface="+mn-lt"/>
          <a:ea typeface="+mn-ea"/>
          <a:cs typeface="+mn-cs"/>
        </a:defRPr>
      </a:lvl8pPr>
      <a:lvl9pPr marL="7199920" algn="l" defTabSz="1799980" rtl="0" eaLnBrk="1" latinLnBrk="0" hangingPunct="1">
        <a:defRPr sz="35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en-Solutions-Software/Public/tree/master/GS_OmniChannelSystem.Rest.SDK#Validate-basket" TargetMode="External"/><Relationship Id="rId2" Type="http://schemas.openxmlformats.org/officeDocument/2006/relationships/hyperlink" Target="https://github.com/Green-Solutions-Software/Public/tree/master/GS_OmniChannelSystem.Rest.SDK#Redeem-baske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hteck 133">
            <a:extLst>
              <a:ext uri="{FF2B5EF4-FFF2-40B4-BE49-F238E27FC236}">
                <a16:creationId xmlns:a16="http://schemas.microsoft.com/office/drawing/2014/main" id="{C0BAAD6E-55F0-3AC0-7B98-DC318BB45B54}"/>
              </a:ext>
            </a:extLst>
          </p:cNvPr>
          <p:cNvSpPr/>
          <p:nvPr/>
        </p:nvSpPr>
        <p:spPr>
          <a:xfrm>
            <a:off x="14774950" y="510761"/>
            <a:ext cx="2836551" cy="27633355"/>
          </a:xfrm>
          <a:prstGeom prst="rect">
            <a:avLst/>
          </a:prstGeom>
          <a:solidFill>
            <a:schemeClr val="accent4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5A20E19B-FB38-0E56-5F94-3BED2FC766D1}"/>
              </a:ext>
            </a:extLst>
          </p:cNvPr>
          <p:cNvSpPr/>
          <p:nvPr/>
        </p:nvSpPr>
        <p:spPr>
          <a:xfrm>
            <a:off x="11640209" y="512466"/>
            <a:ext cx="2836551" cy="27617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BC6F225B-37C3-7899-E7C8-7DC41363C008}"/>
              </a:ext>
            </a:extLst>
          </p:cNvPr>
          <p:cNvSpPr/>
          <p:nvPr/>
        </p:nvSpPr>
        <p:spPr>
          <a:xfrm>
            <a:off x="8541254" y="512466"/>
            <a:ext cx="2885839" cy="27617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09351515-7068-7A65-AA02-6E689D39D96D}"/>
              </a:ext>
            </a:extLst>
          </p:cNvPr>
          <p:cNvSpPr txBox="1"/>
          <p:nvPr/>
        </p:nvSpPr>
        <p:spPr>
          <a:xfrm>
            <a:off x="5534133" y="610075"/>
            <a:ext cx="3007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Device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010421E5-6800-7263-2B7B-4061FCE46985}"/>
              </a:ext>
            </a:extLst>
          </p:cNvPr>
          <p:cNvSpPr txBox="1"/>
          <p:nvPr/>
        </p:nvSpPr>
        <p:spPr>
          <a:xfrm>
            <a:off x="11640209" y="610075"/>
            <a:ext cx="2836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Till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62704DD6-7B31-768D-8FC1-FCCF9058ECF8}"/>
              </a:ext>
            </a:extLst>
          </p:cNvPr>
          <p:cNvSpPr txBox="1"/>
          <p:nvPr/>
        </p:nvSpPr>
        <p:spPr>
          <a:xfrm>
            <a:off x="8541254" y="610075"/>
            <a:ext cx="2885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Cloud Software</a:t>
            </a:r>
          </a:p>
        </p:txBody>
      </p: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5E8F2844-4C9D-A08F-A607-7EFF04A981F0}"/>
              </a:ext>
            </a:extLst>
          </p:cNvPr>
          <p:cNvCxnSpPr>
            <a:cxnSpLocks/>
          </p:cNvCxnSpPr>
          <p:nvPr/>
        </p:nvCxnSpPr>
        <p:spPr>
          <a:xfrm>
            <a:off x="389167" y="1071028"/>
            <a:ext cx="172783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E46F7213-54A5-B999-1BEE-B964E8100015}"/>
              </a:ext>
            </a:extLst>
          </p:cNvPr>
          <p:cNvSpPr txBox="1"/>
          <p:nvPr/>
        </p:nvSpPr>
        <p:spPr>
          <a:xfrm>
            <a:off x="2935680" y="611955"/>
            <a:ext cx="2598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User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5EF6D14A-C505-87BA-A07B-FA903E98E3A3}"/>
              </a:ext>
            </a:extLst>
          </p:cNvPr>
          <p:cNvSpPr txBox="1"/>
          <p:nvPr/>
        </p:nvSpPr>
        <p:spPr>
          <a:xfrm>
            <a:off x="14669203" y="610075"/>
            <a:ext cx="2836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ERP</a:t>
            </a:r>
          </a:p>
        </p:txBody>
      </p:sp>
      <p:sp>
        <p:nvSpPr>
          <p:cNvPr id="347" name="Textfeld 165">
            <a:extLst>
              <a:ext uri="{FF2B5EF4-FFF2-40B4-BE49-F238E27FC236}">
                <a16:creationId xmlns:a16="http://schemas.microsoft.com/office/drawing/2014/main" id="{6629CD7E-2F2A-AD6B-50CC-9CAF7482D806}"/>
              </a:ext>
            </a:extLst>
          </p:cNvPr>
          <p:cNvSpPr txBox="1"/>
          <p:nvPr/>
        </p:nvSpPr>
        <p:spPr>
          <a:xfrm>
            <a:off x="383043" y="1373371"/>
            <a:ext cx="200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GB" sz="1200" b="1" dirty="0"/>
              <a:t>1. Scan QR-Code</a:t>
            </a:r>
          </a:p>
        </p:txBody>
      </p:sp>
      <p:sp>
        <p:nvSpPr>
          <p:cNvPr id="349" name="Rechteck 140">
            <a:extLst>
              <a:ext uri="{FF2B5EF4-FFF2-40B4-BE49-F238E27FC236}">
                <a16:creationId xmlns:a16="http://schemas.microsoft.com/office/drawing/2014/main" id="{62D15ED7-BA3B-084E-D82E-2CFDFA661B17}"/>
              </a:ext>
            </a:extLst>
          </p:cNvPr>
          <p:cNvSpPr/>
          <p:nvPr/>
        </p:nvSpPr>
        <p:spPr>
          <a:xfrm>
            <a:off x="6094887" y="1333551"/>
            <a:ext cx="1906904" cy="4794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QR-Coded generated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1" name="Rechteck 151">
            <a:extLst>
              <a:ext uri="{FF2B5EF4-FFF2-40B4-BE49-F238E27FC236}">
                <a16:creationId xmlns:a16="http://schemas.microsoft.com/office/drawing/2014/main" id="{C8A6C2C9-7D41-EDB7-EAFF-F12C97EC093B}"/>
              </a:ext>
            </a:extLst>
          </p:cNvPr>
          <p:cNvSpPr/>
          <p:nvPr/>
        </p:nvSpPr>
        <p:spPr>
          <a:xfrm>
            <a:off x="3293003" y="1333551"/>
            <a:ext cx="1906904" cy="479481"/>
          </a:xfrm>
          <a:prstGeom prst="rect">
            <a:avLst/>
          </a:prstGeom>
          <a:solidFill>
            <a:srgbClr val="FFCCCC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Show loyalty card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52" name="Gerade Verbindung mit Pfeil 155">
            <a:extLst>
              <a:ext uri="{FF2B5EF4-FFF2-40B4-BE49-F238E27FC236}">
                <a16:creationId xmlns:a16="http://schemas.microsoft.com/office/drawing/2014/main" id="{37764FA2-1A6C-279A-A9AC-E546E3273D9E}"/>
              </a:ext>
            </a:extLst>
          </p:cNvPr>
          <p:cNvCxnSpPr>
            <a:cxnSpLocks/>
            <a:stCxn id="351" idx="3"/>
            <a:endCxn id="349" idx="1"/>
          </p:cNvCxnSpPr>
          <p:nvPr/>
        </p:nvCxnSpPr>
        <p:spPr>
          <a:xfrm>
            <a:off x="5199900" y="1573291"/>
            <a:ext cx="89498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Rechteck 149">
            <a:extLst>
              <a:ext uri="{FF2B5EF4-FFF2-40B4-BE49-F238E27FC236}">
                <a16:creationId xmlns:a16="http://schemas.microsoft.com/office/drawing/2014/main" id="{ACDA0B45-C3EF-740A-CFEE-6BC8F8E2E7BF}"/>
              </a:ext>
            </a:extLst>
          </p:cNvPr>
          <p:cNvSpPr/>
          <p:nvPr/>
        </p:nvSpPr>
        <p:spPr>
          <a:xfrm>
            <a:off x="12089054" y="1335209"/>
            <a:ext cx="1906902" cy="479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Scan QR-Code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62" name="Gerade Verbindung mit Pfeil 160">
            <a:extLst>
              <a:ext uri="{FF2B5EF4-FFF2-40B4-BE49-F238E27FC236}">
                <a16:creationId xmlns:a16="http://schemas.microsoft.com/office/drawing/2014/main" id="{694048D8-EAF2-BBBA-86E3-FA0872F7949E}"/>
              </a:ext>
            </a:extLst>
          </p:cNvPr>
          <p:cNvCxnSpPr>
            <a:cxnSpLocks/>
            <a:stCxn id="359" idx="2"/>
            <a:endCxn id="23" idx="0"/>
          </p:cNvCxnSpPr>
          <p:nvPr/>
        </p:nvCxnSpPr>
        <p:spPr>
          <a:xfrm>
            <a:off x="13042504" y="1814688"/>
            <a:ext cx="22541" cy="197170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Rechteck 149">
            <a:extLst>
              <a:ext uri="{FF2B5EF4-FFF2-40B4-BE49-F238E27FC236}">
                <a16:creationId xmlns:a16="http://schemas.microsoft.com/office/drawing/2014/main" id="{CACD5BB7-79EC-FEB6-0C53-048C0C7661F6}"/>
              </a:ext>
            </a:extLst>
          </p:cNvPr>
          <p:cNvSpPr/>
          <p:nvPr/>
        </p:nvSpPr>
        <p:spPr>
          <a:xfrm>
            <a:off x="9035852" y="8375168"/>
            <a:ext cx="1906902" cy="479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Trigger event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87" name="Rechteck 140">
            <a:extLst>
              <a:ext uri="{FF2B5EF4-FFF2-40B4-BE49-F238E27FC236}">
                <a16:creationId xmlns:a16="http://schemas.microsoft.com/office/drawing/2014/main" id="{6C6BE351-A457-5710-541B-83254281F222}"/>
              </a:ext>
            </a:extLst>
          </p:cNvPr>
          <p:cNvSpPr/>
          <p:nvPr/>
        </p:nvSpPr>
        <p:spPr>
          <a:xfrm>
            <a:off x="6094883" y="8375168"/>
            <a:ext cx="1906904" cy="4794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Invalidate cache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88" name="Gerade Verbindung mit Pfeil 160">
            <a:extLst>
              <a:ext uri="{FF2B5EF4-FFF2-40B4-BE49-F238E27FC236}">
                <a16:creationId xmlns:a16="http://schemas.microsoft.com/office/drawing/2014/main" id="{7466F645-6DF8-A9F2-1164-21EF876C9D4E}"/>
              </a:ext>
            </a:extLst>
          </p:cNvPr>
          <p:cNvCxnSpPr>
            <a:cxnSpLocks/>
          </p:cNvCxnSpPr>
          <p:nvPr/>
        </p:nvCxnSpPr>
        <p:spPr>
          <a:xfrm flipH="1">
            <a:off x="8001791" y="8614907"/>
            <a:ext cx="102231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49">
            <a:extLst>
              <a:ext uri="{FF2B5EF4-FFF2-40B4-BE49-F238E27FC236}">
                <a16:creationId xmlns:a16="http://schemas.microsoft.com/office/drawing/2014/main" id="{FDE34993-333C-C971-A17C-84E3E854A5DC}"/>
              </a:ext>
            </a:extLst>
          </p:cNvPr>
          <p:cNvSpPr/>
          <p:nvPr/>
        </p:nvSpPr>
        <p:spPr>
          <a:xfrm>
            <a:off x="12101083" y="2986506"/>
            <a:ext cx="1906902" cy="479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Complete purchase</a:t>
            </a:r>
          </a:p>
        </p:txBody>
      </p:sp>
      <p:sp>
        <p:nvSpPr>
          <p:cNvPr id="18" name="Rechteck 149">
            <a:extLst>
              <a:ext uri="{FF2B5EF4-FFF2-40B4-BE49-F238E27FC236}">
                <a16:creationId xmlns:a16="http://schemas.microsoft.com/office/drawing/2014/main" id="{FCA2BDE2-F79B-D612-BC6A-CD64DD1FCE2A}"/>
              </a:ext>
            </a:extLst>
          </p:cNvPr>
          <p:cNvSpPr/>
          <p:nvPr/>
        </p:nvSpPr>
        <p:spPr>
          <a:xfrm>
            <a:off x="9003382" y="2147731"/>
            <a:ext cx="1906902" cy="479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Basket validated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60">
            <a:extLst>
              <a:ext uri="{FF2B5EF4-FFF2-40B4-BE49-F238E27FC236}">
                <a16:creationId xmlns:a16="http://schemas.microsoft.com/office/drawing/2014/main" id="{97DD668C-53E8-829E-A3C9-DDCA9F430180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10910285" y="2387465"/>
            <a:ext cx="11781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149">
            <a:extLst>
              <a:ext uri="{FF2B5EF4-FFF2-40B4-BE49-F238E27FC236}">
                <a16:creationId xmlns:a16="http://schemas.microsoft.com/office/drawing/2014/main" id="{5CD87D74-6B90-C57F-9999-A189989D4B8F}"/>
              </a:ext>
            </a:extLst>
          </p:cNvPr>
          <p:cNvSpPr/>
          <p:nvPr/>
        </p:nvSpPr>
        <p:spPr>
          <a:xfrm>
            <a:off x="12111591" y="3786391"/>
            <a:ext cx="1906902" cy="479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hlinkClick r:id="rId2"/>
              </a:rPr>
              <a:t>Redeem basket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9" name="Gerade Verbindung mit Pfeil 160">
            <a:extLst>
              <a:ext uri="{FF2B5EF4-FFF2-40B4-BE49-F238E27FC236}">
                <a16:creationId xmlns:a16="http://schemas.microsoft.com/office/drawing/2014/main" id="{D743ED7B-B08D-3AEE-0A4E-AEBC30C34F47}"/>
              </a:ext>
            </a:extLst>
          </p:cNvPr>
          <p:cNvCxnSpPr>
            <a:cxnSpLocks/>
            <a:stCxn id="27" idx="2"/>
            <a:endCxn id="385" idx="0"/>
          </p:cNvCxnSpPr>
          <p:nvPr/>
        </p:nvCxnSpPr>
        <p:spPr>
          <a:xfrm>
            <a:off x="9984217" y="5013563"/>
            <a:ext cx="5086" cy="336161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149">
            <a:extLst>
              <a:ext uri="{FF2B5EF4-FFF2-40B4-BE49-F238E27FC236}">
                <a16:creationId xmlns:a16="http://schemas.microsoft.com/office/drawing/2014/main" id="{F4B87E49-2B9C-0C4F-5623-9315068D381C}"/>
              </a:ext>
            </a:extLst>
          </p:cNvPr>
          <p:cNvSpPr/>
          <p:nvPr/>
        </p:nvSpPr>
        <p:spPr>
          <a:xfrm>
            <a:off x="9028783" y="3773331"/>
            <a:ext cx="1906902" cy="479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Redeem basket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6" name="Gerade Verbindung mit Pfeil 160">
            <a:extLst>
              <a:ext uri="{FF2B5EF4-FFF2-40B4-BE49-F238E27FC236}">
                <a16:creationId xmlns:a16="http://schemas.microsoft.com/office/drawing/2014/main" id="{1DCFAD80-D2B9-7447-34C2-BE3E92CFC53B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10935686" y="4013066"/>
            <a:ext cx="11781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hteck 149">
            <a:extLst>
              <a:ext uri="{FF2B5EF4-FFF2-40B4-BE49-F238E27FC236}">
                <a16:creationId xmlns:a16="http://schemas.microsoft.com/office/drawing/2014/main" id="{2A566D4A-25B3-C9EC-38E6-AD6B27B6F74C}"/>
              </a:ext>
            </a:extLst>
          </p:cNvPr>
          <p:cNvSpPr/>
          <p:nvPr/>
        </p:nvSpPr>
        <p:spPr>
          <a:xfrm>
            <a:off x="9030763" y="4534082"/>
            <a:ext cx="1906902" cy="479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Create order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28" name="Gerade Verbindung mit Pfeil 160">
            <a:extLst>
              <a:ext uri="{FF2B5EF4-FFF2-40B4-BE49-F238E27FC236}">
                <a16:creationId xmlns:a16="http://schemas.microsoft.com/office/drawing/2014/main" id="{D11DBF99-982E-439B-D745-7107C7EE916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982234" y="4252810"/>
            <a:ext cx="1984" cy="28127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149">
            <a:extLst>
              <a:ext uri="{FF2B5EF4-FFF2-40B4-BE49-F238E27FC236}">
                <a16:creationId xmlns:a16="http://schemas.microsoft.com/office/drawing/2014/main" id="{6076C0AA-F5BC-9A23-5F1E-D3194A8B17FC}"/>
              </a:ext>
            </a:extLst>
          </p:cNvPr>
          <p:cNvSpPr/>
          <p:nvPr/>
        </p:nvSpPr>
        <p:spPr>
          <a:xfrm>
            <a:off x="9039216" y="5295686"/>
            <a:ext cx="1906902" cy="479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Store receipt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0" name="Rechteck 149">
            <a:extLst>
              <a:ext uri="{FF2B5EF4-FFF2-40B4-BE49-F238E27FC236}">
                <a16:creationId xmlns:a16="http://schemas.microsoft.com/office/drawing/2014/main" id="{2B0934B2-CBE9-71E9-4430-E706037F209D}"/>
              </a:ext>
            </a:extLst>
          </p:cNvPr>
          <p:cNvSpPr/>
          <p:nvPr/>
        </p:nvSpPr>
        <p:spPr>
          <a:xfrm>
            <a:off x="9016081" y="6084731"/>
            <a:ext cx="1906902" cy="479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Redeem gift cards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83" name="Rechteck 149">
            <a:extLst>
              <a:ext uri="{FF2B5EF4-FFF2-40B4-BE49-F238E27FC236}">
                <a16:creationId xmlns:a16="http://schemas.microsoft.com/office/drawing/2014/main" id="{00E0BED9-DF25-B2C0-8B03-AC3DE1CA577E}"/>
              </a:ext>
            </a:extLst>
          </p:cNvPr>
          <p:cNvSpPr/>
          <p:nvPr/>
        </p:nvSpPr>
        <p:spPr>
          <a:xfrm>
            <a:off x="9024103" y="7600900"/>
            <a:ext cx="1906902" cy="479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Update loyalty card bonus/points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54" name="Gerader Verbinder 150">
            <a:extLst>
              <a:ext uri="{FF2B5EF4-FFF2-40B4-BE49-F238E27FC236}">
                <a16:creationId xmlns:a16="http://schemas.microsoft.com/office/drawing/2014/main" id="{306D24D4-3883-17D4-1D64-3D225D2AC702}"/>
              </a:ext>
            </a:extLst>
          </p:cNvPr>
          <p:cNvCxnSpPr>
            <a:cxnSpLocks/>
          </p:cNvCxnSpPr>
          <p:nvPr/>
        </p:nvCxnSpPr>
        <p:spPr>
          <a:xfrm>
            <a:off x="346819" y="9239983"/>
            <a:ext cx="172783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feld 165">
            <a:extLst>
              <a:ext uri="{FF2B5EF4-FFF2-40B4-BE49-F238E27FC236}">
                <a16:creationId xmlns:a16="http://schemas.microsoft.com/office/drawing/2014/main" id="{223FC27B-0DBD-601C-9CAF-D70678BA05A3}"/>
              </a:ext>
            </a:extLst>
          </p:cNvPr>
          <p:cNvSpPr txBox="1"/>
          <p:nvPr/>
        </p:nvSpPr>
        <p:spPr>
          <a:xfrm>
            <a:off x="340693" y="9542327"/>
            <a:ext cx="200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GB" sz="1200" b="1" dirty="0"/>
              <a:t>2. Export products</a:t>
            </a:r>
          </a:p>
        </p:txBody>
      </p:sp>
      <p:sp>
        <p:nvSpPr>
          <p:cNvPr id="60" name="Rechteck 159">
            <a:extLst>
              <a:ext uri="{FF2B5EF4-FFF2-40B4-BE49-F238E27FC236}">
                <a16:creationId xmlns:a16="http://schemas.microsoft.com/office/drawing/2014/main" id="{0C5A40D2-32F8-1C44-BBA3-07B8E756B3C4}"/>
              </a:ext>
            </a:extLst>
          </p:cNvPr>
          <p:cNvSpPr/>
          <p:nvPr/>
        </p:nvSpPr>
        <p:spPr>
          <a:xfrm>
            <a:off x="15071322" y="9533541"/>
            <a:ext cx="2259710" cy="479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Export products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29" name="Rechteck 149">
            <a:extLst>
              <a:ext uri="{FF2B5EF4-FFF2-40B4-BE49-F238E27FC236}">
                <a16:creationId xmlns:a16="http://schemas.microsoft.com/office/drawing/2014/main" id="{A0F44CDD-5D75-1991-AB88-2146163C9483}"/>
              </a:ext>
            </a:extLst>
          </p:cNvPr>
          <p:cNvSpPr/>
          <p:nvPr/>
        </p:nvSpPr>
        <p:spPr>
          <a:xfrm>
            <a:off x="9034488" y="9520152"/>
            <a:ext cx="1906902" cy="479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Create products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30" name="Gerade Verbindung mit Pfeil 160">
            <a:extLst>
              <a:ext uri="{FF2B5EF4-FFF2-40B4-BE49-F238E27FC236}">
                <a16:creationId xmlns:a16="http://schemas.microsoft.com/office/drawing/2014/main" id="{FD1308CC-2213-FD92-3113-D1E47526F1DB}"/>
              </a:ext>
            </a:extLst>
          </p:cNvPr>
          <p:cNvCxnSpPr>
            <a:cxnSpLocks/>
          </p:cNvCxnSpPr>
          <p:nvPr/>
        </p:nvCxnSpPr>
        <p:spPr>
          <a:xfrm flipH="1">
            <a:off x="10946118" y="9759890"/>
            <a:ext cx="4125203" cy="1339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Gerader Verbinder 150">
            <a:extLst>
              <a:ext uri="{FF2B5EF4-FFF2-40B4-BE49-F238E27FC236}">
                <a16:creationId xmlns:a16="http://schemas.microsoft.com/office/drawing/2014/main" id="{69E1EB2E-EFA6-B21D-8502-C8F54781D896}"/>
              </a:ext>
            </a:extLst>
          </p:cNvPr>
          <p:cNvCxnSpPr>
            <a:cxnSpLocks/>
          </p:cNvCxnSpPr>
          <p:nvPr/>
        </p:nvCxnSpPr>
        <p:spPr>
          <a:xfrm>
            <a:off x="346819" y="10308440"/>
            <a:ext cx="172783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feld 165">
            <a:extLst>
              <a:ext uri="{FF2B5EF4-FFF2-40B4-BE49-F238E27FC236}">
                <a16:creationId xmlns:a16="http://schemas.microsoft.com/office/drawing/2014/main" id="{0D5BD371-5575-B302-F5AD-CFE1EC262077}"/>
              </a:ext>
            </a:extLst>
          </p:cNvPr>
          <p:cNvSpPr txBox="1"/>
          <p:nvPr/>
        </p:nvSpPr>
        <p:spPr>
          <a:xfrm>
            <a:off x="340693" y="10610782"/>
            <a:ext cx="2001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GB" sz="1200" b="1" dirty="0"/>
              <a:t>3. Export products groups</a:t>
            </a:r>
          </a:p>
        </p:txBody>
      </p:sp>
      <p:sp>
        <p:nvSpPr>
          <p:cNvPr id="135" name="Rechteck 159">
            <a:extLst>
              <a:ext uri="{FF2B5EF4-FFF2-40B4-BE49-F238E27FC236}">
                <a16:creationId xmlns:a16="http://schemas.microsoft.com/office/drawing/2014/main" id="{FDAE5C6A-D41A-B392-DEB1-337791013EB4}"/>
              </a:ext>
            </a:extLst>
          </p:cNvPr>
          <p:cNvSpPr/>
          <p:nvPr/>
        </p:nvSpPr>
        <p:spPr>
          <a:xfrm>
            <a:off x="15071322" y="10601994"/>
            <a:ext cx="2259710" cy="479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Export product groups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8" name="Rechteck 149">
            <a:extLst>
              <a:ext uri="{FF2B5EF4-FFF2-40B4-BE49-F238E27FC236}">
                <a16:creationId xmlns:a16="http://schemas.microsoft.com/office/drawing/2014/main" id="{84CE52DE-5761-4353-B98A-B4E37B0A294A}"/>
              </a:ext>
            </a:extLst>
          </p:cNvPr>
          <p:cNvSpPr/>
          <p:nvPr/>
        </p:nvSpPr>
        <p:spPr>
          <a:xfrm>
            <a:off x="9030763" y="10588607"/>
            <a:ext cx="1906902" cy="479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Create product groups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60">
            <a:extLst>
              <a:ext uri="{FF2B5EF4-FFF2-40B4-BE49-F238E27FC236}">
                <a16:creationId xmlns:a16="http://schemas.microsoft.com/office/drawing/2014/main" id="{F21CF325-D00E-68F9-F823-E66513E5C453}"/>
              </a:ext>
            </a:extLst>
          </p:cNvPr>
          <p:cNvCxnSpPr>
            <a:cxnSpLocks/>
          </p:cNvCxnSpPr>
          <p:nvPr/>
        </p:nvCxnSpPr>
        <p:spPr>
          <a:xfrm flipH="1">
            <a:off x="10946118" y="10828347"/>
            <a:ext cx="4125203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Rechteck 149">
            <a:extLst>
              <a:ext uri="{FF2B5EF4-FFF2-40B4-BE49-F238E27FC236}">
                <a16:creationId xmlns:a16="http://schemas.microsoft.com/office/drawing/2014/main" id="{2B981CD4-83F3-8455-D3EC-42DEEFEA7C32}"/>
              </a:ext>
            </a:extLst>
          </p:cNvPr>
          <p:cNvSpPr/>
          <p:nvPr/>
        </p:nvSpPr>
        <p:spPr>
          <a:xfrm>
            <a:off x="12092590" y="2172560"/>
            <a:ext cx="1906902" cy="479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  <a:hlinkClick r:id="rId3"/>
              </a:rPr>
              <a:t>Validate basket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43" name="Gerade Verbindung mit Pfeil 160">
            <a:extLst>
              <a:ext uri="{FF2B5EF4-FFF2-40B4-BE49-F238E27FC236}">
                <a16:creationId xmlns:a16="http://schemas.microsoft.com/office/drawing/2014/main" id="{4F88009C-1669-022B-905F-CD865F95F034}"/>
              </a:ext>
            </a:extLst>
          </p:cNvPr>
          <p:cNvCxnSpPr>
            <a:cxnSpLocks/>
            <a:stCxn id="349" idx="3"/>
            <a:endCxn id="359" idx="1"/>
          </p:cNvCxnSpPr>
          <p:nvPr/>
        </p:nvCxnSpPr>
        <p:spPr>
          <a:xfrm>
            <a:off x="8001791" y="1573293"/>
            <a:ext cx="4087264" cy="16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Rechteck 149">
            <a:extLst>
              <a:ext uri="{FF2B5EF4-FFF2-40B4-BE49-F238E27FC236}">
                <a16:creationId xmlns:a16="http://schemas.microsoft.com/office/drawing/2014/main" id="{BFE06CEA-E3F1-0E9F-2808-EBF0B17AD290}"/>
              </a:ext>
            </a:extLst>
          </p:cNvPr>
          <p:cNvSpPr/>
          <p:nvPr/>
        </p:nvSpPr>
        <p:spPr>
          <a:xfrm>
            <a:off x="9016081" y="6845106"/>
            <a:ext cx="1906902" cy="4794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Redeem coupons, rewards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3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B5ECDBEEEE0A048B0AD8E2958BBFEC0" ma:contentTypeVersion="16" ma:contentTypeDescription="Ein neues Dokument erstellen." ma:contentTypeScope="" ma:versionID="dce1ce5be68177f07da55796d541bf24">
  <xsd:schema xmlns:xsd="http://www.w3.org/2001/XMLSchema" xmlns:xs="http://www.w3.org/2001/XMLSchema" xmlns:p="http://schemas.microsoft.com/office/2006/metadata/properties" xmlns:ns2="5fd7b860-aaff-46ee-9e25-90061579c590" xmlns:ns3="c7f166ae-252c-4b0b-9b54-6ec07ab200dd" targetNamespace="http://schemas.microsoft.com/office/2006/metadata/properties" ma:root="true" ma:fieldsID="fc7b059e1d77010949b5d43f03329740" ns2:_="" ns3:_="">
    <xsd:import namespace="5fd7b860-aaff-46ee-9e25-90061579c590"/>
    <xsd:import namespace="c7f166ae-252c-4b0b-9b54-6ec07ab20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7b860-aaff-46ee-9e25-90061579c5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20897c1a-0dc9-4426-a45b-11e50831c4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f166ae-252c-4b0b-9b54-6ec07ab200d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703cdbf-b6d0-44cd-884e-488f65f46d0b}" ma:internalName="TaxCatchAll" ma:showField="CatchAllData" ma:web="c7f166ae-252c-4b0b-9b54-6ec07ab200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E24D50-5545-4BED-A7B8-B568B58111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BE2FC8-5C18-47D4-A7F4-1A3A166C23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d7b860-aaff-46ee-9e25-90061579c590"/>
    <ds:schemaRef ds:uri="c7f166ae-252c-4b0b-9b54-6ec07ab200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67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Neumann</dc:creator>
  <cp:lastModifiedBy>Alexander Kelm</cp:lastModifiedBy>
  <cp:revision>50</cp:revision>
  <dcterms:created xsi:type="dcterms:W3CDTF">2023-03-31T14:22:18Z</dcterms:created>
  <dcterms:modified xsi:type="dcterms:W3CDTF">2023-06-09T10:30:58Z</dcterms:modified>
</cp:coreProperties>
</file>