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db09f3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db09f3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首页: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>
                <a:solidFill>
                  <a:schemeClr val="dk1"/>
                </a:solidFill>
              </a:rPr>
              <a:t>使用</a:t>
            </a:r>
            <a:r>
              <a:rPr lang="zh-CN">
                <a:solidFill>
                  <a:schemeClr val="dk1"/>
                </a:solidFill>
              </a:rPr>
              <a:t>组件化的开发方法, task组件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任务的排序功能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排序栏以及发布按钮的滚动动画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图片的加载优化 (lazy-load)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发布页面: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使用wx提供的api进行地点, 日期, 时间的选择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对于表单的简单检验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db09f3c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db09f3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接受任务页面: </a:t>
            </a:r>
            <a:r>
              <a:rPr lang="zh-CN">
                <a:solidFill>
                  <a:schemeClr val="dk1"/>
                </a:solidFill>
              </a:rPr>
              <a:t>使用组件化的开发方法, </a:t>
            </a:r>
            <a:r>
              <a:rPr lang="zh-CN"/>
              <a:t>显示已接受的任务, 并且显示任务的剩余时间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关注任务页面: 使用</a:t>
            </a:r>
            <a:r>
              <a:rPr lang="zh-CN">
                <a:solidFill>
                  <a:schemeClr val="dk1"/>
                </a:solidFill>
              </a:rPr>
              <a:t>组件化的开发方法</a:t>
            </a:r>
            <a:r>
              <a:rPr lang="zh-CN"/>
              <a:t>, 按照发布的时间顺序排列好友发布的任务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好友页面: 可以对好友进行取消关注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db09f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db09f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麻俊特 主要工作: 前端工程师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50" y="1017733"/>
            <a:ext cx="1696224" cy="367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900" y="1017733"/>
            <a:ext cx="1696224" cy="367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138" y="1017733"/>
            <a:ext cx="1696224" cy="367355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458913" y="4754400"/>
            <a:ext cx="587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首页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186816" y="4754400"/>
            <a:ext cx="770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E86C1"/>
                </a:solidFill>
              </a:rPr>
              <a:t>首页2</a:t>
            </a:r>
            <a:endParaRPr>
              <a:solidFill>
                <a:srgbClr val="2E86C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186804" y="4754400"/>
            <a:ext cx="770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首页2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903900" y="4754400"/>
            <a:ext cx="974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发布页面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麻俊特 </a:t>
            </a:r>
            <a:r>
              <a:rPr lang="zh-CN"/>
              <a:t>主要工作: 前端工程师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50" y="1054613"/>
            <a:ext cx="1696224" cy="367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225" y="1054625"/>
            <a:ext cx="1696224" cy="367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4675" y="1054625"/>
            <a:ext cx="1696224" cy="36735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119625" y="4754400"/>
            <a:ext cx="1266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接受任务页面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938850" y="4754400"/>
            <a:ext cx="1266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关注</a:t>
            </a:r>
            <a:r>
              <a:rPr lang="zh-CN"/>
              <a:t>任务页面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689638" y="4765075"/>
            <a:ext cx="1266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好友</a:t>
            </a:r>
            <a:r>
              <a:rPr lang="zh-CN"/>
              <a:t>页面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麻俊特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主要工作: 前端工程师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完成上述页面的UI与交互逻辑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完成上述页面与后端的交互逻辑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次要工作: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完成自己部分的文档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参与项目主题讨论, 与项目前后端接口初步设计的讨论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在开发过程中完成与后端的交流与对接, 并对测试出现的BUG进行修改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