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53136"/>
  </p:normalViewPr>
  <p:slideViewPr>
    <p:cSldViewPr snapToGrid="0" snapToObjects="1">
      <p:cViewPr varScale="1">
        <p:scale>
          <a:sx n="47" d="100"/>
          <a:sy n="47" d="100"/>
        </p:scale>
        <p:origin x="2544"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A958C-16AB-7E41-BBE6-F5EB25C471B7}" type="datetimeFigureOut">
              <a:rPr kumimoji="1" lang="zh-CN" altLang="en-US" smtClean="0"/>
              <a:t>2018/12/25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947AA9-BD51-1D4B-B943-30E43B9FD509}" type="slidenum">
              <a:rPr kumimoji="1" lang="zh-CN" altLang="en-US" smtClean="0"/>
              <a:t>‹#›</a:t>
            </a:fld>
            <a:endParaRPr kumimoji="1" lang="zh-CN" altLang="en-US"/>
          </a:p>
        </p:txBody>
      </p:sp>
    </p:spTree>
    <p:extLst>
      <p:ext uri="{BB962C8B-B14F-4D97-AF65-F5344CB8AC3E}">
        <p14:creationId xmlns:p14="http://schemas.microsoft.com/office/powerpoint/2010/main" val="2466425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我是项目起始阶段的负责人，也就是负责需求工作，职能类似于产品经理。</a:t>
            </a:r>
            <a:endParaRPr kumimoji="1" lang="en-US" altLang="zh-CN" dirty="0"/>
          </a:p>
          <a:p>
            <a:r>
              <a:rPr kumimoji="1" lang="zh-CN" altLang="en-US" dirty="0"/>
              <a:t>我大概讲一下我们组处于初始确定需求阶段的时候，我们组做了什么以及我做了什么。</a:t>
            </a:r>
          </a:p>
        </p:txBody>
      </p:sp>
      <p:sp>
        <p:nvSpPr>
          <p:cNvPr id="4" name="灯片编号占位符 3"/>
          <p:cNvSpPr>
            <a:spLocks noGrp="1"/>
          </p:cNvSpPr>
          <p:nvPr>
            <p:ph type="sldNum" sz="quarter" idx="5"/>
          </p:nvPr>
        </p:nvSpPr>
        <p:spPr/>
        <p:txBody>
          <a:bodyPr/>
          <a:lstStyle/>
          <a:p>
            <a:fld id="{6C947AA9-BD51-1D4B-B943-30E43B9FD509}" type="slidenum">
              <a:rPr kumimoji="1" lang="zh-CN" altLang="en-US" smtClean="0"/>
              <a:t>1</a:t>
            </a:fld>
            <a:endParaRPr kumimoji="1" lang="zh-CN" altLang="en-US"/>
          </a:p>
        </p:txBody>
      </p:sp>
    </p:spTree>
    <p:extLst>
      <p:ext uri="{BB962C8B-B14F-4D97-AF65-F5344CB8AC3E}">
        <p14:creationId xmlns:p14="http://schemas.microsoft.com/office/powerpoint/2010/main" val="993572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起因：我们小组使用头脑风暴的方法在第一次小组组会中讨论出了若干需求，</a:t>
            </a:r>
            <a:endParaRPr kumimoji="1" lang="en-US" altLang="zh-CN" dirty="0"/>
          </a:p>
          <a:p>
            <a:r>
              <a:rPr kumimoji="1" lang="zh-CN" altLang="en-US" dirty="0"/>
              <a:t>左图并大致记录。因为是会议记录，所以不是全部需求记录，因为说的也很快，大部分需求记在了脑子里。</a:t>
            </a:r>
            <a:endParaRPr kumimoji="1" lang="en-US" altLang="zh-CN" dirty="0"/>
          </a:p>
          <a:p>
            <a:endParaRPr kumimoji="1" lang="en-US" altLang="zh-CN" dirty="0"/>
          </a:p>
          <a:p>
            <a:r>
              <a:rPr kumimoji="1" lang="zh-CN" altLang="en-US" dirty="0"/>
              <a:t>工作：我将这小组会议记录的若干要求</a:t>
            </a:r>
            <a:r>
              <a:rPr kumimoji="1" lang="zh-CN" altLang="en-US" sz="1400" dirty="0"/>
              <a:t>筛选、细化</a:t>
            </a:r>
            <a:r>
              <a:rPr kumimoji="1" lang="zh-CN" altLang="en-US" dirty="0"/>
              <a:t>。</a:t>
            </a:r>
            <a:endParaRPr kumimoji="1" lang="en-US" altLang="zh-CN" dirty="0"/>
          </a:p>
          <a:p>
            <a:r>
              <a:rPr kumimoji="1" lang="zh-CN" altLang="en-US" dirty="0"/>
              <a:t>筛选标准与程序：首先，将主要功能筛选出来，比如收发任务，筛选任务，查看任务详情这种。</a:t>
            </a:r>
            <a:endParaRPr kumimoji="1" lang="en-US" altLang="zh-CN" dirty="0"/>
          </a:p>
          <a:p>
            <a:r>
              <a:rPr kumimoji="1" lang="en-US" altLang="zh-CN" dirty="0"/>
              <a:t>	</a:t>
            </a:r>
            <a:r>
              <a:rPr kumimoji="1" lang="zh-CN" altLang="en-US" dirty="0"/>
              <a:t>     然后，根据我们小组负责技术同学的时间情况、和功能的实现难度来筛选出要做的非主要功能。什么是非主要功能，就是这些缺少也不会影响程序目的一些任务。比如：查看个人钱包，查看粉丝等等。因为我和一个负责技术的同学是一个寝室的，所以交流比较方便和直接。</a:t>
            </a:r>
            <a:endParaRPr kumimoji="1" lang="en-US" altLang="zh-CN" dirty="0"/>
          </a:p>
          <a:p>
            <a:r>
              <a:rPr kumimoji="1" lang="zh-CN" altLang="en-US" dirty="0"/>
              <a:t>基本上通过这两大块我确定了项目范围和需求范围。</a:t>
            </a:r>
            <a:endParaRPr kumimoji="1" lang="en-US" altLang="zh-CN" dirty="0"/>
          </a:p>
          <a:p>
            <a:endParaRPr kumimoji="1" lang="en-US" altLang="zh-CN" dirty="0"/>
          </a:p>
          <a:p>
            <a:r>
              <a:rPr kumimoji="1" lang="zh-CN" altLang="en-US" dirty="0"/>
              <a:t>右边这个图就是初步的需求确认。</a:t>
            </a:r>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6C947AA9-BD51-1D4B-B943-30E43B9FD509}" type="slidenum">
              <a:rPr kumimoji="1" lang="zh-CN" altLang="en-US" smtClean="0"/>
              <a:t>2</a:t>
            </a:fld>
            <a:endParaRPr kumimoji="1" lang="zh-CN" altLang="en-US"/>
          </a:p>
        </p:txBody>
      </p:sp>
    </p:spTree>
    <p:extLst>
      <p:ext uri="{BB962C8B-B14F-4D97-AF65-F5344CB8AC3E}">
        <p14:creationId xmlns:p14="http://schemas.microsoft.com/office/powerpoint/2010/main" val="1775522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首先，我讲之前的需求发到了群里，经过组员和项目经理的一致通过后，开始编写需求文档。</a:t>
            </a:r>
            <a:endParaRPr kumimoji="1" lang="en-US" altLang="zh-CN" dirty="0"/>
          </a:p>
          <a:p>
            <a:endParaRPr kumimoji="1" lang="en-US" altLang="zh-CN" dirty="0"/>
          </a:p>
          <a:p>
            <a:r>
              <a:rPr kumimoji="1" lang="zh-CN" altLang="en-US" dirty="0"/>
              <a:t>在需求文档中我详细的说明了功能、需求对象、用户操作等。如上图，这个需求就写得很详细了，而且把逻辑和其他方面写的比较全面了，大致把要做的轮廓描绘了出来。</a:t>
            </a:r>
            <a:endParaRPr kumimoji="1" lang="en-US" altLang="zh-CN" dirty="0"/>
          </a:p>
          <a:p>
            <a:endParaRPr kumimoji="1" lang="en-US" altLang="zh-CN" dirty="0"/>
          </a:p>
          <a:p>
            <a:r>
              <a:rPr kumimoji="1" lang="zh-CN" altLang="en-US" dirty="0"/>
              <a:t>在文档的最后也进行了</a:t>
            </a:r>
            <a:r>
              <a:rPr kumimoji="1" lang="en-US" altLang="zh-CN" dirty="0"/>
              <a:t>UI</a:t>
            </a:r>
            <a:r>
              <a:rPr kumimoji="1" lang="zh-CN" altLang="en-US" dirty="0"/>
              <a:t>设计，我参考了很多软件，最后决定用大众点评来当我们的模板，</a:t>
            </a:r>
            <a:endParaRPr kumimoji="1" lang="en-US" altLang="zh-CN" dirty="0"/>
          </a:p>
          <a:p>
            <a:r>
              <a:rPr kumimoji="1" lang="zh-CN" altLang="en-US" dirty="0"/>
              <a:t>因为大众点评涉及到分类、餐馆介绍、个人信息页面等等，和我们的一些功能和需求所需信息的类型比较相似，</a:t>
            </a:r>
            <a:endParaRPr kumimoji="1" lang="en-US" altLang="zh-CN" dirty="0"/>
          </a:p>
          <a:p>
            <a:r>
              <a:rPr kumimoji="1" lang="zh-CN" altLang="en-US" dirty="0"/>
              <a:t>比如：这图里面的这种卡片式布局，可以变成一个个任务，点进去就是任务详情。</a:t>
            </a:r>
            <a:endParaRPr kumimoji="1" lang="en-US" altLang="zh-CN" dirty="0"/>
          </a:p>
          <a:p>
            <a:r>
              <a:rPr kumimoji="1" lang="zh-CN" altLang="en-US" dirty="0"/>
              <a:t>头部的标签就是筛选条件，我们任务也是有筛选条件的，比如：按距离展示任务、按照赏金展示任务等等。</a:t>
            </a:r>
            <a:endParaRPr kumimoji="1" lang="en-US" altLang="zh-CN" dirty="0"/>
          </a:p>
          <a:p>
            <a:r>
              <a:rPr kumimoji="1" lang="zh-CN" altLang="en-US" dirty="0"/>
              <a:t>还有个人信息界面，收发任务。。。。。。</a:t>
            </a:r>
          </a:p>
        </p:txBody>
      </p:sp>
      <p:sp>
        <p:nvSpPr>
          <p:cNvPr id="4" name="灯片编号占位符 3"/>
          <p:cNvSpPr>
            <a:spLocks noGrp="1"/>
          </p:cNvSpPr>
          <p:nvPr>
            <p:ph type="sldNum" sz="quarter" idx="5"/>
          </p:nvPr>
        </p:nvSpPr>
        <p:spPr/>
        <p:txBody>
          <a:bodyPr/>
          <a:lstStyle/>
          <a:p>
            <a:fld id="{6C947AA9-BD51-1D4B-B943-30E43B9FD509}" type="slidenum">
              <a:rPr kumimoji="1" lang="zh-CN" altLang="en-US" smtClean="0"/>
              <a:t>3</a:t>
            </a:fld>
            <a:endParaRPr kumimoji="1" lang="zh-CN" altLang="en-US"/>
          </a:p>
        </p:txBody>
      </p:sp>
    </p:spTree>
    <p:extLst>
      <p:ext uri="{BB962C8B-B14F-4D97-AF65-F5344CB8AC3E}">
        <p14:creationId xmlns:p14="http://schemas.microsoft.com/office/powerpoint/2010/main" val="713932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2BA71-FAEC-1B4D-946E-E1C43761619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20348A0-6C95-4246-815B-988C27DE55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02DC2DAF-C140-AC4F-9DF0-CF4F294126D0}"/>
              </a:ext>
            </a:extLst>
          </p:cNvPr>
          <p:cNvSpPr>
            <a:spLocks noGrp="1"/>
          </p:cNvSpPr>
          <p:nvPr>
            <p:ph type="dt" sz="half" idx="10"/>
          </p:nvPr>
        </p:nvSpPr>
        <p:spPr/>
        <p:txBody>
          <a:bodyPr/>
          <a:lstStyle/>
          <a:p>
            <a:fld id="{AE1E7975-DBDD-6741-AC5E-04F2A4AB3C47}" type="datetimeFigureOut">
              <a:rPr kumimoji="1" lang="zh-CN" altLang="en-US" smtClean="0"/>
              <a:t>2018/12/25</a:t>
            </a:fld>
            <a:endParaRPr kumimoji="1" lang="zh-CN" altLang="en-US"/>
          </a:p>
        </p:txBody>
      </p:sp>
      <p:sp>
        <p:nvSpPr>
          <p:cNvPr id="5" name="页脚占位符 4">
            <a:extLst>
              <a:ext uri="{FF2B5EF4-FFF2-40B4-BE49-F238E27FC236}">
                <a16:creationId xmlns:a16="http://schemas.microsoft.com/office/drawing/2014/main" id="{C6C6DF6C-77AB-F145-B225-07D767EEE9E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FD7CDCD-6A95-7A41-925C-B2FD979D2418}"/>
              </a:ext>
            </a:extLst>
          </p:cNvPr>
          <p:cNvSpPr>
            <a:spLocks noGrp="1"/>
          </p:cNvSpPr>
          <p:nvPr>
            <p:ph type="sldNum" sz="quarter" idx="12"/>
          </p:nvPr>
        </p:nvSpPr>
        <p:spPr/>
        <p:txBody>
          <a:bodyPr/>
          <a:lstStyle/>
          <a:p>
            <a:fld id="{BB51B4B4-9455-3F46-9384-4C000D1C1510}" type="slidenum">
              <a:rPr kumimoji="1" lang="zh-CN" altLang="en-US" smtClean="0"/>
              <a:t>‹#›</a:t>
            </a:fld>
            <a:endParaRPr kumimoji="1" lang="zh-CN" altLang="en-US"/>
          </a:p>
        </p:txBody>
      </p:sp>
    </p:spTree>
    <p:extLst>
      <p:ext uri="{BB962C8B-B14F-4D97-AF65-F5344CB8AC3E}">
        <p14:creationId xmlns:p14="http://schemas.microsoft.com/office/powerpoint/2010/main" val="266055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CA477F-20AF-5A41-80DB-0B6557D2B18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0478EA5-304E-6D4F-84EC-F39BE7969DAF}"/>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DFF1F4A0-CDC7-194E-8EA2-6D5AB4C94FED}"/>
              </a:ext>
            </a:extLst>
          </p:cNvPr>
          <p:cNvSpPr>
            <a:spLocks noGrp="1"/>
          </p:cNvSpPr>
          <p:nvPr>
            <p:ph type="dt" sz="half" idx="10"/>
          </p:nvPr>
        </p:nvSpPr>
        <p:spPr/>
        <p:txBody>
          <a:bodyPr/>
          <a:lstStyle/>
          <a:p>
            <a:fld id="{AE1E7975-DBDD-6741-AC5E-04F2A4AB3C47}" type="datetimeFigureOut">
              <a:rPr kumimoji="1" lang="zh-CN" altLang="en-US" smtClean="0"/>
              <a:t>2018/12/25</a:t>
            </a:fld>
            <a:endParaRPr kumimoji="1" lang="zh-CN" altLang="en-US"/>
          </a:p>
        </p:txBody>
      </p:sp>
      <p:sp>
        <p:nvSpPr>
          <p:cNvPr id="5" name="页脚占位符 4">
            <a:extLst>
              <a:ext uri="{FF2B5EF4-FFF2-40B4-BE49-F238E27FC236}">
                <a16:creationId xmlns:a16="http://schemas.microsoft.com/office/drawing/2014/main" id="{E35FB438-BB16-0249-B765-DBAA999DEDB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F570050-5FC9-0A4E-A1B5-583AEABA8040}"/>
              </a:ext>
            </a:extLst>
          </p:cNvPr>
          <p:cNvSpPr>
            <a:spLocks noGrp="1"/>
          </p:cNvSpPr>
          <p:nvPr>
            <p:ph type="sldNum" sz="quarter" idx="12"/>
          </p:nvPr>
        </p:nvSpPr>
        <p:spPr/>
        <p:txBody>
          <a:bodyPr/>
          <a:lstStyle/>
          <a:p>
            <a:fld id="{BB51B4B4-9455-3F46-9384-4C000D1C1510}" type="slidenum">
              <a:rPr kumimoji="1" lang="zh-CN" altLang="en-US" smtClean="0"/>
              <a:t>‹#›</a:t>
            </a:fld>
            <a:endParaRPr kumimoji="1" lang="zh-CN" altLang="en-US"/>
          </a:p>
        </p:txBody>
      </p:sp>
    </p:spTree>
    <p:extLst>
      <p:ext uri="{BB962C8B-B14F-4D97-AF65-F5344CB8AC3E}">
        <p14:creationId xmlns:p14="http://schemas.microsoft.com/office/powerpoint/2010/main" val="230581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179D6A3-6889-6E42-97FA-34E967569FE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4CB3F15-B076-3645-9DEA-CF5635A5994F}"/>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EE5F28CE-9A9D-5C4E-B4AF-E6EFBDE4E9B9}"/>
              </a:ext>
            </a:extLst>
          </p:cNvPr>
          <p:cNvSpPr>
            <a:spLocks noGrp="1"/>
          </p:cNvSpPr>
          <p:nvPr>
            <p:ph type="dt" sz="half" idx="10"/>
          </p:nvPr>
        </p:nvSpPr>
        <p:spPr/>
        <p:txBody>
          <a:bodyPr/>
          <a:lstStyle/>
          <a:p>
            <a:fld id="{AE1E7975-DBDD-6741-AC5E-04F2A4AB3C47}" type="datetimeFigureOut">
              <a:rPr kumimoji="1" lang="zh-CN" altLang="en-US" smtClean="0"/>
              <a:t>2018/12/25</a:t>
            </a:fld>
            <a:endParaRPr kumimoji="1" lang="zh-CN" altLang="en-US"/>
          </a:p>
        </p:txBody>
      </p:sp>
      <p:sp>
        <p:nvSpPr>
          <p:cNvPr id="5" name="页脚占位符 4">
            <a:extLst>
              <a:ext uri="{FF2B5EF4-FFF2-40B4-BE49-F238E27FC236}">
                <a16:creationId xmlns:a16="http://schemas.microsoft.com/office/drawing/2014/main" id="{DBE0021A-E6C7-B246-A1E1-511EFF042FB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999CABA-4C9E-3B4F-91FC-8154B62C6A9F}"/>
              </a:ext>
            </a:extLst>
          </p:cNvPr>
          <p:cNvSpPr>
            <a:spLocks noGrp="1"/>
          </p:cNvSpPr>
          <p:nvPr>
            <p:ph type="sldNum" sz="quarter" idx="12"/>
          </p:nvPr>
        </p:nvSpPr>
        <p:spPr/>
        <p:txBody>
          <a:bodyPr/>
          <a:lstStyle/>
          <a:p>
            <a:fld id="{BB51B4B4-9455-3F46-9384-4C000D1C1510}" type="slidenum">
              <a:rPr kumimoji="1" lang="zh-CN" altLang="en-US" smtClean="0"/>
              <a:t>‹#›</a:t>
            </a:fld>
            <a:endParaRPr kumimoji="1" lang="zh-CN" altLang="en-US"/>
          </a:p>
        </p:txBody>
      </p:sp>
    </p:spTree>
    <p:extLst>
      <p:ext uri="{BB962C8B-B14F-4D97-AF65-F5344CB8AC3E}">
        <p14:creationId xmlns:p14="http://schemas.microsoft.com/office/powerpoint/2010/main" val="420113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E069EC-6CE6-1F4D-B6D5-CCA89BC3FD7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437841E-EAD2-724E-A33D-120FD98EC739}"/>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D9A3E5DB-899C-BB4F-8ABA-F3E665E97497}"/>
              </a:ext>
            </a:extLst>
          </p:cNvPr>
          <p:cNvSpPr>
            <a:spLocks noGrp="1"/>
          </p:cNvSpPr>
          <p:nvPr>
            <p:ph type="dt" sz="half" idx="10"/>
          </p:nvPr>
        </p:nvSpPr>
        <p:spPr/>
        <p:txBody>
          <a:bodyPr/>
          <a:lstStyle/>
          <a:p>
            <a:fld id="{AE1E7975-DBDD-6741-AC5E-04F2A4AB3C47}" type="datetimeFigureOut">
              <a:rPr kumimoji="1" lang="zh-CN" altLang="en-US" smtClean="0"/>
              <a:t>2018/12/25</a:t>
            </a:fld>
            <a:endParaRPr kumimoji="1" lang="zh-CN" altLang="en-US"/>
          </a:p>
        </p:txBody>
      </p:sp>
      <p:sp>
        <p:nvSpPr>
          <p:cNvPr id="5" name="页脚占位符 4">
            <a:extLst>
              <a:ext uri="{FF2B5EF4-FFF2-40B4-BE49-F238E27FC236}">
                <a16:creationId xmlns:a16="http://schemas.microsoft.com/office/drawing/2014/main" id="{BF8451FF-4B5A-D347-AB9B-F82B4116101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33505FA-3AD6-744F-AD74-AF5EDBC8E5DB}"/>
              </a:ext>
            </a:extLst>
          </p:cNvPr>
          <p:cNvSpPr>
            <a:spLocks noGrp="1"/>
          </p:cNvSpPr>
          <p:nvPr>
            <p:ph type="sldNum" sz="quarter" idx="12"/>
          </p:nvPr>
        </p:nvSpPr>
        <p:spPr/>
        <p:txBody>
          <a:bodyPr/>
          <a:lstStyle/>
          <a:p>
            <a:fld id="{BB51B4B4-9455-3F46-9384-4C000D1C1510}" type="slidenum">
              <a:rPr kumimoji="1" lang="zh-CN" altLang="en-US" smtClean="0"/>
              <a:t>‹#›</a:t>
            </a:fld>
            <a:endParaRPr kumimoji="1" lang="zh-CN" altLang="en-US"/>
          </a:p>
        </p:txBody>
      </p:sp>
    </p:spTree>
    <p:extLst>
      <p:ext uri="{BB962C8B-B14F-4D97-AF65-F5344CB8AC3E}">
        <p14:creationId xmlns:p14="http://schemas.microsoft.com/office/powerpoint/2010/main" val="4266385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E8EB5-9DDE-1A49-B739-3E3B8AE0CC6A}"/>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4EB438E-7AE7-7D43-BA4D-8C3137184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B8A66327-2326-3741-9618-1C01C0FD6F93}"/>
              </a:ext>
            </a:extLst>
          </p:cNvPr>
          <p:cNvSpPr>
            <a:spLocks noGrp="1"/>
          </p:cNvSpPr>
          <p:nvPr>
            <p:ph type="dt" sz="half" idx="10"/>
          </p:nvPr>
        </p:nvSpPr>
        <p:spPr/>
        <p:txBody>
          <a:bodyPr/>
          <a:lstStyle/>
          <a:p>
            <a:fld id="{AE1E7975-DBDD-6741-AC5E-04F2A4AB3C47}" type="datetimeFigureOut">
              <a:rPr kumimoji="1" lang="zh-CN" altLang="en-US" smtClean="0"/>
              <a:t>2018/12/25</a:t>
            </a:fld>
            <a:endParaRPr kumimoji="1" lang="zh-CN" altLang="en-US"/>
          </a:p>
        </p:txBody>
      </p:sp>
      <p:sp>
        <p:nvSpPr>
          <p:cNvPr id="5" name="页脚占位符 4">
            <a:extLst>
              <a:ext uri="{FF2B5EF4-FFF2-40B4-BE49-F238E27FC236}">
                <a16:creationId xmlns:a16="http://schemas.microsoft.com/office/drawing/2014/main" id="{31AC8FC9-8472-914C-B3E0-9DC3AD99DE8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A3DED57-EF1A-E747-9E9A-B756513F00D9}"/>
              </a:ext>
            </a:extLst>
          </p:cNvPr>
          <p:cNvSpPr>
            <a:spLocks noGrp="1"/>
          </p:cNvSpPr>
          <p:nvPr>
            <p:ph type="sldNum" sz="quarter" idx="12"/>
          </p:nvPr>
        </p:nvSpPr>
        <p:spPr/>
        <p:txBody>
          <a:bodyPr/>
          <a:lstStyle/>
          <a:p>
            <a:fld id="{BB51B4B4-9455-3F46-9384-4C000D1C1510}" type="slidenum">
              <a:rPr kumimoji="1" lang="zh-CN" altLang="en-US" smtClean="0"/>
              <a:t>‹#›</a:t>
            </a:fld>
            <a:endParaRPr kumimoji="1" lang="zh-CN" altLang="en-US"/>
          </a:p>
        </p:txBody>
      </p:sp>
    </p:spTree>
    <p:extLst>
      <p:ext uri="{BB962C8B-B14F-4D97-AF65-F5344CB8AC3E}">
        <p14:creationId xmlns:p14="http://schemas.microsoft.com/office/powerpoint/2010/main" val="1973125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3720F-CD60-6B42-BB85-246FB28A504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C86067B-38FF-354B-85FC-C328F13A7778}"/>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FF702966-AC6D-1641-9AF0-B27F239312AA}"/>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7445935E-0336-CC4E-9F88-D85CBF7FF8BA}"/>
              </a:ext>
            </a:extLst>
          </p:cNvPr>
          <p:cNvSpPr>
            <a:spLocks noGrp="1"/>
          </p:cNvSpPr>
          <p:nvPr>
            <p:ph type="dt" sz="half" idx="10"/>
          </p:nvPr>
        </p:nvSpPr>
        <p:spPr/>
        <p:txBody>
          <a:bodyPr/>
          <a:lstStyle/>
          <a:p>
            <a:fld id="{AE1E7975-DBDD-6741-AC5E-04F2A4AB3C47}" type="datetimeFigureOut">
              <a:rPr kumimoji="1" lang="zh-CN" altLang="en-US" smtClean="0"/>
              <a:t>2018/12/25</a:t>
            </a:fld>
            <a:endParaRPr kumimoji="1" lang="zh-CN" altLang="en-US"/>
          </a:p>
        </p:txBody>
      </p:sp>
      <p:sp>
        <p:nvSpPr>
          <p:cNvPr id="6" name="页脚占位符 5">
            <a:extLst>
              <a:ext uri="{FF2B5EF4-FFF2-40B4-BE49-F238E27FC236}">
                <a16:creationId xmlns:a16="http://schemas.microsoft.com/office/drawing/2014/main" id="{AE0645B2-7CA2-C04E-BC0E-47AA9882690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EDC5878-C6A1-2749-A526-9D9FB57E0F73}"/>
              </a:ext>
            </a:extLst>
          </p:cNvPr>
          <p:cNvSpPr>
            <a:spLocks noGrp="1"/>
          </p:cNvSpPr>
          <p:nvPr>
            <p:ph type="sldNum" sz="quarter" idx="12"/>
          </p:nvPr>
        </p:nvSpPr>
        <p:spPr/>
        <p:txBody>
          <a:bodyPr/>
          <a:lstStyle/>
          <a:p>
            <a:fld id="{BB51B4B4-9455-3F46-9384-4C000D1C1510}" type="slidenum">
              <a:rPr kumimoji="1" lang="zh-CN" altLang="en-US" smtClean="0"/>
              <a:t>‹#›</a:t>
            </a:fld>
            <a:endParaRPr kumimoji="1" lang="zh-CN" altLang="en-US"/>
          </a:p>
        </p:txBody>
      </p:sp>
    </p:spTree>
    <p:extLst>
      <p:ext uri="{BB962C8B-B14F-4D97-AF65-F5344CB8AC3E}">
        <p14:creationId xmlns:p14="http://schemas.microsoft.com/office/powerpoint/2010/main" val="32425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823D6-E5B7-484F-8AED-EAA915D84AC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CF62787-7401-4C4A-8ECE-1952874837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49B0039F-B260-8243-8E98-56E71134311A}"/>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6E8BA5C2-D3AC-034F-98D3-E83F4EEC22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32BD119E-E771-D346-A4A9-376554211F94}"/>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6E4DDCCF-1F1F-A140-8A95-A2B11B3E364D}"/>
              </a:ext>
            </a:extLst>
          </p:cNvPr>
          <p:cNvSpPr>
            <a:spLocks noGrp="1"/>
          </p:cNvSpPr>
          <p:nvPr>
            <p:ph type="dt" sz="half" idx="10"/>
          </p:nvPr>
        </p:nvSpPr>
        <p:spPr/>
        <p:txBody>
          <a:bodyPr/>
          <a:lstStyle/>
          <a:p>
            <a:fld id="{AE1E7975-DBDD-6741-AC5E-04F2A4AB3C47}" type="datetimeFigureOut">
              <a:rPr kumimoji="1" lang="zh-CN" altLang="en-US" smtClean="0"/>
              <a:t>2018/12/25</a:t>
            </a:fld>
            <a:endParaRPr kumimoji="1" lang="zh-CN" altLang="en-US"/>
          </a:p>
        </p:txBody>
      </p:sp>
      <p:sp>
        <p:nvSpPr>
          <p:cNvPr id="8" name="页脚占位符 7">
            <a:extLst>
              <a:ext uri="{FF2B5EF4-FFF2-40B4-BE49-F238E27FC236}">
                <a16:creationId xmlns:a16="http://schemas.microsoft.com/office/drawing/2014/main" id="{F87C2C92-7A0A-1945-BCE6-873AC77980C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1EB32F3-DB99-2848-B94F-EAB9ED7C442A}"/>
              </a:ext>
            </a:extLst>
          </p:cNvPr>
          <p:cNvSpPr>
            <a:spLocks noGrp="1"/>
          </p:cNvSpPr>
          <p:nvPr>
            <p:ph type="sldNum" sz="quarter" idx="12"/>
          </p:nvPr>
        </p:nvSpPr>
        <p:spPr/>
        <p:txBody>
          <a:bodyPr/>
          <a:lstStyle/>
          <a:p>
            <a:fld id="{BB51B4B4-9455-3F46-9384-4C000D1C1510}" type="slidenum">
              <a:rPr kumimoji="1" lang="zh-CN" altLang="en-US" smtClean="0"/>
              <a:t>‹#›</a:t>
            </a:fld>
            <a:endParaRPr kumimoji="1" lang="zh-CN" altLang="en-US"/>
          </a:p>
        </p:txBody>
      </p:sp>
    </p:spTree>
    <p:extLst>
      <p:ext uri="{BB962C8B-B14F-4D97-AF65-F5344CB8AC3E}">
        <p14:creationId xmlns:p14="http://schemas.microsoft.com/office/powerpoint/2010/main" val="950645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F48ED-C2E9-4F47-8CE9-CAE0DA88AE9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6182E80-CFC7-8249-8FA4-C9ECD6CF6CB0}"/>
              </a:ext>
            </a:extLst>
          </p:cNvPr>
          <p:cNvSpPr>
            <a:spLocks noGrp="1"/>
          </p:cNvSpPr>
          <p:nvPr>
            <p:ph type="dt" sz="half" idx="10"/>
          </p:nvPr>
        </p:nvSpPr>
        <p:spPr/>
        <p:txBody>
          <a:bodyPr/>
          <a:lstStyle/>
          <a:p>
            <a:fld id="{AE1E7975-DBDD-6741-AC5E-04F2A4AB3C47}" type="datetimeFigureOut">
              <a:rPr kumimoji="1" lang="zh-CN" altLang="en-US" smtClean="0"/>
              <a:t>2018/12/25</a:t>
            </a:fld>
            <a:endParaRPr kumimoji="1" lang="zh-CN" altLang="en-US"/>
          </a:p>
        </p:txBody>
      </p:sp>
      <p:sp>
        <p:nvSpPr>
          <p:cNvPr id="4" name="页脚占位符 3">
            <a:extLst>
              <a:ext uri="{FF2B5EF4-FFF2-40B4-BE49-F238E27FC236}">
                <a16:creationId xmlns:a16="http://schemas.microsoft.com/office/drawing/2014/main" id="{7F9177A5-B671-0140-A180-719872B426A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1E63D5E-FBEE-2242-A023-5C662246B058}"/>
              </a:ext>
            </a:extLst>
          </p:cNvPr>
          <p:cNvSpPr>
            <a:spLocks noGrp="1"/>
          </p:cNvSpPr>
          <p:nvPr>
            <p:ph type="sldNum" sz="quarter" idx="12"/>
          </p:nvPr>
        </p:nvSpPr>
        <p:spPr/>
        <p:txBody>
          <a:bodyPr/>
          <a:lstStyle/>
          <a:p>
            <a:fld id="{BB51B4B4-9455-3F46-9384-4C000D1C1510}" type="slidenum">
              <a:rPr kumimoji="1" lang="zh-CN" altLang="en-US" smtClean="0"/>
              <a:t>‹#›</a:t>
            </a:fld>
            <a:endParaRPr kumimoji="1" lang="zh-CN" altLang="en-US"/>
          </a:p>
        </p:txBody>
      </p:sp>
    </p:spTree>
    <p:extLst>
      <p:ext uri="{BB962C8B-B14F-4D97-AF65-F5344CB8AC3E}">
        <p14:creationId xmlns:p14="http://schemas.microsoft.com/office/powerpoint/2010/main" val="354180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BD896B-825C-2D45-AF0D-07A73B141505}"/>
              </a:ext>
            </a:extLst>
          </p:cNvPr>
          <p:cNvSpPr>
            <a:spLocks noGrp="1"/>
          </p:cNvSpPr>
          <p:nvPr>
            <p:ph type="dt" sz="half" idx="10"/>
          </p:nvPr>
        </p:nvSpPr>
        <p:spPr/>
        <p:txBody>
          <a:bodyPr/>
          <a:lstStyle/>
          <a:p>
            <a:fld id="{AE1E7975-DBDD-6741-AC5E-04F2A4AB3C47}" type="datetimeFigureOut">
              <a:rPr kumimoji="1" lang="zh-CN" altLang="en-US" smtClean="0"/>
              <a:t>2018/12/25</a:t>
            </a:fld>
            <a:endParaRPr kumimoji="1" lang="zh-CN" altLang="en-US"/>
          </a:p>
        </p:txBody>
      </p:sp>
      <p:sp>
        <p:nvSpPr>
          <p:cNvPr id="3" name="页脚占位符 2">
            <a:extLst>
              <a:ext uri="{FF2B5EF4-FFF2-40B4-BE49-F238E27FC236}">
                <a16:creationId xmlns:a16="http://schemas.microsoft.com/office/drawing/2014/main" id="{B784F383-091E-124D-BC8D-6C8016F5B750}"/>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2B82401-BFC8-1646-869F-FF1B0CBB5E2A}"/>
              </a:ext>
            </a:extLst>
          </p:cNvPr>
          <p:cNvSpPr>
            <a:spLocks noGrp="1"/>
          </p:cNvSpPr>
          <p:nvPr>
            <p:ph type="sldNum" sz="quarter" idx="12"/>
          </p:nvPr>
        </p:nvSpPr>
        <p:spPr/>
        <p:txBody>
          <a:bodyPr/>
          <a:lstStyle/>
          <a:p>
            <a:fld id="{BB51B4B4-9455-3F46-9384-4C000D1C1510}" type="slidenum">
              <a:rPr kumimoji="1" lang="zh-CN" altLang="en-US" smtClean="0"/>
              <a:t>‹#›</a:t>
            </a:fld>
            <a:endParaRPr kumimoji="1" lang="zh-CN" altLang="en-US"/>
          </a:p>
        </p:txBody>
      </p:sp>
    </p:spTree>
    <p:extLst>
      <p:ext uri="{BB962C8B-B14F-4D97-AF65-F5344CB8AC3E}">
        <p14:creationId xmlns:p14="http://schemas.microsoft.com/office/powerpoint/2010/main" val="3985329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0E43C-9359-434D-AED6-03C271F08E5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7102895-3F87-8F4B-AC52-61B1564C21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6BEEA87C-7D23-6745-80F4-A37C48645D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A7FB26C2-3D1C-6D45-88DA-A092CDA3F026}"/>
              </a:ext>
            </a:extLst>
          </p:cNvPr>
          <p:cNvSpPr>
            <a:spLocks noGrp="1"/>
          </p:cNvSpPr>
          <p:nvPr>
            <p:ph type="dt" sz="half" idx="10"/>
          </p:nvPr>
        </p:nvSpPr>
        <p:spPr/>
        <p:txBody>
          <a:bodyPr/>
          <a:lstStyle/>
          <a:p>
            <a:fld id="{AE1E7975-DBDD-6741-AC5E-04F2A4AB3C47}" type="datetimeFigureOut">
              <a:rPr kumimoji="1" lang="zh-CN" altLang="en-US" smtClean="0"/>
              <a:t>2018/12/25</a:t>
            </a:fld>
            <a:endParaRPr kumimoji="1" lang="zh-CN" altLang="en-US"/>
          </a:p>
        </p:txBody>
      </p:sp>
      <p:sp>
        <p:nvSpPr>
          <p:cNvPr id="6" name="页脚占位符 5">
            <a:extLst>
              <a:ext uri="{FF2B5EF4-FFF2-40B4-BE49-F238E27FC236}">
                <a16:creationId xmlns:a16="http://schemas.microsoft.com/office/drawing/2014/main" id="{1FBADEE6-A603-3C49-8049-612F53FF7FE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3C5577E-E261-934B-A8E3-F76BDB578E07}"/>
              </a:ext>
            </a:extLst>
          </p:cNvPr>
          <p:cNvSpPr>
            <a:spLocks noGrp="1"/>
          </p:cNvSpPr>
          <p:nvPr>
            <p:ph type="sldNum" sz="quarter" idx="12"/>
          </p:nvPr>
        </p:nvSpPr>
        <p:spPr/>
        <p:txBody>
          <a:bodyPr/>
          <a:lstStyle/>
          <a:p>
            <a:fld id="{BB51B4B4-9455-3F46-9384-4C000D1C1510}" type="slidenum">
              <a:rPr kumimoji="1" lang="zh-CN" altLang="en-US" smtClean="0"/>
              <a:t>‹#›</a:t>
            </a:fld>
            <a:endParaRPr kumimoji="1" lang="zh-CN" altLang="en-US"/>
          </a:p>
        </p:txBody>
      </p:sp>
    </p:spTree>
    <p:extLst>
      <p:ext uri="{BB962C8B-B14F-4D97-AF65-F5344CB8AC3E}">
        <p14:creationId xmlns:p14="http://schemas.microsoft.com/office/powerpoint/2010/main" val="2034969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421C7-34D5-2A43-97AA-D6C82FAC7D2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D231800-5F59-E94D-94CA-0097F77BB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1B07BE7-0130-9F48-AE72-FEFF08127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AA11A21B-7650-2747-9FBA-5793C0446A99}"/>
              </a:ext>
            </a:extLst>
          </p:cNvPr>
          <p:cNvSpPr>
            <a:spLocks noGrp="1"/>
          </p:cNvSpPr>
          <p:nvPr>
            <p:ph type="dt" sz="half" idx="10"/>
          </p:nvPr>
        </p:nvSpPr>
        <p:spPr/>
        <p:txBody>
          <a:bodyPr/>
          <a:lstStyle/>
          <a:p>
            <a:fld id="{AE1E7975-DBDD-6741-AC5E-04F2A4AB3C47}" type="datetimeFigureOut">
              <a:rPr kumimoji="1" lang="zh-CN" altLang="en-US" smtClean="0"/>
              <a:t>2018/12/25</a:t>
            </a:fld>
            <a:endParaRPr kumimoji="1" lang="zh-CN" altLang="en-US"/>
          </a:p>
        </p:txBody>
      </p:sp>
      <p:sp>
        <p:nvSpPr>
          <p:cNvPr id="6" name="页脚占位符 5">
            <a:extLst>
              <a:ext uri="{FF2B5EF4-FFF2-40B4-BE49-F238E27FC236}">
                <a16:creationId xmlns:a16="http://schemas.microsoft.com/office/drawing/2014/main" id="{86B96605-1F9A-8347-92B4-2593E0D4F17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80D564B-6AB2-1143-B7DB-E0CA9E60F92F}"/>
              </a:ext>
            </a:extLst>
          </p:cNvPr>
          <p:cNvSpPr>
            <a:spLocks noGrp="1"/>
          </p:cNvSpPr>
          <p:nvPr>
            <p:ph type="sldNum" sz="quarter" idx="12"/>
          </p:nvPr>
        </p:nvSpPr>
        <p:spPr/>
        <p:txBody>
          <a:bodyPr/>
          <a:lstStyle/>
          <a:p>
            <a:fld id="{BB51B4B4-9455-3F46-9384-4C000D1C1510}" type="slidenum">
              <a:rPr kumimoji="1" lang="zh-CN" altLang="en-US" smtClean="0"/>
              <a:t>‹#›</a:t>
            </a:fld>
            <a:endParaRPr kumimoji="1" lang="zh-CN" altLang="en-US"/>
          </a:p>
        </p:txBody>
      </p:sp>
    </p:spTree>
    <p:extLst>
      <p:ext uri="{BB962C8B-B14F-4D97-AF65-F5344CB8AC3E}">
        <p14:creationId xmlns:p14="http://schemas.microsoft.com/office/powerpoint/2010/main" val="3948284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079D7A4-1D3B-7E42-BF66-FDFEDD3B7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497CD59-B58F-8048-9B2B-FB781F1606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F5648C67-BD71-8B4F-B072-2908DA5DC4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E7975-DBDD-6741-AC5E-04F2A4AB3C47}" type="datetimeFigureOut">
              <a:rPr kumimoji="1" lang="zh-CN" altLang="en-US" smtClean="0"/>
              <a:t>2018/12/25</a:t>
            </a:fld>
            <a:endParaRPr kumimoji="1" lang="zh-CN" altLang="en-US"/>
          </a:p>
        </p:txBody>
      </p:sp>
      <p:sp>
        <p:nvSpPr>
          <p:cNvPr id="5" name="页脚占位符 4">
            <a:extLst>
              <a:ext uri="{FF2B5EF4-FFF2-40B4-BE49-F238E27FC236}">
                <a16:creationId xmlns:a16="http://schemas.microsoft.com/office/drawing/2014/main" id="{8F0D25F3-BB39-8248-AD45-959F74911C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B48F275-C2CB-1740-BD68-8BED464ABA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1B4B4-9455-3F46-9384-4C000D1C1510}" type="slidenum">
              <a:rPr kumimoji="1" lang="zh-CN" altLang="en-US" smtClean="0"/>
              <a:t>‹#›</a:t>
            </a:fld>
            <a:endParaRPr kumimoji="1" lang="zh-CN" altLang="en-US"/>
          </a:p>
        </p:txBody>
      </p:sp>
    </p:spTree>
    <p:extLst>
      <p:ext uri="{BB962C8B-B14F-4D97-AF65-F5344CB8AC3E}">
        <p14:creationId xmlns:p14="http://schemas.microsoft.com/office/powerpoint/2010/main" val="29802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5D58D-FE01-6B44-82D1-B7474DE6CDAC}"/>
              </a:ext>
            </a:extLst>
          </p:cNvPr>
          <p:cNvSpPr>
            <a:spLocks noGrp="1"/>
          </p:cNvSpPr>
          <p:nvPr>
            <p:ph type="ctrTitle"/>
          </p:nvPr>
        </p:nvSpPr>
        <p:spPr/>
        <p:txBody>
          <a:bodyPr/>
          <a:lstStyle/>
          <a:p>
            <a:r>
              <a:rPr kumimoji="1" lang="zh-CN" altLang="en-US" dirty="0"/>
              <a:t>需求获取、需求确认</a:t>
            </a:r>
          </a:p>
        </p:txBody>
      </p:sp>
      <p:sp>
        <p:nvSpPr>
          <p:cNvPr id="3" name="副标题 2">
            <a:extLst>
              <a:ext uri="{FF2B5EF4-FFF2-40B4-BE49-F238E27FC236}">
                <a16:creationId xmlns:a16="http://schemas.microsoft.com/office/drawing/2014/main" id="{9AD6349E-98A2-854A-813A-8D6A75F50198}"/>
              </a:ext>
            </a:extLst>
          </p:cNvPr>
          <p:cNvSpPr>
            <a:spLocks noGrp="1"/>
          </p:cNvSpPr>
          <p:nvPr>
            <p:ph type="subTitle" idx="1"/>
          </p:nvPr>
        </p:nvSpPr>
        <p:spPr/>
        <p:txBody>
          <a:bodyPr/>
          <a:lstStyle/>
          <a:p>
            <a:r>
              <a:rPr kumimoji="1" lang="zh-CN" altLang="en-US" dirty="0"/>
              <a:t>负责人：安澜霆</a:t>
            </a:r>
          </a:p>
        </p:txBody>
      </p:sp>
    </p:spTree>
    <p:extLst>
      <p:ext uri="{BB962C8B-B14F-4D97-AF65-F5344CB8AC3E}">
        <p14:creationId xmlns:p14="http://schemas.microsoft.com/office/powerpoint/2010/main" val="3636301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D6F36E-DE24-CC4B-A11B-8E9E1A5386B7}"/>
              </a:ext>
            </a:extLst>
          </p:cNvPr>
          <p:cNvSpPr>
            <a:spLocks noGrp="1"/>
          </p:cNvSpPr>
          <p:nvPr>
            <p:ph type="title"/>
          </p:nvPr>
        </p:nvSpPr>
        <p:spPr/>
        <p:txBody>
          <a:bodyPr/>
          <a:lstStyle/>
          <a:p>
            <a:r>
              <a:rPr kumimoji="1" lang="zh-CN" altLang="en-US" dirty="0"/>
              <a:t>需求获取阶段</a:t>
            </a:r>
          </a:p>
        </p:txBody>
      </p:sp>
      <p:sp>
        <p:nvSpPr>
          <p:cNvPr id="3" name="内容占位符 2">
            <a:extLst>
              <a:ext uri="{FF2B5EF4-FFF2-40B4-BE49-F238E27FC236}">
                <a16:creationId xmlns:a16="http://schemas.microsoft.com/office/drawing/2014/main" id="{D9883F29-7F88-BE41-AD91-BAEFC86EC1F1}"/>
              </a:ext>
            </a:extLst>
          </p:cNvPr>
          <p:cNvSpPr>
            <a:spLocks noGrp="1"/>
          </p:cNvSpPr>
          <p:nvPr>
            <p:ph idx="1"/>
          </p:nvPr>
        </p:nvSpPr>
        <p:spPr/>
        <p:txBody>
          <a:bodyPr/>
          <a:lstStyle/>
          <a:p>
            <a:r>
              <a:rPr kumimoji="1" lang="zh-CN" altLang="en-US" dirty="0"/>
              <a:t>我的工作：筛选小组会议中讨论出的若干需求。</a:t>
            </a:r>
            <a:endParaRPr kumimoji="1" lang="en-US" altLang="zh-CN" dirty="0"/>
          </a:p>
        </p:txBody>
      </p:sp>
      <p:pic>
        <p:nvPicPr>
          <p:cNvPr id="5" name="图片 4">
            <a:extLst>
              <a:ext uri="{FF2B5EF4-FFF2-40B4-BE49-F238E27FC236}">
                <a16:creationId xmlns:a16="http://schemas.microsoft.com/office/drawing/2014/main" id="{CAD9666C-2A68-7843-AAD0-3DF36305E921}"/>
              </a:ext>
            </a:extLst>
          </p:cNvPr>
          <p:cNvPicPr>
            <a:picLocks noChangeAspect="1"/>
          </p:cNvPicPr>
          <p:nvPr/>
        </p:nvPicPr>
        <p:blipFill>
          <a:blip r:embed="rId3"/>
          <a:stretch>
            <a:fillRect/>
          </a:stretch>
        </p:blipFill>
        <p:spPr>
          <a:xfrm>
            <a:off x="1253835" y="2792299"/>
            <a:ext cx="3818575" cy="2417990"/>
          </a:xfrm>
          <a:prstGeom prst="rect">
            <a:avLst/>
          </a:prstGeom>
        </p:spPr>
      </p:pic>
      <p:pic>
        <p:nvPicPr>
          <p:cNvPr id="8" name="图片 7">
            <a:extLst>
              <a:ext uri="{FF2B5EF4-FFF2-40B4-BE49-F238E27FC236}">
                <a16:creationId xmlns:a16="http://schemas.microsoft.com/office/drawing/2014/main" id="{98B78701-265F-A043-AFD2-5DCECDE96A9D}"/>
              </a:ext>
            </a:extLst>
          </p:cNvPr>
          <p:cNvPicPr>
            <a:picLocks noChangeAspect="1"/>
          </p:cNvPicPr>
          <p:nvPr/>
        </p:nvPicPr>
        <p:blipFill>
          <a:blip r:embed="rId4"/>
          <a:stretch>
            <a:fillRect/>
          </a:stretch>
        </p:blipFill>
        <p:spPr>
          <a:xfrm>
            <a:off x="6399238" y="2688681"/>
            <a:ext cx="5370197" cy="2625225"/>
          </a:xfrm>
          <a:prstGeom prst="rect">
            <a:avLst/>
          </a:prstGeom>
        </p:spPr>
      </p:pic>
    </p:spTree>
    <p:extLst>
      <p:ext uri="{BB962C8B-B14F-4D97-AF65-F5344CB8AC3E}">
        <p14:creationId xmlns:p14="http://schemas.microsoft.com/office/powerpoint/2010/main" val="308950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C1549-DD13-CA4D-AD31-440E32E7B85E}"/>
              </a:ext>
            </a:extLst>
          </p:cNvPr>
          <p:cNvSpPr>
            <a:spLocks noGrp="1"/>
          </p:cNvSpPr>
          <p:nvPr>
            <p:ph type="title"/>
          </p:nvPr>
        </p:nvSpPr>
        <p:spPr/>
        <p:txBody>
          <a:bodyPr/>
          <a:lstStyle/>
          <a:p>
            <a:r>
              <a:rPr kumimoji="1" lang="zh-CN" altLang="en-US" dirty="0"/>
              <a:t>需求确认、细化阶段</a:t>
            </a:r>
          </a:p>
        </p:txBody>
      </p:sp>
      <p:sp>
        <p:nvSpPr>
          <p:cNvPr id="3" name="内容占位符 2">
            <a:extLst>
              <a:ext uri="{FF2B5EF4-FFF2-40B4-BE49-F238E27FC236}">
                <a16:creationId xmlns:a16="http://schemas.microsoft.com/office/drawing/2014/main" id="{FE8FDEB9-04F9-1A48-9DC1-E61C91A3D7D1}"/>
              </a:ext>
            </a:extLst>
          </p:cNvPr>
          <p:cNvSpPr>
            <a:spLocks noGrp="1"/>
          </p:cNvSpPr>
          <p:nvPr>
            <p:ph idx="1"/>
          </p:nvPr>
        </p:nvSpPr>
        <p:spPr/>
        <p:txBody>
          <a:bodyPr/>
          <a:lstStyle/>
          <a:p>
            <a:r>
              <a:rPr kumimoji="1" lang="zh-CN" altLang="en-US" dirty="0"/>
              <a:t>我的工作：需求上报确认、编写需求文档、确认</a:t>
            </a:r>
            <a:r>
              <a:rPr kumimoji="1" lang="en-US" altLang="zh-CN" dirty="0" err="1"/>
              <a:t>ui</a:t>
            </a:r>
            <a:r>
              <a:rPr kumimoji="1" lang="zh-CN" altLang="en-US" dirty="0"/>
              <a:t>设计。</a:t>
            </a:r>
          </a:p>
        </p:txBody>
      </p:sp>
      <p:pic>
        <p:nvPicPr>
          <p:cNvPr id="5" name="图片 4">
            <a:extLst>
              <a:ext uri="{FF2B5EF4-FFF2-40B4-BE49-F238E27FC236}">
                <a16:creationId xmlns:a16="http://schemas.microsoft.com/office/drawing/2014/main" id="{2A41C638-52C7-C34B-BD54-69A25D3C1C74}"/>
              </a:ext>
            </a:extLst>
          </p:cNvPr>
          <p:cNvPicPr>
            <a:picLocks noChangeAspect="1"/>
          </p:cNvPicPr>
          <p:nvPr/>
        </p:nvPicPr>
        <p:blipFill>
          <a:blip r:embed="rId3"/>
          <a:stretch>
            <a:fillRect/>
          </a:stretch>
        </p:blipFill>
        <p:spPr>
          <a:xfrm>
            <a:off x="1143000" y="2425885"/>
            <a:ext cx="4398818" cy="3150817"/>
          </a:xfrm>
          <a:prstGeom prst="rect">
            <a:avLst/>
          </a:prstGeom>
        </p:spPr>
      </p:pic>
      <p:pic>
        <p:nvPicPr>
          <p:cNvPr id="7" name="图片 6">
            <a:extLst>
              <a:ext uri="{FF2B5EF4-FFF2-40B4-BE49-F238E27FC236}">
                <a16:creationId xmlns:a16="http://schemas.microsoft.com/office/drawing/2014/main" id="{AA3C45AB-8E07-2340-B694-0A7A38177319}"/>
              </a:ext>
            </a:extLst>
          </p:cNvPr>
          <p:cNvPicPr>
            <a:picLocks noChangeAspect="1"/>
          </p:cNvPicPr>
          <p:nvPr/>
        </p:nvPicPr>
        <p:blipFill>
          <a:blip r:embed="rId4"/>
          <a:stretch>
            <a:fillRect/>
          </a:stretch>
        </p:blipFill>
        <p:spPr>
          <a:xfrm>
            <a:off x="6166611" y="2422381"/>
            <a:ext cx="3339711" cy="3754582"/>
          </a:xfrm>
          <a:prstGeom prst="rect">
            <a:avLst/>
          </a:prstGeom>
        </p:spPr>
      </p:pic>
    </p:spTree>
    <p:extLst>
      <p:ext uri="{BB962C8B-B14F-4D97-AF65-F5344CB8AC3E}">
        <p14:creationId xmlns:p14="http://schemas.microsoft.com/office/powerpoint/2010/main" val="21784180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391</Words>
  <Application>Microsoft Macintosh PowerPoint</Application>
  <PresentationFormat>宽屏</PresentationFormat>
  <Paragraphs>29</Paragraphs>
  <Slides>3</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等线</vt:lpstr>
      <vt:lpstr>等线 Light</vt:lpstr>
      <vt:lpstr>Arial</vt:lpstr>
      <vt:lpstr>Office 主题​​</vt:lpstr>
      <vt:lpstr>需求获取、需求确认</vt:lpstr>
      <vt:lpstr>需求获取阶段</vt:lpstr>
      <vt:lpstr>需求确认、细化阶段</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需求获取、需求确认</dc:title>
  <dc:creator>lant an</dc:creator>
  <cp:lastModifiedBy>lant an</cp:lastModifiedBy>
  <cp:revision>7</cp:revision>
  <dcterms:created xsi:type="dcterms:W3CDTF">2018-12-25T12:55:52Z</dcterms:created>
  <dcterms:modified xsi:type="dcterms:W3CDTF">2018-12-25T13:58:25Z</dcterms:modified>
</cp:coreProperties>
</file>