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532" autoAdjust="0"/>
  </p:normalViewPr>
  <p:slideViewPr>
    <p:cSldViewPr snapToGrid="0">
      <p:cViewPr varScale="1">
        <p:scale>
          <a:sx n="94" d="100"/>
          <a:sy n="94" d="100"/>
        </p:scale>
        <p:origin x="11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58673-CEEB-494F-9640-2EB5CCBC46EE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2705F-3680-4169-975B-922F5EDF9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90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共</a:t>
            </a:r>
            <a:r>
              <a:rPr lang="en-US" altLang="zh-CN" dirty="0"/>
              <a:t>25</a:t>
            </a:r>
            <a:r>
              <a:rPr lang="zh-CN" altLang="en-US" dirty="0"/>
              <a:t>条接口，涵盖了前端</a:t>
            </a:r>
            <a:r>
              <a:rPr lang="en-US" altLang="zh-CN" dirty="0"/>
              <a:t>4</a:t>
            </a:r>
            <a:r>
              <a:rPr lang="zh-CN" altLang="en-US" dirty="0"/>
              <a:t>个页面所有数据请求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2705F-3680-4169-975B-922F5EDF949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858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（可以换成数据库</a:t>
            </a:r>
            <a:r>
              <a:rPr lang="en-US" altLang="zh-CN" dirty="0"/>
              <a:t>ER</a:t>
            </a:r>
            <a:r>
              <a:rPr lang="zh-CN" altLang="en-US" dirty="0"/>
              <a:t>图）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共</a:t>
            </a:r>
            <a:r>
              <a:rPr lang="en-US" altLang="zh-CN" dirty="0"/>
              <a:t>6</a:t>
            </a:r>
            <a:r>
              <a:rPr lang="zh-CN" altLang="en-US" dirty="0"/>
              <a:t>张表，符合数据库第三范式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2705F-3680-4169-975B-922F5EDF949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53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2705F-3680-4169-975B-922F5EDF949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913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软件架构师放在首位的，是对于需求的理解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2705F-3680-4169-975B-922F5EDF949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066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2705F-3680-4169-975B-922F5EDF949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313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F3D97-E2B0-4A82-A271-CB838205A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48AB81-15C4-4672-AC2F-A6A655C06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ECD002-C00A-42C2-960B-5F31F216A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AB0B-0A05-41A7-904D-B9A7DE7FB9BB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B6FA3C-F8D2-4784-816A-26CDF568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0D122C-F637-4C40-ADF4-C3922D940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EC42-0E78-4CD0-9A32-B6ABB3BB4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63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21516-1879-4BD6-94EE-BD92F68C6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6688CF-4011-47B4-A9C3-ED1F17330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52985E-CEE7-4E87-9B0D-DE6790ADA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AB0B-0A05-41A7-904D-B9A7DE7FB9BB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9653A2-FFA1-4D2F-9B15-20D3DFE6A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3AA038-4FEE-444E-9F75-33E58FC4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EC42-0E78-4CD0-9A32-B6ABB3BB4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356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50E9F1-203A-4CE0-9628-B092B376C1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B92430-1244-4F92-B7C9-01D289B6C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14DA7D-83FA-460D-93DF-55D44347D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AB0B-0A05-41A7-904D-B9A7DE7FB9BB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CF9E7E-B249-4B38-905A-138DEFD2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1C81D7-0345-4C50-A12D-FB0B0E876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EC42-0E78-4CD0-9A32-B6ABB3BB4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3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BA824-8883-496B-B542-A170C7FB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A1368D-48A2-41D7-88EA-759B01CE8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F904B0-2555-47EC-BE0E-890AF6C30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AB0B-0A05-41A7-904D-B9A7DE7FB9BB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ED7242-01F4-4AC2-9255-952DF1D1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D2B4A9-4761-4D0F-BC8B-2079BBC6C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EC42-0E78-4CD0-9A32-B6ABB3BB4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346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AE482-C88D-45A9-B8C5-69DAEE19B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517220-69B7-4B2D-BD85-815003F25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E19C45-DB0A-49D0-870D-A07F9C6FD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AB0B-0A05-41A7-904D-B9A7DE7FB9BB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6A37FF-3572-49C3-9355-A5287518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55BD57-119E-478B-B224-F189FD80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EC42-0E78-4CD0-9A32-B6ABB3BB4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00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5D08D-8C7A-495A-802A-F1ADF665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602535-E7DC-4D26-89B4-1758F6C01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44E2F4-17C6-43C5-99A9-ECAA8C5A2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30B90C-37BD-4EE1-9575-5D88B11C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AB0B-0A05-41A7-904D-B9A7DE7FB9BB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7BEAFE-A3D2-444F-BCFD-32611D53B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6DF58D-9F1C-4AD0-B7E8-637626D1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EC42-0E78-4CD0-9A32-B6ABB3BB4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47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0D373-E017-40CD-8484-D7B700988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9302FD-2137-4473-9868-ECF90C728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3C0BFB-E46B-48BF-984B-8025617C5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FB5E72-79EE-4CB4-A827-571477FBA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6D1842-2172-4A59-83C8-AE5F79231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59D4E6-71DA-41D2-9FCB-3F0A592E5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AB0B-0A05-41A7-904D-B9A7DE7FB9BB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BC7EA8-53E7-49BC-9D1F-0CB639336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367E96-FEAA-408C-B12D-9E98503AC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EC42-0E78-4CD0-9A32-B6ABB3BB4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33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532BC-9632-4E6B-A1DC-A7449CAA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B26F92-0451-4070-B847-149730A6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AB0B-0A05-41A7-904D-B9A7DE7FB9BB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8C430A-97F6-4AB2-913C-715E22045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5D82B8-38A4-40E4-A60F-F058551F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EC42-0E78-4CD0-9A32-B6ABB3BB4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1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FE2045-F367-4AB1-9297-11B88D26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AB0B-0A05-41A7-904D-B9A7DE7FB9BB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4B1FE6-4D35-47C3-BDAB-90BF9ABFF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C6D812-69C9-44A7-8C37-82BBE72E4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EC42-0E78-4CD0-9A32-B6ABB3BB4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75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D68F5-97BD-4708-A93A-814E1D538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4030AD-3D32-4007-8066-B2140416F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AE5A46-7529-4B08-BB66-FC20C5DA1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2B695C-CA15-406D-A5BE-3B349B97C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AB0B-0A05-41A7-904D-B9A7DE7FB9BB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496D25-6CB0-4D80-B41D-F411649E4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86185E-85BE-4278-AAF9-54A9D6BFF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EC42-0E78-4CD0-9A32-B6ABB3BB4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978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11ADE-F771-4F27-9EE3-AA4E3DDB0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3136DF-54B4-48CE-96B6-1D77EE10A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3D8EDD-BCA5-4EBD-9316-6663806D4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BBFD93-4C76-42BC-BDE2-134EDEC71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AB0B-0A05-41A7-904D-B9A7DE7FB9BB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E84DBB-5E89-4CFB-A1CA-EBB457399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7A3250-7C5D-4C38-A008-5E74E81D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2EC42-0E78-4CD0-9A32-B6ABB3BB4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49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A7D783-3BB3-4408-B4D2-4626E252E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504218-6F8C-4473-A827-9DA3AF469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F6FAA6-0F03-4F0F-8A73-FD3D0BADC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AAB0B-0A05-41A7-904D-B9A7DE7FB9BB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D8A7CF-4231-471E-B457-9D70E4F01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2054B4-6CB6-4C5E-A8A0-9C58A2B32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2EC42-0E78-4CD0-9A32-B6ABB3BB4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80AE79D-DB34-437A-A132-04952FD05D5E}"/>
              </a:ext>
            </a:extLst>
          </p:cNvPr>
          <p:cNvSpPr txBox="1"/>
          <p:nvPr/>
        </p:nvSpPr>
        <p:spPr>
          <a:xfrm>
            <a:off x="3751277" y="1868053"/>
            <a:ext cx="46894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后端架构师、服务器部署</a:t>
            </a:r>
            <a:endParaRPr lang="en-US" altLang="zh-CN" sz="6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3C5C52-C08F-4C59-AC60-AC60FEE44A07}"/>
              </a:ext>
            </a:extLst>
          </p:cNvPr>
          <p:cNvSpPr txBox="1"/>
          <p:nvPr/>
        </p:nvSpPr>
        <p:spPr>
          <a:xfrm>
            <a:off x="4530055" y="3959604"/>
            <a:ext cx="2759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负责人：李宗义</a:t>
            </a:r>
          </a:p>
        </p:txBody>
      </p:sp>
    </p:spTree>
    <p:extLst>
      <p:ext uri="{BB962C8B-B14F-4D97-AF65-F5344CB8AC3E}">
        <p14:creationId xmlns:p14="http://schemas.microsoft.com/office/powerpoint/2010/main" val="465265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546EAA3-F818-4D73-B9F2-6A5510BBC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880" y="1459758"/>
            <a:ext cx="5072604" cy="437578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099EBEF-D15A-4191-93A3-619249605756}"/>
              </a:ext>
            </a:extLst>
          </p:cNvPr>
          <p:cNvSpPr txBox="1"/>
          <p:nvPr/>
        </p:nvSpPr>
        <p:spPr>
          <a:xfrm>
            <a:off x="629920" y="284480"/>
            <a:ext cx="386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前后端接口编写</a:t>
            </a:r>
          </a:p>
        </p:txBody>
      </p:sp>
    </p:spTree>
    <p:extLst>
      <p:ext uri="{BB962C8B-B14F-4D97-AF65-F5344CB8AC3E}">
        <p14:creationId xmlns:p14="http://schemas.microsoft.com/office/powerpoint/2010/main" val="870814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B6F7F4D-6B40-4622-8200-A1D6FD89B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882" y="1358776"/>
            <a:ext cx="5214235" cy="414044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41A47B0-E49D-448A-A860-889E2DC09D09}"/>
              </a:ext>
            </a:extLst>
          </p:cNvPr>
          <p:cNvSpPr txBox="1"/>
          <p:nvPr/>
        </p:nvSpPr>
        <p:spPr>
          <a:xfrm>
            <a:off x="629920" y="284480"/>
            <a:ext cx="386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3213866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32A6779-F2BE-4FA6-AA85-172C1FDF5BCE}"/>
              </a:ext>
            </a:extLst>
          </p:cNvPr>
          <p:cNvSpPr txBox="1"/>
          <p:nvPr/>
        </p:nvSpPr>
        <p:spPr>
          <a:xfrm>
            <a:off x="629920" y="284480"/>
            <a:ext cx="386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服务器部署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72B815-ADBD-42AD-AD6B-3773541D3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998855"/>
            <a:ext cx="8219440" cy="41084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C1CADC1-05D7-4992-BE71-DF230D219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0320" y="1930398"/>
            <a:ext cx="7335520" cy="41452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9D6AAC9-2107-4447-8C68-38A9759ECE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7100" y="1001395"/>
            <a:ext cx="5257800" cy="48577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C9BE001-F421-4210-B36F-E80515CBD7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0512" y="2661761"/>
            <a:ext cx="7201168" cy="153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33C4D70-EAD8-487C-BD53-2749AF9D6B04}"/>
              </a:ext>
            </a:extLst>
          </p:cNvPr>
          <p:cNvSpPr txBox="1"/>
          <p:nvPr/>
        </p:nvSpPr>
        <p:spPr>
          <a:xfrm>
            <a:off x="629920" y="284480"/>
            <a:ext cx="386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个人感悟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6682689-90FF-4D62-850D-0B44F09CB064}"/>
              </a:ext>
            </a:extLst>
          </p:cNvPr>
          <p:cNvSpPr txBox="1"/>
          <p:nvPr/>
        </p:nvSpPr>
        <p:spPr>
          <a:xfrm>
            <a:off x="3515360" y="2274838"/>
            <a:ext cx="5161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4800" dirty="0"/>
              <a:t>对需求的理解</a:t>
            </a:r>
            <a:endParaRPr lang="en-US" altLang="zh-CN" sz="4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4800" dirty="0"/>
              <a:t>对技术的了解</a:t>
            </a:r>
            <a:endParaRPr lang="en-US" altLang="zh-CN" sz="4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4800" dirty="0"/>
              <a:t>对团队的信任</a:t>
            </a:r>
            <a:endParaRPr lang="en-US" altLang="zh-CN" sz="4800" dirty="0"/>
          </a:p>
        </p:txBody>
      </p:sp>
    </p:spTree>
    <p:extLst>
      <p:ext uri="{BB962C8B-B14F-4D97-AF65-F5344CB8AC3E}">
        <p14:creationId xmlns:p14="http://schemas.microsoft.com/office/powerpoint/2010/main" val="3579967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0121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82</Words>
  <Application>Microsoft Office PowerPoint</Application>
  <PresentationFormat>宽屏</PresentationFormat>
  <Paragraphs>18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Lzy</dc:creator>
  <cp:lastModifiedBy>Lzy</cp:lastModifiedBy>
  <cp:revision>17</cp:revision>
  <dcterms:created xsi:type="dcterms:W3CDTF">2018-12-26T05:19:35Z</dcterms:created>
  <dcterms:modified xsi:type="dcterms:W3CDTF">2018-12-26T07:47:34Z</dcterms:modified>
</cp:coreProperties>
</file>