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3" r:id="rId3"/>
    <p:sldId id="265" r:id="rId4"/>
    <p:sldId id="266" r:id="rId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 txBox="1"/>
          <p:nvPr/>
        </p:nvSpPr>
        <p:spPr>
          <a:xfrm>
            <a:off x="443834" y="219643"/>
            <a:ext cx="8739066" cy="5105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朱繁敏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zh-CN">
                <a:solidFill>
                  <a:srgbClr val="000000"/>
                </a:solidFill>
              </a:rPr>
              <a:t>主要工作</a:t>
            </a:r>
            <a:r>
              <a:rPr altLang="zh-CN" sz="2800" lang="zh-CN">
                <a:solidFill>
                  <a:srgbClr val="000000"/>
                </a:solidFill>
              </a:rPr>
              <a:t>：</a:t>
            </a:r>
            <a:r>
              <a:rPr altLang="zh-CN" sz="2800" lang="zh-CN">
                <a:solidFill>
                  <a:srgbClr val="000000"/>
                </a:solidFill>
              </a:rPr>
              <a:t>前</a:t>
            </a:r>
            <a:r>
              <a:rPr altLang="zh-CN" sz="2800" lang="zh-CN">
                <a:solidFill>
                  <a:srgbClr val="000000"/>
                </a:solidFill>
              </a:rPr>
              <a:t>端</a:t>
            </a:r>
            <a:r>
              <a:rPr altLang="zh-CN" sz="2800" lang="zh-CN">
                <a:solidFill>
                  <a:srgbClr val="000000"/>
                </a:solidFill>
              </a:rPr>
              <a:t>工程师</a:t>
            </a:r>
            <a:r>
              <a:rPr altLang="zh-CN" sz="2800" lang="zh-CN">
                <a:solidFill>
                  <a:srgbClr val="000000"/>
                </a:solidFill>
              </a:rPr>
              <a:t>、</a:t>
            </a:r>
            <a:r>
              <a:rPr altLang="zh-CN" sz="2800" lang="zh-CN">
                <a:solidFill>
                  <a:srgbClr val="000000"/>
                </a:solidFill>
              </a:rPr>
              <a:t>项目经理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3833" y="1065519"/>
            <a:ext cx="3224286" cy="6858000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581135" y="1065519"/>
            <a:ext cx="3224286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 txBox="1"/>
          <p:nvPr/>
        </p:nvSpPr>
        <p:spPr>
          <a:xfrm>
            <a:off x="893689" y="934715"/>
            <a:ext cx="7728616" cy="2606041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任务</a:t>
            </a:r>
            <a:r>
              <a:rPr sz="2800" lang="zh-CN">
                <a:solidFill>
                  <a:srgbClr val="000000"/>
                </a:solidFill>
              </a:rPr>
              <a:t>详情</a:t>
            </a:r>
            <a:r>
              <a:rPr sz="2800" lang="zh-CN">
                <a:solidFill>
                  <a:srgbClr val="000000"/>
                </a:solidFill>
              </a:rPr>
              <a:t>页面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-#Hans" sz="2800" lang="en-US">
                <a:solidFill>
                  <a:srgbClr val="000000"/>
                </a:solidFill>
              </a:rPr>
              <a:t>1</a:t>
            </a:r>
            <a:r>
              <a:rPr altLang="en-US" sz="2800" lang="zh-CN-#Hans">
                <a:solidFill>
                  <a:srgbClr val="000000"/>
                </a:solidFill>
              </a:rPr>
              <a:t>、</a:t>
            </a:r>
            <a:r>
              <a:rPr altLang="en-US" sz="2800" lang="zh-CN">
                <a:solidFill>
                  <a:srgbClr val="000000"/>
                </a:solidFill>
              </a:rPr>
              <a:t>对</a:t>
            </a:r>
            <a:r>
              <a:rPr altLang="en-US" sz="2800" lang="zh-CN">
                <a:solidFill>
                  <a:srgbClr val="000000"/>
                </a:solidFill>
              </a:rPr>
              <a:t>好友</a:t>
            </a:r>
            <a:r>
              <a:rPr altLang="en-US" sz="2800" lang="zh-CN">
                <a:solidFill>
                  <a:srgbClr val="000000"/>
                </a:solidFill>
              </a:rPr>
              <a:t>的</a:t>
            </a:r>
            <a:r>
              <a:rPr altLang="en-US" sz="2800" lang="zh-CN">
                <a:solidFill>
                  <a:srgbClr val="000000"/>
                </a:solidFill>
              </a:rPr>
              <a:t>关注</a:t>
            </a:r>
            <a:r>
              <a:rPr altLang="en-US" sz="2800" lang="zh-CN">
                <a:solidFill>
                  <a:srgbClr val="000000"/>
                </a:solidFill>
              </a:rPr>
              <a:t>和</a:t>
            </a:r>
            <a:r>
              <a:rPr altLang="en-US" sz="2800" lang="zh-CN">
                <a:solidFill>
                  <a:srgbClr val="000000"/>
                </a:solidFill>
              </a:rPr>
              <a:t>取消关注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-#Hans" sz="2800" lang="en-US">
                <a:solidFill>
                  <a:srgbClr val="000000"/>
                </a:solidFill>
              </a:rPr>
              <a:t>2</a:t>
            </a:r>
            <a:r>
              <a:rPr altLang="en-US" sz="2800" lang="zh-CN-#Hans">
                <a:solidFill>
                  <a:srgbClr val="000000"/>
                </a:solidFill>
              </a:rPr>
              <a:t>、</a:t>
            </a:r>
            <a:r>
              <a:rPr altLang="en-US" sz="2800" lang="zh-CN">
                <a:solidFill>
                  <a:srgbClr val="000000"/>
                </a:solidFill>
              </a:rPr>
              <a:t>任务</a:t>
            </a:r>
            <a:r>
              <a:rPr altLang="en-US" sz="2800" lang="zh-CN">
                <a:solidFill>
                  <a:srgbClr val="000000"/>
                </a:solidFill>
              </a:rPr>
              <a:t>状态</a:t>
            </a:r>
            <a:r>
              <a:rPr altLang="en-US" sz="2800" lang="zh-CN">
                <a:solidFill>
                  <a:srgbClr val="000000"/>
                </a:solidFill>
              </a:rPr>
              <a:t>的</a:t>
            </a:r>
            <a:r>
              <a:rPr altLang="en-US" sz="2800" lang="zh-CN">
                <a:solidFill>
                  <a:srgbClr val="000000"/>
                </a:solidFill>
              </a:rPr>
              <a:t>变化</a:t>
            </a:r>
            <a:endParaRPr sz="2800" lang="zh-CN-#Hans">
              <a:solidFill>
                <a:srgbClr val="000000"/>
              </a:solidFill>
            </a:endParaRPr>
          </a:p>
          <a:p>
            <a:endParaRPr sz="2800" lang="zh-CN-#Hans">
              <a:solidFill>
                <a:srgbClr val="000000"/>
              </a:solidFill>
            </a:endParaRPr>
          </a:p>
          <a:p>
            <a:r>
              <a:rPr altLang="en-US" sz="2800" lang="zh-CN">
                <a:solidFill>
                  <a:srgbClr val="000000"/>
                </a:solidFill>
              </a:rPr>
              <a:t>消息</a:t>
            </a:r>
            <a:r>
              <a:rPr altLang="en-US" sz="2800" lang="zh-CN">
                <a:solidFill>
                  <a:srgbClr val="000000"/>
                </a:solidFill>
              </a:rPr>
              <a:t>页面</a:t>
            </a:r>
            <a:r>
              <a:rPr altLang="en-US" sz="2800" lang="zh-CN">
                <a:solidFill>
                  <a:srgbClr val="000000"/>
                </a:solidFill>
              </a:rPr>
              <a:t>：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-#Hans" sz="2800" lang="en-US">
                <a:solidFill>
                  <a:srgbClr val="000000"/>
                </a:solidFill>
              </a:rPr>
              <a:t>1</a:t>
            </a:r>
            <a:r>
              <a:rPr altLang="en-US" sz="2800" lang="zh-CN-#Hans">
                <a:solidFill>
                  <a:srgbClr val="000000"/>
                </a:solidFill>
              </a:rPr>
              <a:t>、</a:t>
            </a:r>
            <a:r>
              <a:rPr altLang="en-US" sz="2800" lang="zh-CN">
                <a:solidFill>
                  <a:srgbClr val="000000"/>
                </a:solidFill>
              </a:rPr>
              <a:t>自动</a:t>
            </a:r>
            <a:r>
              <a:rPr altLang="en-US" sz="2800" lang="zh-CN">
                <a:solidFill>
                  <a:srgbClr val="000000"/>
                </a:solidFill>
              </a:rPr>
              <a:t>获取</a:t>
            </a:r>
            <a:r>
              <a:rPr altLang="en-US" sz="2800" lang="zh-CN">
                <a:solidFill>
                  <a:srgbClr val="000000"/>
                </a:solidFill>
              </a:rPr>
              <a:t>系统</a:t>
            </a:r>
            <a:r>
              <a:rPr altLang="en-US" sz="2800" lang="zh-CN">
                <a:solidFill>
                  <a:srgbClr val="000000"/>
                </a:solidFill>
              </a:rPr>
              <a:t>消息</a:t>
            </a:r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>
            <a:off x="2572000" y="3219450"/>
            <a:ext cx="4000000" cy="17678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个人感悟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-#Hans" sz="2800" lang="en-US">
                <a:solidFill>
                  <a:srgbClr val="000000"/>
                </a:solidFill>
              </a:rPr>
              <a:t>1</a:t>
            </a:r>
            <a:r>
              <a:rPr altLang="en-US" sz="2800" lang="zh-CN-#Hans">
                <a:solidFill>
                  <a:srgbClr val="000000"/>
                </a:solidFill>
              </a:rPr>
              <a:t>、</a:t>
            </a:r>
            <a:r>
              <a:rPr altLang="en-US" sz="2800" lang="zh-CN">
                <a:solidFill>
                  <a:srgbClr val="000000"/>
                </a:solidFill>
              </a:rPr>
              <a:t>团队</a:t>
            </a:r>
            <a:r>
              <a:rPr altLang="en-US" sz="2800" lang="zh-CN">
                <a:solidFill>
                  <a:srgbClr val="000000"/>
                </a:solidFill>
              </a:rPr>
              <a:t>交流</a:t>
            </a:r>
            <a:r>
              <a:rPr altLang="en-US" sz="2800" lang="zh-CN">
                <a:solidFill>
                  <a:srgbClr val="000000"/>
                </a:solidFill>
              </a:rPr>
              <a:t>的</a:t>
            </a:r>
            <a:r>
              <a:rPr altLang="en-US" sz="2800" lang="zh-CN">
                <a:solidFill>
                  <a:srgbClr val="000000"/>
                </a:solidFill>
              </a:rPr>
              <a:t>重要</a:t>
            </a:r>
            <a:r>
              <a:rPr altLang="en-US" sz="2800" lang="zh-CN">
                <a:solidFill>
                  <a:srgbClr val="000000"/>
                </a:solidFill>
              </a:rPr>
              <a:t>性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-#Hans" sz="2800" lang="en-US">
                <a:solidFill>
                  <a:srgbClr val="000000"/>
                </a:solidFill>
              </a:rPr>
              <a:t>2</a:t>
            </a:r>
            <a:r>
              <a:rPr altLang="en-US" sz="2800" lang="zh-CN-#Hans">
                <a:solidFill>
                  <a:srgbClr val="000000"/>
                </a:solidFill>
              </a:rPr>
              <a:t>、</a:t>
            </a:r>
            <a:r>
              <a:rPr altLang="en-US" sz="2800" lang="zh-CN">
                <a:solidFill>
                  <a:srgbClr val="000000"/>
                </a:solidFill>
              </a:rPr>
              <a:t>贯彻</a:t>
            </a:r>
            <a:r>
              <a:rPr altLang="en-US" sz="2800" lang="zh-CN">
                <a:solidFill>
                  <a:srgbClr val="000000"/>
                </a:solidFill>
              </a:rPr>
              <a:t>落实</a:t>
            </a:r>
            <a:r>
              <a:rPr altLang="en-US" sz="2800" lang="zh-CN">
                <a:solidFill>
                  <a:srgbClr val="000000"/>
                </a:solidFill>
              </a:rPr>
              <a:t>计划</a:t>
            </a:r>
            <a:r>
              <a:rPr altLang="en-US" sz="2800" lang="zh-CN">
                <a:solidFill>
                  <a:srgbClr val="000000"/>
                </a:solidFill>
              </a:rPr>
              <a:t>的</a:t>
            </a:r>
            <a:r>
              <a:rPr altLang="en-US" sz="2800" lang="zh-CN">
                <a:solidFill>
                  <a:srgbClr val="000000"/>
                </a:solidFill>
              </a:rPr>
              <a:t>执行力</a:t>
            </a:r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COL-AL10</dc:creator>
  <dcterms:created xsi:type="dcterms:W3CDTF">2015-05-11T17:24:01Z</dcterms:created>
  <dcterms:modified xsi:type="dcterms:W3CDTF">2018-12-26T13:59:55Z</dcterms:modified>
</cp:coreProperties>
</file>