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83" r:id="rId2"/>
    <p:sldId id="302" r:id="rId3"/>
    <p:sldId id="307" r:id="rId4"/>
    <p:sldId id="308" r:id="rId5"/>
    <p:sldId id="303" r:id="rId6"/>
    <p:sldId id="309" r:id="rId7"/>
    <p:sldId id="310" r:id="rId8"/>
    <p:sldId id="311" r:id="rId9"/>
    <p:sldId id="304" r:id="rId10"/>
    <p:sldId id="296" r:id="rId11"/>
    <p:sldId id="297" r:id="rId12"/>
    <p:sldId id="298" r:id="rId13"/>
    <p:sldId id="299" r:id="rId14"/>
    <p:sldId id="305" r:id="rId15"/>
    <p:sldId id="312" r:id="rId16"/>
    <p:sldId id="300" r:id="rId17"/>
    <p:sldId id="313" r:id="rId18"/>
    <p:sldId id="315" r:id="rId19"/>
    <p:sldId id="314" r:id="rId20"/>
    <p:sldId id="257" r:id="rId21"/>
    <p:sldId id="259" r:id="rId22"/>
    <p:sldId id="275" r:id="rId23"/>
    <p:sldId id="268" r:id="rId24"/>
    <p:sldId id="262" r:id="rId25"/>
    <p:sldId id="277" r:id="rId26"/>
    <p:sldId id="285" r:id="rId27"/>
    <p:sldId id="263" r:id="rId28"/>
    <p:sldId id="261" r:id="rId29"/>
    <p:sldId id="264" r:id="rId30"/>
    <p:sldId id="276" r:id="rId31"/>
    <p:sldId id="286" r:id="rId32"/>
    <p:sldId id="265" r:id="rId33"/>
    <p:sldId id="271" r:id="rId34"/>
    <p:sldId id="270" r:id="rId35"/>
    <p:sldId id="273" r:id="rId36"/>
    <p:sldId id="287" r:id="rId37"/>
    <p:sldId id="260" r:id="rId38"/>
    <p:sldId id="267" r:id="rId39"/>
    <p:sldId id="269" r:id="rId40"/>
    <p:sldId id="272" r:id="rId41"/>
    <p:sldId id="288" r:id="rId42"/>
  </p:sldIdLst>
  <p:sldSz cx="9144000" cy="5143500" type="screen16x9"/>
  <p:notesSz cx="6858000" cy="9144000"/>
  <p:custDataLst>
    <p:tags r:id="rId45"/>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F2F1"/>
    <a:srgbClr val="012741"/>
    <a:srgbClr val="FFFFFF"/>
    <a:srgbClr val="5CC6D8"/>
    <a:srgbClr val="FD9944"/>
    <a:srgbClr val="117C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8578" autoAdjust="0"/>
  </p:normalViewPr>
  <p:slideViewPr>
    <p:cSldViewPr snapToGrid="0" showGuides="1">
      <p:cViewPr>
        <p:scale>
          <a:sx n="84" d="100"/>
          <a:sy n="84" d="100"/>
        </p:scale>
        <p:origin x="2100" y="930"/>
      </p:cViewPr>
      <p:guideLst>
        <p:guide orient="horz" pos="1620"/>
        <p:guide pos="2892"/>
      </p:guideLst>
    </p:cSldViewPr>
  </p:slideViewPr>
  <p:outlineViewPr>
    <p:cViewPr>
      <p:scale>
        <a:sx n="33" d="100"/>
        <a:sy n="33" d="100"/>
      </p:scale>
      <p:origin x="0" y="1368"/>
    </p:cViewPr>
  </p:outlineViewPr>
  <p:notesTextViewPr>
    <p:cViewPr>
      <p:scale>
        <a:sx n="1" d="1"/>
        <a:sy n="1" d="1"/>
      </p:scale>
      <p:origin x="0" y="0"/>
    </p:cViewPr>
  </p:notesTextViewPr>
  <p:sorterViewPr>
    <p:cViewPr>
      <p:scale>
        <a:sx n="100" d="100"/>
        <a:sy n="100" d="100"/>
      </p:scale>
      <p:origin x="0" y="8604"/>
    </p:cViewPr>
  </p:sorterViewPr>
  <p:notesViewPr>
    <p:cSldViewPr snapToGrid="0" showGuides="1">
      <p:cViewPr varScale="1">
        <p:scale>
          <a:sx n="49" d="100"/>
          <a:sy n="49" d="100"/>
        </p:scale>
        <p:origin x="-2204"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A52-487A-B469-2BBF2D05B378}"/>
            </c:ext>
          </c:extLst>
        </c:ser>
        <c:ser>
          <c:idx val="1"/>
          <c:order val="1"/>
          <c:tx>
            <c:strRef>
              <c:f>Sheet1!$C$1</c:f>
              <c:strCache>
                <c:ptCount val="1"/>
                <c:pt idx="0">
                  <c:v>系列 2</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A52-487A-B469-2BBF2D05B378}"/>
            </c:ext>
          </c:extLst>
        </c:ser>
        <c:dLbls>
          <c:showLegendKey val="0"/>
          <c:showVal val="0"/>
          <c:showCatName val="0"/>
          <c:showSerName val="0"/>
          <c:showPercent val="0"/>
          <c:showBubbleSize val="0"/>
        </c:dLbls>
        <c:gapWidth val="68"/>
        <c:axId val="624813184"/>
        <c:axId val="624814720"/>
      </c:barChart>
      <c:catAx>
        <c:axId val="624813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624814720"/>
        <c:crosses val="autoZero"/>
        <c:auto val="1"/>
        <c:lblAlgn val="ctr"/>
        <c:lblOffset val="100"/>
        <c:noMultiLvlLbl val="0"/>
      </c:catAx>
      <c:valAx>
        <c:axId val="624814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62481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990E42-7B42-45A9-9B66-C8D11DC21A27}" type="datetimeFigureOut">
              <a:rPr lang="zh-CN" altLang="en-US" smtClean="0"/>
              <a:t>2018/12/26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3AD881-6EDE-4A51-9144-5F81F6A8B5F5}" type="slidenum">
              <a:rPr lang="zh-CN" altLang="en-US" smtClean="0"/>
              <a:t>‹#›</a:t>
            </a:fld>
            <a:endParaRPr lang="zh-CN" altLang="en-US"/>
          </a:p>
        </p:txBody>
      </p:sp>
    </p:spTree>
    <p:extLst>
      <p:ext uri="{BB962C8B-B14F-4D97-AF65-F5344CB8AC3E}">
        <p14:creationId xmlns:p14="http://schemas.microsoft.com/office/powerpoint/2010/main" val="176977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03F36-9AB4-4098-97E7-0DF6C5821AAA}"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E2AFA-C8F0-4A2D-A5E1-8FDFD9072966}" type="slidenum">
              <a:rPr lang="zh-CN" altLang="en-US" smtClean="0"/>
              <a:t>‹#›</a:t>
            </a:fld>
            <a:endParaRPr lang="zh-CN" altLang="en-US"/>
          </a:p>
        </p:txBody>
      </p:sp>
    </p:spTree>
    <p:extLst>
      <p:ext uri="{BB962C8B-B14F-4D97-AF65-F5344CB8AC3E}">
        <p14:creationId xmlns:p14="http://schemas.microsoft.com/office/powerpoint/2010/main" val="125734541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1</a:t>
            </a:fld>
            <a:endParaRPr lang="zh-CN" altLang="en-US"/>
          </a:p>
        </p:txBody>
      </p:sp>
    </p:spTree>
    <p:extLst>
      <p:ext uri="{BB962C8B-B14F-4D97-AF65-F5344CB8AC3E}">
        <p14:creationId xmlns:p14="http://schemas.microsoft.com/office/powerpoint/2010/main" val="31034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a:t>
            </a:r>
            <a:r>
              <a:rPr lang="en-US" altLang="zh-CN" dirty="0"/>
              <a:t>25</a:t>
            </a:r>
            <a:r>
              <a:rPr lang="zh-CN" altLang="en-US" dirty="0"/>
              <a:t>条接口，涵盖了前端</a:t>
            </a:r>
            <a:r>
              <a:rPr lang="en-US" altLang="zh-CN" dirty="0"/>
              <a:t>4</a:t>
            </a:r>
            <a:r>
              <a:rPr lang="zh-CN" altLang="en-US" dirty="0"/>
              <a:t>个页面所有数据请求</a:t>
            </a:r>
            <a:endParaRPr lang="en-US" altLang="zh-CN" dirty="0"/>
          </a:p>
        </p:txBody>
      </p:sp>
      <p:sp>
        <p:nvSpPr>
          <p:cNvPr id="4" name="灯片编号占位符 3"/>
          <p:cNvSpPr>
            <a:spLocks noGrp="1"/>
          </p:cNvSpPr>
          <p:nvPr>
            <p:ph type="sldNum" sz="quarter" idx="5"/>
          </p:nvPr>
        </p:nvSpPr>
        <p:spPr/>
        <p:txBody>
          <a:bodyPr/>
          <a:lstStyle/>
          <a:p>
            <a:fld id="{7A92705F-3680-4169-975B-922F5EDF9498}" type="slidenum">
              <a:rPr lang="zh-CN" altLang="en-US" smtClean="0"/>
              <a:t>10</a:t>
            </a:fld>
            <a:endParaRPr lang="zh-CN" altLang="en-US"/>
          </a:p>
        </p:txBody>
      </p:sp>
    </p:spTree>
    <p:extLst>
      <p:ext uri="{BB962C8B-B14F-4D97-AF65-F5344CB8AC3E}">
        <p14:creationId xmlns:p14="http://schemas.microsoft.com/office/powerpoint/2010/main" val="198075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（可以换成数据库</a:t>
            </a:r>
            <a:r>
              <a:rPr lang="en-US" altLang="zh-CN" dirty="0"/>
              <a:t>ER</a:t>
            </a:r>
            <a:r>
              <a:rPr lang="zh-CN" altLang="en-US" dirty="0"/>
              <a:t>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共</a:t>
            </a:r>
            <a:r>
              <a:rPr lang="en-US" altLang="zh-CN" dirty="0"/>
              <a:t>6</a:t>
            </a:r>
            <a:r>
              <a:rPr lang="zh-CN" altLang="en-US" dirty="0"/>
              <a:t>张表，符合数据库第三范式</a:t>
            </a:r>
            <a:endParaRPr lang="en-US" altLang="zh-CN" dirty="0"/>
          </a:p>
        </p:txBody>
      </p:sp>
      <p:sp>
        <p:nvSpPr>
          <p:cNvPr id="4" name="灯片编号占位符 3"/>
          <p:cNvSpPr>
            <a:spLocks noGrp="1"/>
          </p:cNvSpPr>
          <p:nvPr>
            <p:ph type="sldNum" sz="quarter" idx="5"/>
          </p:nvPr>
        </p:nvSpPr>
        <p:spPr/>
        <p:txBody>
          <a:bodyPr/>
          <a:lstStyle/>
          <a:p>
            <a:fld id="{7A92705F-3680-4169-975B-922F5EDF9498}" type="slidenum">
              <a:rPr lang="zh-CN" altLang="en-US" smtClean="0"/>
              <a:t>11</a:t>
            </a:fld>
            <a:endParaRPr lang="zh-CN" altLang="en-US"/>
          </a:p>
        </p:txBody>
      </p:sp>
    </p:spTree>
    <p:extLst>
      <p:ext uri="{BB962C8B-B14F-4D97-AF65-F5344CB8AC3E}">
        <p14:creationId xmlns:p14="http://schemas.microsoft.com/office/powerpoint/2010/main" val="177549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92705F-3680-4169-975B-922F5EDF9498}" type="slidenum">
              <a:rPr lang="zh-CN" altLang="en-US" smtClean="0"/>
              <a:t>12</a:t>
            </a:fld>
            <a:endParaRPr lang="zh-CN" altLang="en-US"/>
          </a:p>
        </p:txBody>
      </p:sp>
    </p:spTree>
    <p:extLst>
      <p:ext uri="{BB962C8B-B14F-4D97-AF65-F5344CB8AC3E}">
        <p14:creationId xmlns:p14="http://schemas.microsoft.com/office/powerpoint/2010/main" val="186676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软件架构师放在首位的，是对于需求的理解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A92705F-3680-4169-975B-922F5EDF9498}" type="slidenum">
              <a:rPr lang="zh-CN" altLang="en-US" smtClean="0"/>
              <a:t>13</a:t>
            </a:fld>
            <a:endParaRPr lang="zh-CN" altLang="en-US"/>
          </a:p>
        </p:txBody>
      </p:sp>
    </p:spTree>
    <p:extLst>
      <p:ext uri="{BB962C8B-B14F-4D97-AF65-F5344CB8AC3E}">
        <p14:creationId xmlns:p14="http://schemas.microsoft.com/office/powerpoint/2010/main" val="223227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DE2AFA-C8F0-4A2D-A5E1-8FDFD9072966}" type="slidenum">
              <a:rPr lang="zh-CN" altLang="en-US" smtClean="0"/>
              <a:t>14</a:t>
            </a:fld>
            <a:endParaRPr lang="zh-CN" altLang="en-US"/>
          </a:p>
        </p:txBody>
      </p:sp>
    </p:spTree>
    <p:extLst>
      <p:ext uri="{BB962C8B-B14F-4D97-AF65-F5344CB8AC3E}">
        <p14:creationId xmlns:p14="http://schemas.microsoft.com/office/powerpoint/2010/main" val="842682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15</a:t>
            </a:fld>
            <a:endParaRPr lang="zh-CN" altLang="en-US"/>
          </a:p>
        </p:txBody>
      </p:sp>
    </p:spTree>
    <p:extLst>
      <p:ext uri="{BB962C8B-B14F-4D97-AF65-F5344CB8AC3E}">
        <p14:creationId xmlns:p14="http://schemas.microsoft.com/office/powerpoint/2010/main" val="114386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Flask</a:t>
            </a:r>
            <a:r>
              <a:rPr lang="zh-CN" altLang="en-US" dirty="0" smtClean="0"/>
              <a:t>：基于</a:t>
            </a:r>
            <a:r>
              <a:rPr lang="en-US" altLang="zh-CN" dirty="0" smtClean="0"/>
              <a:t>python</a:t>
            </a:r>
            <a:r>
              <a:rPr lang="zh-CN" altLang="en-US" dirty="0" smtClean="0"/>
              <a:t>的轻量级</a:t>
            </a:r>
            <a:r>
              <a:rPr lang="en-US" altLang="zh-CN" dirty="0" smtClean="0"/>
              <a:t>Web</a:t>
            </a:r>
            <a:r>
              <a:rPr lang="zh-CN" altLang="en-US" dirty="0" smtClean="0"/>
              <a:t>应用框架</a:t>
            </a:r>
            <a:endParaRPr lang="zh-CN" altLang="en-US" dirty="0"/>
          </a:p>
        </p:txBody>
      </p:sp>
      <p:sp>
        <p:nvSpPr>
          <p:cNvPr id="4" name="灯片编号占位符 3"/>
          <p:cNvSpPr>
            <a:spLocks noGrp="1"/>
          </p:cNvSpPr>
          <p:nvPr>
            <p:ph type="sldNum" sz="quarter" idx="5"/>
          </p:nvPr>
        </p:nvSpPr>
        <p:spPr/>
        <p:txBody>
          <a:bodyPr/>
          <a:lstStyle/>
          <a:p>
            <a:fld id="{7A92705F-3680-4169-975B-922F5EDF9498}" type="slidenum">
              <a:rPr lang="zh-CN" altLang="en-US" smtClean="0"/>
              <a:t>16</a:t>
            </a:fld>
            <a:endParaRPr lang="zh-CN" altLang="en-US"/>
          </a:p>
        </p:txBody>
      </p:sp>
    </p:spTree>
    <p:extLst>
      <p:ext uri="{BB962C8B-B14F-4D97-AF65-F5344CB8AC3E}">
        <p14:creationId xmlns:p14="http://schemas.microsoft.com/office/powerpoint/2010/main" val="42056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17</a:t>
            </a:fld>
            <a:endParaRPr lang="id-ID"/>
          </a:p>
        </p:txBody>
      </p:sp>
    </p:spTree>
    <p:extLst>
      <p:ext uri="{BB962C8B-B14F-4D97-AF65-F5344CB8AC3E}">
        <p14:creationId xmlns:p14="http://schemas.microsoft.com/office/powerpoint/2010/main" val="320014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18</a:t>
            </a:fld>
            <a:endParaRPr lang="id-ID"/>
          </a:p>
        </p:txBody>
      </p:sp>
    </p:spTree>
    <p:extLst>
      <p:ext uri="{BB962C8B-B14F-4D97-AF65-F5344CB8AC3E}">
        <p14:creationId xmlns:p14="http://schemas.microsoft.com/office/powerpoint/2010/main" val="374590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19</a:t>
            </a:fld>
            <a:endParaRPr lang="id-ID"/>
          </a:p>
        </p:txBody>
      </p:sp>
    </p:spTree>
    <p:extLst>
      <p:ext uri="{BB962C8B-B14F-4D97-AF65-F5344CB8AC3E}">
        <p14:creationId xmlns:p14="http://schemas.microsoft.com/office/powerpoint/2010/main" val="326256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我是项目起始阶段的负责人，也就是负责需求工作，职能类似于产品经理。</a:t>
            </a:r>
            <a:endParaRPr kumimoji="1" lang="en-US" altLang="zh-CN" dirty="0" smtClean="0"/>
          </a:p>
          <a:p>
            <a:r>
              <a:rPr kumimoji="1" lang="zh-CN" altLang="en-US" dirty="0" smtClean="0"/>
              <a:t>我大概讲一下我们组处于初始确定需求阶段的时候，我们组做了什么以及我做了什么。</a:t>
            </a:r>
          </a:p>
          <a:p>
            <a:endParaRPr lang="zh-CN" altLang="en-US" dirty="0"/>
          </a:p>
        </p:txBody>
      </p:sp>
      <p:sp>
        <p:nvSpPr>
          <p:cNvPr id="4" name="灯片编号占位符 3"/>
          <p:cNvSpPr>
            <a:spLocks noGrp="1"/>
          </p:cNvSpPr>
          <p:nvPr>
            <p:ph type="sldNum" sz="quarter" idx="10"/>
          </p:nvPr>
        </p:nvSpPr>
        <p:spPr/>
        <p:txBody>
          <a:bodyPr/>
          <a:lstStyle/>
          <a:p>
            <a:fld id="{F0DE2AFA-C8F0-4A2D-A5E1-8FDFD9072966}" type="slidenum">
              <a:rPr lang="zh-CN" altLang="en-US" smtClean="0"/>
              <a:t>2</a:t>
            </a:fld>
            <a:endParaRPr lang="zh-CN" altLang="en-US"/>
          </a:p>
        </p:txBody>
      </p:sp>
    </p:spTree>
    <p:extLst>
      <p:ext uri="{BB962C8B-B14F-4D97-AF65-F5344CB8AC3E}">
        <p14:creationId xmlns:p14="http://schemas.microsoft.com/office/powerpoint/2010/main" val="600400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20</a:t>
            </a:fld>
            <a:endParaRPr lang="zh-CN" altLang="en-US"/>
          </a:p>
        </p:txBody>
      </p:sp>
    </p:spTree>
    <p:extLst>
      <p:ext uri="{BB962C8B-B14F-4D97-AF65-F5344CB8AC3E}">
        <p14:creationId xmlns:p14="http://schemas.microsoft.com/office/powerpoint/2010/main" val="1804454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21</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96F10-DAB2-41BE-95D6-3F7AC12C1831}" type="slidenum">
              <a:rPr lang="zh-CN" altLang="en-US" smtClean="0"/>
              <a:t>22</a:t>
            </a:fld>
            <a:endParaRPr lang="zh-CN" altLang="en-US"/>
          </a:p>
        </p:txBody>
      </p:sp>
    </p:spTree>
    <p:extLst>
      <p:ext uri="{BB962C8B-B14F-4D97-AF65-F5344CB8AC3E}">
        <p14:creationId xmlns:p14="http://schemas.microsoft.com/office/powerpoint/2010/main" val="397906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B5997-6160-4652-ACBC-7C8F7E3D3FF8}" type="slidenum">
              <a:rPr lang="zh-CN" altLang="en-US" smtClean="0"/>
              <a:t>23</a:t>
            </a:fld>
            <a:endParaRPr lang="zh-CN" altLang="en-US"/>
          </a:p>
        </p:txBody>
      </p:sp>
    </p:spTree>
    <p:extLst>
      <p:ext uri="{BB962C8B-B14F-4D97-AF65-F5344CB8AC3E}">
        <p14:creationId xmlns:p14="http://schemas.microsoft.com/office/powerpoint/2010/main" val="324504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24</a:t>
            </a:fld>
            <a:endParaRPr lang="zh-CN" altLang="en-US"/>
          </a:p>
        </p:txBody>
      </p:sp>
    </p:spTree>
    <p:extLst>
      <p:ext uri="{BB962C8B-B14F-4D97-AF65-F5344CB8AC3E}">
        <p14:creationId xmlns:p14="http://schemas.microsoft.com/office/powerpoint/2010/main" val="4036648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96F10-DAB2-41BE-95D6-3F7AC12C1831}" type="slidenum">
              <a:rPr lang="zh-CN" altLang="en-US" smtClean="0"/>
              <a:t>25</a:t>
            </a:fld>
            <a:endParaRPr lang="zh-CN" altLang="en-US"/>
          </a:p>
        </p:txBody>
      </p:sp>
    </p:spTree>
    <p:extLst>
      <p:ext uri="{BB962C8B-B14F-4D97-AF65-F5344CB8AC3E}">
        <p14:creationId xmlns:p14="http://schemas.microsoft.com/office/powerpoint/2010/main" val="15122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26</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27</a:t>
            </a:fld>
            <a:endParaRPr lang="id-ID"/>
          </a:p>
        </p:txBody>
      </p:sp>
    </p:spTree>
    <p:extLst>
      <p:ext uri="{BB962C8B-B14F-4D97-AF65-F5344CB8AC3E}">
        <p14:creationId xmlns:p14="http://schemas.microsoft.com/office/powerpoint/2010/main" val="3220522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28</a:t>
            </a:fld>
            <a:endParaRPr lang="zh-CN" altLang="en-US"/>
          </a:p>
        </p:txBody>
      </p:sp>
    </p:spTree>
    <p:extLst>
      <p:ext uri="{BB962C8B-B14F-4D97-AF65-F5344CB8AC3E}">
        <p14:creationId xmlns:p14="http://schemas.microsoft.com/office/powerpoint/2010/main" val="2271787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29</a:t>
            </a:fld>
            <a:endParaRPr lang="id-ID"/>
          </a:p>
        </p:txBody>
      </p:sp>
    </p:spTree>
    <p:extLst>
      <p:ext uri="{BB962C8B-B14F-4D97-AF65-F5344CB8AC3E}">
        <p14:creationId xmlns:p14="http://schemas.microsoft.com/office/powerpoint/2010/main" val="167099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起因：我们小组使用头脑风暴的方法在第一次小组组会中讨论出了若干需求，</a:t>
            </a:r>
            <a:endParaRPr kumimoji="1" lang="en-US" altLang="zh-CN" dirty="0" smtClean="0"/>
          </a:p>
          <a:p>
            <a:r>
              <a:rPr kumimoji="1" lang="zh-CN" altLang="en-US" dirty="0" smtClean="0"/>
              <a:t>左图并大致记录。因为是会议记录，所以不是全部需求记录，因为说的也很快，大部分需求记在了脑子里。</a:t>
            </a:r>
            <a:endParaRPr kumimoji="1" lang="en-US" altLang="zh-CN" dirty="0" smtClean="0"/>
          </a:p>
          <a:p>
            <a:endParaRPr kumimoji="1" lang="en-US" altLang="zh-CN" dirty="0" smtClean="0"/>
          </a:p>
          <a:p>
            <a:r>
              <a:rPr kumimoji="1" lang="zh-CN" altLang="en-US" dirty="0" smtClean="0"/>
              <a:t>工作：我将这小组会议记录的若干要求</a:t>
            </a:r>
            <a:r>
              <a:rPr kumimoji="1" lang="zh-CN" altLang="en-US" sz="1400" dirty="0" smtClean="0"/>
              <a:t>筛选、细化</a:t>
            </a:r>
            <a:r>
              <a:rPr kumimoji="1" lang="zh-CN" altLang="en-US" dirty="0" smtClean="0"/>
              <a:t>。</a:t>
            </a:r>
            <a:endParaRPr kumimoji="1" lang="en-US" altLang="zh-CN" dirty="0" smtClean="0"/>
          </a:p>
          <a:p>
            <a:r>
              <a:rPr kumimoji="1" lang="zh-CN" altLang="en-US" dirty="0" smtClean="0"/>
              <a:t>筛选标准与程序：首先，将主要功能筛选出来，比如收发任务，筛选任务，查看任务详情这种。</a:t>
            </a:r>
            <a:endParaRPr kumimoji="1" lang="en-US" altLang="zh-CN" dirty="0" smtClean="0"/>
          </a:p>
          <a:p>
            <a:r>
              <a:rPr kumimoji="1" lang="en-US" altLang="zh-CN" dirty="0" smtClean="0"/>
              <a:t>	</a:t>
            </a:r>
            <a:r>
              <a:rPr kumimoji="1" lang="zh-CN" altLang="en-US" dirty="0" smtClean="0"/>
              <a:t>     然后，根据我们小组负责技术同学的时间情况、和功能的实现难度来筛选出要做的非主要功能。什么是非主要功能，就是这些缺少也不会影响程序目的一些任务。比如：查看个人钱包，查看粉丝等等。因为我和一个负责技术的同学是一个寝室的，所以交流比较方便和直接。</a:t>
            </a:r>
            <a:endParaRPr kumimoji="1" lang="en-US" altLang="zh-CN" dirty="0" smtClean="0"/>
          </a:p>
          <a:p>
            <a:r>
              <a:rPr kumimoji="1" lang="zh-CN" altLang="en-US" dirty="0" smtClean="0"/>
              <a:t>基本上通过这两大块我确定了项目范围和需求范围。</a:t>
            </a:r>
            <a:endParaRPr kumimoji="1" lang="en-US" altLang="zh-CN" dirty="0" smtClean="0"/>
          </a:p>
          <a:p>
            <a:endParaRPr kumimoji="1" lang="en-US" altLang="zh-CN" dirty="0" smtClean="0"/>
          </a:p>
          <a:p>
            <a:r>
              <a:rPr kumimoji="1" lang="zh-CN" altLang="en-US" dirty="0" smtClean="0"/>
              <a:t>右边这个图就是初步的需求确认。</a:t>
            </a:r>
            <a:endParaRPr kumimoji="1" lang="en-US" altLang="zh-CN" dirty="0" smtClean="0"/>
          </a:p>
          <a:p>
            <a:endParaRPr lang="zh-CN" altLang="en-US" dirty="0"/>
          </a:p>
        </p:txBody>
      </p:sp>
      <p:sp>
        <p:nvSpPr>
          <p:cNvPr id="4" name="灯片编号占位符 3"/>
          <p:cNvSpPr>
            <a:spLocks noGrp="1"/>
          </p:cNvSpPr>
          <p:nvPr>
            <p:ph type="sldNum" sz="quarter" idx="10"/>
          </p:nvPr>
        </p:nvSpPr>
        <p:spPr/>
        <p:txBody>
          <a:bodyPr/>
          <a:lstStyle/>
          <a:p>
            <a:fld id="{C4D96F10-DAB2-41BE-95D6-3F7AC12C1831}" type="slidenum">
              <a:rPr lang="zh-CN" altLang="en-US" smtClean="0"/>
              <a:t>3</a:t>
            </a:fld>
            <a:endParaRPr lang="zh-CN" altLang="en-US"/>
          </a:p>
        </p:txBody>
      </p:sp>
    </p:spTree>
    <p:extLst>
      <p:ext uri="{BB962C8B-B14F-4D97-AF65-F5344CB8AC3E}">
        <p14:creationId xmlns:p14="http://schemas.microsoft.com/office/powerpoint/2010/main" val="860712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96F10-DAB2-41BE-95D6-3F7AC12C1831}" type="slidenum">
              <a:rPr lang="zh-CN" altLang="en-US" smtClean="0"/>
              <a:t>30</a:t>
            </a:fld>
            <a:endParaRPr lang="zh-CN" altLang="en-US"/>
          </a:p>
        </p:txBody>
      </p:sp>
    </p:spTree>
    <p:extLst>
      <p:ext uri="{BB962C8B-B14F-4D97-AF65-F5344CB8AC3E}">
        <p14:creationId xmlns:p14="http://schemas.microsoft.com/office/powerpoint/2010/main" val="3342987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31</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32</a:t>
            </a:fld>
            <a:endParaRPr lang="id-ID"/>
          </a:p>
        </p:txBody>
      </p:sp>
    </p:spTree>
    <p:extLst>
      <p:ext uri="{BB962C8B-B14F-4D97-AF65-F5344CB8AC3E}">
        <p14:creationId xmlns:p14="http://schemas.microsoft.com/office/powerpoint/2010/main" val="3667764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08828A-F8B4-4E74-8BE4-C5C54BD3F15C}" type="slidenum">
              <a:rPr lang="zh-CN" altLang="en-US" smtClean="0"/>
              <a:t>33</a:t>
            </a:fld>
            <a:endParaRPr lang="zh-CN" altLang="en-US"/>
          </a:p>
        </p:txBody>
      </p:sp>
    </p:spTree>
    <p:extLst>
      <p:ext uri="{BB962C8B-B14F-4D97-AF65-F5344CB8AC3E}">
        <p14:creationId xmlns:p14="http://schemas.microsoft.com/office/powerpoint/2010/main" val="4018629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08828A-F8B4-4E74-8BE4-C5C54BD3F15C}" type="slidenum">
              <a:rPr lang="zh-CN" altLang="en-US" smtClean="0"/>
              <a:t>34</a:t>
            </a:fld>
            <a:endParaRPr lang="zh-CN" altLang="en-US"/>
          </a:p>
        </p:txBody>
      </p:sp>
    </p:spTree>
    <p:extLst>
      <p:ext uri="{BB962C8B-B14F-4D97-AF65-F5344CB8AC3E}">
        <p14:creationId xmlns:p14="http://schemas.microsoft.com/office/powerpoint/2010/main" val="2576650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35</a:t>
            </a:fld>
            <a:endParaRPr lang="zh-CN" altLang="en-US"/>
          </a:p>
        </p:txBody>
      </p:sp>
    </p:spTree>
    <p:extLst>
      <p:ext uri="{BB962C8B-B14F-4D97-AF65-F5344CB8AC3E}">
        <p14:creationId xmlns:p14="http://schemas.microsoft.com/office/powerpoint/2010/main" val="3476473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36</a:t>
            </a:fld>
            <a:endParaRPr lang="zh-CN" altLang="en-US"/>
          </a:p>
        </p:txBody>
      </p:sp>
    </p:spTree>
    <p:extLst>
      <p:ext uri="{BB962C8B-B14F-4D97-AF65-F5344CB8AC3E}">
        <p14:creationId xmlns:p14="http://schemas.microsoft.com/office/powerpoint/2010/main" val="1464541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30A260-5090-4043-8663-34F08B19ADCA}" type="slidenum">
              <a:rPr lang="zh-CN" altLang="en-US" smtClean="0"/>
              <a:t>37</a:t>
            </a:fld>
            <a:endParaRPr lang="zh-CN" altLang="en-US"/>
          </a:p>
        </p:txBody>
      </p:sp>
    </p:spTree>
    <p:extLst>
      <p:ext uri="{BB962C8B-B14F-4D97-AF65-F5344CB8AC3E}">
        <p14:creationId xmlns:p14="http://schemas.microsoft.com/office/powerpoint/2010/main" val="3752399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B5997-6160-4652-ACBC-7C8F7E3D3FF8}" type="slidenum">
              <a:rPr lang="zh-CN" altLang="en-US" smtClean="0"/>
              <a:t>38</a:t>
            </a:fld>
            <a:endParaRPr lang="zh-CN" altLang="en-US"/>
          </a:p>
        </p:txBody>
      </p:sp>
    </p:spTree>
    <p:extLst>
      <p:ext uri="{BB962C8B-B14F-4D97-AF65-F5344CB8AC3E}">
        <p14:creationId xmlns:p14="http://schemas.microsoft.com/office/powerpoint/2010/main" val="1988432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08828A-F8B4-4E74-8BE4-C5C54BD3F15C}" type="slidenum">
              <a:rPr lang="zh-CN" altLang="en-US" smtClean="0"/>
              <a:t>39</a:t>
            </a:fld>
            <a:endParaRPr lang="zh-CN" altLang="en-US"/>
          </a:p>
        </p:txBody>
      </p:sp>
    </p:spTree>
    <p:extLst>
      <p:ext uri="{BB962C8B-B14F-4D97-AF65-F5344CB8AC3E}">
        <p14:creationId xmlns:p14="http://schemas.microsoft.com/office/powerpoint/2010/main" val="20719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首先，我讲之前的需求发到了群里，经过组员和项目经理的一致通过后，开始编写需求文档。</a:t>
            </a:r>
            <a:endParaRPr kumimoji="1" lang="en-US" altLang="zh-CN" dirty="0" smtClean="0"/>
          </a:p>
          <a:p>
            <a:endParaRPr kumimoji="1" lang="en-US" altLang="zh-CN" dirty="0" smtClean="0"/>
          </a:p>
          <a:p>
            <a:r>
              <a:rPr kumimoji="1" lang="zh-CN" altLang="en-US" dirty="0" smtClean="0"/>
              <a:t>在需求文档中我详细的说明了功能、需求对象、用户操作等。如上图，这个需求就写得很详细了，而且把逻辑和其他方面写的比较全面了，大致把要做的轮廓描绘了出来。</a:t>
            </a:r>
            <a:endParaRPr kumimoji="1" lang="en-US" altLang="zh-CN" dirty="0" smtClean="0"/>
          </a:p>
          <a:p>
            <a:endParaRPr kumimoji="1" lang="en-US" altLang="zh-CN" dirty="0" smtClean="0"/>
          </a:p>
          <a:p>
            <a:r>
              <a:rPr kumimoji="1" lang="zh-CN" altLang="en-US" dirty="0" smtClean="0"/>
              <a:t>在文档的最后也进行了</a:t>
            </a:r>
            <a:r>
              <a:rPr kumimoji="1" lang="en-US" altLang="zh-CN" dirty="0" smtClean="0"/>
              <a:t>UI</a:t>
            </a:r>
            <a:r>
              <a:rPr kumimoji="1" lang="zh-CN" altLang="en-US" dirty="0" smtClean="0"/>
              <a:t>设计，我参考了很多软件，最后决定用大众点评来当我们的模板，</a:t>
            </a:r>
            <a:endParaRPr kumimoji="1" lang="en-US" altLang="zh-CN" dirty="0" smtClean="0"/>
          </a:p>
          <a:p>
            <a:r>
              <a:rPr kumimoji="1" lang="zh-CN" altLang="en-US" dirty="0" smtClean="0"/>
              <a:t>因为大众点评涉及到分类、餐馆介绍、个人信息页面等等，和我们的一些功能和需求所需信息的类型比较相似，</a:t>
            </a:r>
            <a:endParaRPr kumimoji="1" lang="en-US" altLang="zh-CN" dirty="0" smtClean="0"/>
          </a:p>
          <a:p>
            <a:r>
              <a:rPr kumimoji="1" lang="zh-CN" altLang="en-US" dirty="0" smtClean="0"/>
              <a:t>比如：这图里面的这种卡片式布局，可以变成一个个任务，点进去就是任务详情。</a:t>
            </a:r>
            <a:endParaRPr kumimoji="1" lang="en-US" altLang="zh-CN" dirty="0" smtClean="0"/>
          </a:p>
          <a:p>
            <a:r>
              <a:rPr kumimoji="1" lang="zh-CN" altLang="en-US" dirty="0" smtClean="0"/>
              <a:t>头部的标签就是筛选条件，我们任务也是有筛选条件的，比如：按距离展示任务、按照赏金展示任务等等。</a:t>
            </a:r>
            <a:endParaRPr kumimoji="1" lang="en-US" altLang="zh-CN" dirty="0" smtClean="0"/>
          </a:p>
          <a:p>
            <a:r>
              <a:rPr kumimoji="1" lang="zh-CN" altLang="en-US" dirty="0" smtClean="0"/>
              <a:t>还有个人信息界面，收发任务。。。。。。</a:t>
            </a:r>
          </a:p>
          <a:p>
            <a:endParaRPr lang="zh-CN" altLang="en-US" dirty="0"/>
          </a:p>
        </p:txBody>
      </p:sp>
      <p:sp>
        <p:nvSpPr>
          <p:cNvPr id="4" name="灯片编号占位符 3"/>
          <p:cNvSpPr>
            <a:spLocks noGrp="1"/>
          </p:cNvSpPr>
          <p:nvPr>
            <p:ph type="sldNum" sz="quarter" idx="10"/>
          </p:nvPr>
        </p:nvSpPr>
        <p:spPr/>
        <p:txBody>
          <a:bodyPr/>
          <a:lstStyle/>
          <a:p>
            <a:fld id="{C4D96F10-DAB2-41BE-95D6-3F7AC12C1831}" type="slidenum">
              <a:rPr lang="zh-CN" altLang="en-US" smtClean="0"/>
              <a:t>4</a:t>
            </a:fld>
            <a:endParaRPr lang="zh-CN" altLang="en-US"/>
          </a:p>
        </p:txBody>
      </p:sp>
    </p:spTree>
    <p:extLst>
      <p:ext uri="{BB962C8B-B14F-4D97-AF65-F5344CB8AC3E}">
        <p14:creationId xmlns:p14="http://schemas.microsoft.com/office/powerpoint/2010/main" val="2516667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40</a:t>
            </a:fld>
            <a:endParaRPr lang="zh-CN" altLang="en-US"/>
          </a:p>
        </p:txBody>
      </p:sp>
    </p:spTree>
    <p:extLst>
      <p:ext uri="{BB962C8B-B14F-4D97-AF65-F5344CB8AC3E}">
        <p14:creationId xmlns:p14="http://schemas.microsoft.com/office/powerpoint/2010/main" val="626548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DE2AFA-C8F0-4A2D-A5E1-8FDFD9072966}" type="slidenum">
              <a:rPr lang="zh-CN" altLang="en-US" smtClean="0"/>
              <a:t>41</a:t>
            </a:fld>
            <a:endParaRPr lang="zh-CN" altLang="en-US"/>
          </a:p>
        </p:txBody>
      </p:sp>
    </p:spTree>
    <p:extLst>
      <p:ext uri="{BB962C8B-B14F-4D97-AF65-F5344CB8AC3E}">
        <p14:creationId xmlns:p14="http://schemas.microsoft.com/office/powerpoint/2010/main" val="310340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DE2AFA-C8F0-4A2D-A5E1-8FDFD9072966}" type="slidenum">
              <a:rPr lang="zh-CN" altLang="en-US" smtClean="0"/>
              <a:t>5</a:t>
            </a:fld>
            <a:endParaRPr lang="zh-CN" altLang="en-US"/>
          </a:p>
        </p:txBody>
      </p:sp>
    </p:spTree>
    <p:extLst>
      <p:ext uri="{BB962C8B-B14F-4D97-AF65-F5344CB8AC3E}">
        <p14:creationId xmlns:p14="http://schemas.microsoft.com/office/powerpoint/2010/main" val="2468897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l" rtl="0">
              <a:spcBef>
                <a:spcPts val="0"/>
              </a:spcBef>
              <a:spcAft>
                <a:spcPts val="0"/>
              </a:spcAft>
              <a:buNone/>
            </a:pPr>
            <a:r>
              <a:rPr lang="zh-CN" altLang="en-US" dirty="0" smtClean="0"/>
              <a:t>首页</a:t>
            </a:r>
            <a:r>
              <a:rPr lang="en-US" altLang="zh-CN" dirty="0" smtClean="0"/>
              <a:t>: </a:t>
            </a:r>
            <a:endParaRPr lang="zh-CN" altLang="en-US" dirty="0" smtClean="0"/>
          </a:p>
          <a:p>
            <a:pPr marL="457200" lvl="0" indent="-298450" algn="l" rtl="0">
              <a:spcBef>
                <a:spcPts val="0"/>
              </a:spcBef>
              <a:spcAft>
                <a:spcPts val="0"/>
              </a:spcAft>
              <a:buSzPts val="1100"/>
              <a:buAutoNum type="arabicPeriod"/>
            </a:pPr>
            <a:r>
              <a:rPr lang="zh-CN" altLang="en-US" dirty="0" smtClean="0">
                <a:solidFill>
                  <a:schemeClr val="dk1"/>
                </a:solidFill>
              </a:rPr>
              <a:t>使用组件化的开发方法</a:t>
            </a:r>
            <a:r>
              <a:rPr lang="en-US" altLang="zh-CN" dirty="0" smtClean="0">
                <a:solidFill>
                  <a:schemeClr val="dk1"/>
                </a:solidFill>
              </a:rPr>
              <a:t>, task</a:t>
            </a:r>
            <a:r>
              <a:rPr lang="zh-CN" altLang="en-US" dirty="0" smtClean="0">
                <a:solidFill>
                  <a:schemeClr val="dk1"/>
                </a:solidFill>
              </a:rPr>
              <a:t>组件</a:t>
            </a:r>
            <a:endParaRPr lang="zh-CN" altLang="en-US" dirty="0" smtClean="0"/>
          </a:p>
          <a:p>
            <a:pPr marL="457200" lvl="0" indent="-298450" algn="l" rtl="0">
              <a:spcBef>
                <a:spcPts val="0"/>
              </a:spcBef>
              <a:spcAft>
                <a:spcPts val="0"/>
              </a:spcAft>
              <a:buSzPts val="1100"/>
              <a:buAutoNum type="arabicPeriod"/>
            </a:pPr>
            <a:r>
              <a:rPr lang="zh-CN" altLang="en-US" dirty="0" smtClean="0"/>
              <a:t>任务的排序功能</a:t>
            </a:r>
          </a:p>
          <a:p>
            <a:pPr marL="457200" lvl="0" indent="-298450" algn="l" rtl="0">
              <a:spcBef>
                <a:spcPts val="0"/>
              </a:spcBef>
              <a:spcAft>
                <a:spcPts val="0"/>
              </a:spcAft>
              <a:buSzPts val="1100"/>
              <a:buAutoNum type="arabicPeriod"/>
            </a:pPr>
            <a:r>
              <a:rPr lang="zh-CN" altLang="en-US" dirty="0" smtClean="0"/>
              <a:t>排序栏以及发布按钮的滚动动画</a:t>
            </a:r>
          </a:p>
          <a:p>
            <a:pPr marL="457200" lvl="0" indent="-298450" algn="l" rtl="0">
              <a:spcBef>
                <a:spcPts val="0"/>
              </a:spcBef>
              <a:spcAft>
                <a:spcPts val="0"/>
              </a:spcAft>
              <a:buSzPts val="1100"/>
              <a:buAutoNum type="arabicPeriod"/>
            </a:pPr>
            <a:r>
              <a:rPr lang="zh-CN" altLang="en-US" dirty="0" smtClean="0"/>
              <a:t>图片的加载优化 </a:t>
            </a:r>
            <a:r>
              <a:rPr lang="en-US" altLang="zh-CN" dirty="0" smtClean="0"/>
              <a:t>(lazy-load)</a:t>
            </a:r>
            <a:endParaRPr lang="zh-CN" altLang="en-US" dirty="0" smtClean="0"/>
          </a:p>
          <a:p>
            <a:pPr marL="0" lvl="0" indent="0" algn="l" rtl="0">
              <a:spcBef>
                <a:spcPts val="0"/>
              </a:spcBef>
              <a:spcAft>
                <a:spcPts val="0"/>
              </a:spcAft>
              <a:buNone/>
            </a:pPr>
            <a:endParaRPr lang="zh-CN" altLang="en-US" dirty="0" smtClean="0"/>
          </a:p>
          <a:p>
            <a:pPr marL="0" lvl="0" indent="0" algn="l" rtl="0">
              <a:spcBef>
                <a:spcPts val="0"/>
              </a:spcBef>
              <a:spcAft>
                <a:spcPts val="0"/>
              </a:spcAft>
              <a:buNone/>
            </a:pPr>
            <a:r>
              <a:rPr lang="zh-CN" altLang="en-US" dirty="0" smtClean="0"/>
              <a:t>发布页面</a:t>
            </a:r>
            <a:r>
              <a:rPr lang="en-US" altLang="zh-CN" dirty="0" smtClean="0"/>
              <a:t>:</a:t>
            </a:r>
            <a:endParaRPr lang="zh-CN" altLang="en-US" dirty="0" smtClean="0"/>
          </a:p>
          <a:p>
            <a:pPr marL="457200" lvl="0" indent="-298450" algn="l" rtl="0">
              <a:spcBef>
                <a:spcPts val="0"/>
              </a:spcBef>
              <a:spcAft>
                <a:spcPts val="0"/>
              </a:spcAft>
              <a:buSzPts val="1100"/>
              <a:buAutoNum type="arabicPeriod"/>
            </a:pPr>
            <a:r>
              <a:rPr lang="zh-CN" altLang="en-US" dirty="0" smtClean="0"/>
              <a:t>使用</a:t>
            </a:r>
            <a:r>
              <a:rPr lang="en-US" altLang="zh-CN" dirty="0" err="1" smtClean="0"/>
              <a:t>wx</a:t>
            </a:r>
            <a:r>
              <a:rPr lang="zh-CN" altLang="en-US" dirty="0" smtClean="0"/>
              <a:t>提供的</a:t>
            </a:r>
            <a:r>
              <a:rPr lang="en-US" altLang="zh-CN" dirty="0" err="1" smtClean="0"/>
              <a:t>api</a:t>
            </a:r>
            <a:r>
              <a:rPr lang="zh-CN" altLang="en-US" dirty="0" smtClean="0"/>
              <a:t>进行地点</a:t>
            </a:r>
            <a:r>
              <a:rPr lang="en-US" altLang="zh-CN" dirty="0" smtClean="0"/>
              <a:t>, </a:t>
            </a:r>
            <a:r>
              <a:rPr lang="zh-CN" altLang="en-US" dirty="0" smtClean="0"/>
              <a:t>日期</a:t>
            </a:r>
            <a:r>
              <a:rPr lang="en-US" altLang="zh-CN" dirty="0" smtClean="0"/>
              <a:t>, </a:t>
            </a:r>
            <a:r>
              <a:rPr lang="zh-CN" altLang="en-US" dirty="0" smtClean="0"/>
              <a:t>时间的选择</a:t>
            </a:r>
          </a:p>
          <a:p>
            <a:pPr marL="457200" lvl="0" indent="-298450" algn="l" rtl="0">
              <a:spcBef>
                <a:spcPts val="0"/>
              </a:spcBef>
              <a:spcAft>
                <a:spcPts val="0"/>
              </a:spcAft>
              <a:buSzPts val="1100"/>
              <a:buAutoNum type="arabicPeriod"/>
            </a:pPr>
            <a:r>
              <a:rPr lang="zh-CN" altLang="en-US" dirty="0" smtClean="0"/>
              <a:t>对于表单的简单检验</a:t>
            </a:r>
          </a:p>
          <a:p>
            <a:endParaRPr lang="zh-CN" altLang="en-US" dirty="0"/>
          </a:p>
        </p:txBody>
      </p:sp>
      <p:sp>
        <p:nvSpPr>
          <p:cNvPr id="4" name="灯片编号占位符 3"/>
          <p:cNvSpPr>
            <a:spLocks noGrp="1"/>
          </p:cNvSpPr>
          <p:nvPr>
            <p:ph type="sldNum" sz="quarter" idx="10"/>
          </p:nvPr>
        </p:nvSpPr>
        <p:spPr/>
        <p:txBody>
          <a:bodyPr/>
          <a:lstStyle/>
          <a:p>
            <a:fld id="{94F5A01E-76EE-4FE1-8F44-AD01118F2EA0}" type="slidenum">
              <a:rPr lang="zh-CN" altLang="en-US" smtClean="0"/>
              <a:t>6</a:t>
            </a:fld>
            <a:endParaRPr lang="zh-CN" altLang="en-US"/>
          </a:p>
        </p:txBody>
      </p:sp>
    </p:spTree>
    <p:extLst>
      <p:ext uri="{BB962C8B-B14F-4D97-AF65-F5344CB8AC3E}">
        <p14:creationId xmlns:p14="http://schemas.microsoft.com/office/powerpoint/2010/main" val="414211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l" rtl="0">
              <a:spcBef>
                <a:spcPts val="0"/>
              </a:spcBef>
              <a:spcAft>
                <a:spcPts val="0"/>
              </a:spcAft>
              <a:buNone/>
            </a:pPr>
            <a:r>
              <a:rPr lang="zh-CN" altLang="en-US" dirty="0" smtClean="0"/>
              <a:t>接受任务页面</a:t>
            </a:r>
            <a:r>
              <a:rPr lang="en-US" altLang="zh-CN" dirty="0" smtClean="0"/>
              <a:t>: </a:t>
            </a:r>
            <a:r>
              <a:rPr lang="zh-CN" altLang="en-US" dirty="0" smtClean="0">
                <a:solidFill>
                  <a:schemeClr val="dk1"/>
                </a:solidFill>
              </a:rPr>
              <a:t>使用组件化的开发方法</a:t>
            </a:r>
            <a:r>
              <a:rPr lang="en-US" altLang="zh-CN" dirty="0" smtClean="0">
                <a:solidFill>
                  <a:schemeClr val="dk1"/>
                </a:solidFill>
              </a:rPr>
              <a:t>, </a:t>
            </a:r>
            <a:r>
              <a:rPr lang="zh-CN" altLang="en-US" dirty="0" smtClean="0"/>
              <a:t>显示已接受的任务</a:t>
            </a:r>
            <a:r>
              <a:rPr lang="en-US" altLang="zh-CN" dirty="0" smtClean="0"/>
              <a:t>, </a:t>
            </a:r>
            <a:r>
              <a:rPr lang="zh-CN" altLang="en-US" dirty="0" smtClean="0"/>
              <a:t>并且显示任务的剩余时间</a:t>
            </a:r>
          </a:p>
          <a:p>
            <a:pPr marL="0" lvl="0" indent="0" algn="l" rtl="0">
              <a:spcBef>
                <a:spcPts val="0"/>
              </a:spcBef>
              <a:spcAft>
                <a:spcPts val="0"/>
              </a:spcAft>
              <a:buNone/>
            </a:pPr>
            <a:endParaRPr lang="zh-CN" altLang="en-US" dirty="0" smtClean="0"/>
          </a:p>
          <a:p>
            <a:pPr marL="0" lvl="0" indent="0" algn="l" rtl="0">
              <a:spcBef>
                <a:spcPts val="0"/>
              </a:spcBef>
              <a:spcAft>
                <a:spcPts val="0"/>
              </a:spcAft>
              <a:buNone/>
            </a:pPr>
            <a:r>
              <a:rPr lang="zh-CN" altLang="en-US" dirty="0" smtClean="0"/>
              <a:t>关注任务页面</a:t>
            </a:r>
            <a:r>
              <a:rPr lang="en-US" altLang="zh-CN" dirty="0" smtClean="0"/>
              <a:t>: </a:t>
            </a:r>
            <a:r>
              <a:rPr lang="zh-CN" altLang="en-US" dirty="0" smtClean="0"/>
              <a:t>使用</a:t>
            </a:r>
            <a:r>
              <a:rPr lang="zh-CN" altLang="en-US" dirty="0" smtClean="0">
                <a:solidFill>
                  <a:schemeClr val="dk1"/>
                </a:solidFill>
              </a:rPr>
              <a:t>组件化的开发方法</a:t>
            </a:r>
            <a:r>
              <a:rPr lang="en-US" altLang="zh-CN" dirty="0" smtClean="0"/>
              <a:t>, </a:t>
            </a:r>
            <a:r>
              <a:rPr lang="zh-CN" altLang="en-US" dirty="0" smtClean="0"/>
              <a:t>按照发布的时间顺序排列好友发布的任务</a:t>
            </a:r>
          </a:p>
          <a:p>
            <a:pPr marL="0" lvl="0" indent="0" algn="l" rtl="0">
              <a:spcBef>
                <a:spcPts val="0"/>
              </a:spcBef>
              <a:spcAft>
                <a:spcPts val="0"/>
              </a:spcAft>
              <a:buNone/>
            </a:pPr>
            <a:endParaRPr lang="zh-CN" altLang="en-US" dirty="0" smtClean="0"/>
          </a:p>
          <a:p>
            <a:pPr marL="0" lvl="0" indent="0" algn="l" rtl="0">
              <a:spcBef>
                <a:spcPts val="0"/>
              </a:spcBef>
              <a:spcAft>
                <a:spcPts val="0"/>
              </a:spcAft>
              <a:buNone/>
            </a:pPr>
            <a:r>
              <a:rPr lang="zh-CN" altLang="en-US" dirty="0" smtClean="0"/>
              <a:t>好友页面</a:t>
            </a:r>
            <a:r>
              <a:rPr lang="en-US" altLang="zh-CN" dirty="0" smtClean="0"/>
              <a:t>: </a:t>
            </a:r>
            <a:r>
              <a:rPr lang="zh-CN" altLang="en-US" dirty="0" smtClean="0"/>
              <a:t>可以对好友进行取消关注</a:t>
            </a:r>
          </a:p>
        </p:txBody>
      </p:sp>
      <p:sp>
        <p:nvSpPr>
          <p:cNvPr id="4" name="灯片编号占位符 3"/>
          <p:cNvSpPr>
            <a:spLocks noGrp="1"/>
          </p:cNvSpPr>
          <p:nvPr>
            <p:ph type="sldNum" sz="quarter" idx="10"/>
          </p:nvPr>
        </p:nvSpPr>
        <p:spPr/>
        <p:txBody>
          <a:bodyPr/>
          <a:lstStyle/>
          <a:p>
            <a:fld id="{94F5A01E-76EE-4FE1-8F44-AD01118F2EA0}" type="slidenum">
              <a:rPr lang="zh-CN" altLang="en-US" smtClean="0"/>
              <a:t>7</a:t>
            </a:fld>
            <a:endParaRPr lang="zh-CN" altLang="en-US"/>
          </a:p>
        </p:txBody>
      </p:sp>
    </p:spTree>
    <p:extLst>
      <p:ext uri="{BB962C8B-B14F-4D97-AF65-F5344CB8AC3E}">
        <p14:creationId xmlns:p14="http://schemas.microsoft.com/office/powerpoint/2010/main" val="237568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C6A3E7-7B0A-43E6-AF50-B970C3A8BCF7}" type="slidenum">
              <a:rPr lang="id-ID" smtClean="0"/>
              <a:t>8</a:t>
            </a:fld>
            <a:endParaRPr lang="id-ID"/>
          </a:p>
        </p:txBody>
      </p:sp>
    </p:spTree>
    <p:extLst>
      <p:ext uri="{BB962C8B-B14F-4D97-AF65-F5344CB8AC3E}">
        <p14:creationId xmlns:p14="http://schemas.microsoft.com/office/powerpoint/2010/main" val="75306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DE2AFA-C8F0-4A2D-A5E1-8FDFD9072966}" type="slidenum">
              <a:rPr lang="zh-CN" altLang="en-US" smtClean="0"/>
              <a:t>9</a:t>
            </a:fld>
            <a:endParaRPr lang="zh-CN" altLang="en-US"/>
          </a:p>
        </p:txBody>
      </p:sp>
    </p:spTree>
    <p:extLst>
      <p:ext uri="{BB962C8B-B14F-4D97-AF65-F5344CB8AC3E}">
        <p14:creationId xmlns:p14="http://schemas.microsoft.com/office/powerpoint/2010/main" val="301275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256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1"/>
          </p:nvPr>
        </p:nvSpPr>
        <p:spPr>
          <a:xfrm>
            <a:off x="791766" y="1320757"/>
            <a:ext cx="1666553" cy="2831450"/>
          </a:xfrm>
          <a:custGeom>
            <a:avLst/>
            <a:gdLst>
              <a:gd name="connsiteX0" fmla="*/ 0 w 2222070"/>
              <a:gd name="connsiteY0" fmla="*/ 0 h 3775266"/>
              <a:gd name="connsiteX1" fmla="*/ 2222070 w 2222070"/>
              <a:gd name="connsiteY1" fmla="*/ 0 h 3775266"/>
              <a:gd name="connsiteX2" fmla="*/ 2222070 w 2222070"/>
              <a:gd name="connsiteY2" fmla="*/ 3775266 h 3775266"/>
              <a:gd name="connsiteX3" fmla="*/ 0 w 2222070"/>
              <a:gd name="connsiteY3" fmla="*/ 3775266 h 3775266"/>
            </a:gdLst>
            <a:ahLst/>
            <a:cxnLst>
              <a:cxn ang="0">
                <a:pos x="connsiteX0" y="connsiteY0"/>
              </a:cxn>
              <a:cxn ang="0">
                <a:pos x="connsiteX1" y="connsiteY1"/>
              </a:cxn>
              <a:cxn ang="0">
                <a:pos x="connsiteX2" y="connsiteY2"/>
              </a:cxn>
              <a:cxn ang="0">
                <a:pos x="connsiteX3" y="connsiteY3"/>
              </a:cxn>
            </a:cxnLst>
            <a:rect l="l" t="t" r="r" b="b"/>
            <a:pathLst>
              <a:path w="2222070" h="3775266">
                <a:moveTo>
                  <a:pt x="0" y="0"/>
                </a:moveTo>
                <a:lnTo>
                  <a:pt x="2222070" y="0"/>
                </a:lnTo>
                <a:lnTo>
                  <a:pt x="2222070" y="3775266"/>
                </a:lnTo>
                <a:lnTo>
                  <a:pt x="0" y="3775266"/>
                </a:lnTo>
                <a:close/>
              </a:path>
            </a:pathLst>
          </a:custGeom>
        </p:spPr>
        <p:txBody>
          <a:bodyPr wrap="square" lIns="68580" tIns="34290" rIns="68580" bIns="34290">
            <a:noAutofit/>
          </a:bodyPr>
          <a:lstStyle/>
          <a:p>
            <a:endParaRPr lang="zh-CN" altLang="en-US"/>
          </a:p>
        </p:txBody>
      </p:sp>
      <p:sp>
        <p:nvSpPr>
          <p:cNvPr id="10" name="任意多边形: 形状 9"/>
          <p:cNvSpPr>
            <a:spLocks noGrp="1"/>
          </p:cNvSpPr>
          <p:nvPr>
            <p:ph type="pic" sz="quarter" idx="12"/>
          </p:nvPr>
        </p:nvSpPr>
        <p:spPr>
          <a:xfrm>
            <a:off x="4721044" y="1320757"/>
            <a:ext cx="1666553" cy="2831450"/>
          </a:xfrm>
          <a:custGeom>
            <a:avLst/>
            <a:gdLst>
              <a:gd name="connsiteX0" fmla="*/ 0 w 2222070"/>
              <a:gd name="connsiteY0" fmla="*/ 0 h 3775266"/>
              <a:gd name="connsiteX1" fmla="*/ 2222070 w 2222070"/>
              <a:gd name="connsiteY1" fmla="*/ 0 h 3775266"/>
              <a:gd name="connsiteX2" fmla="*/ 2222070 w 2222070"/>
              <a:gd name="connsiteY2" fmla="*/ 3775266 h 3775266"/>
              <a:gd name="connsiteX3" fmla="*/ 0 w 2222070"/>
              <a:gd name="connsiteY3" fmla="*/ 3775266 h 3775266"/>
            </a:gdLst>
            <a:ahLst/>
            <a:cxnLst>
              <a:cxn ang="0">
                <a:pos x="connsiteX0" y="connsiteY0"/>
              </a:cxn>
              <a:cxn ang="0">
                <a:pos x="connsiteX1" y="connsiteY1"/>
              </a:cxn>
              <a:cxn ang="0">
                <a:pos x="connsiteX2" y="connsiteY2"/>
              </a:cxn>
              <a:cxn ang="0">
                <a:pos x="connsiteX3" y="connsiteY3"/>
              </a:cxn>
            </a:cxnLst>
            <a:rect l="l" t="t" r="r" b="b"/>
            <a:pathLst>
              <a:path w="2222070" h="3775266">
                <a:moveTo>
                  <a:pt x="0" y="0"/>
                </a:moveTo>
                <a:lnTo>
                  <a:pt x="2222070" y="0"/>
                </a:lnTo>
                <a:lnTo>
                  <a:pt x="2222070" y="3775266"/>
                </a:lnTo>
                <a:lnTo>
                  <a:pt x="0" y="3775266"/>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31650618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1"/>
          </p:nvPr>
        </p:nvSpPr>
        <p:spPr>
          <a:xfrm>
            <a:off x="791766"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
        <p:nvSpPr>
          <p:cNvPr id="14" name="任意多边形: 形状 13"/>
          <p:cNvSpPr>
            <a:spLocks noGrp="1"/>
          </p:cNvSpPr>
          <p:nvPr>
            <p:ph type="pic" sz="quarter" idx="12"/>
          </p:nvPr>
        </p:nvSpPr>
        <p:spPr>
          <a:xfrm>
            <a:off x="2756405"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
        <p:nvSpPr>
          <p:cNvPr id="15" name="任意多边形: 形状 14"/>
          <p:cNvSpPr>
            <a:spLocks noGrp="1"/>
          </p:cNvSpPr>
          <p:nvPr>
            <p:ph type="pic" sz="quarter" idx="13"/>
          </p:nvPr>
        </p:nvSpPr>
        <p:spPr>
          <a:xfrm>
            <a:off x="4721044"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
        <p:nvSpPr>
          <p:cNvPr id="16" name="任意多边形: 形状 15"/>
          <p:cNvSpPr>
            <a:spLocks noGrp="1"/>
          </p:cNvSpPr>
          <p:nvPr>
            <p:ph type="pic" sz="quarter" idx="14"/>
          </p:nvPr>
        </p:nvSpPr>
        <p:spPr>
          <a:xfrm>
            <a:off x="6685682" y="1283350"/>
            <a:ext cx="1666553" cy="1666553"/>
          </a:xfrm>
          <a:custGeom>
            <a:avLst/>
            <a:gdLst>
              <a:gd name="connsiteX0" fmla="*/ 0 w 2222070"/>
              <a:gd name="connsiteY0" fmla="*/ 0 h 2222070"/>
              <a:gd name="connsiteX1" fmla="*/ 2222070 w 2222070"/>
              <a:gd name="connsiteY1" fmla="*/ 0 h 2222070"/>
              <a:gd name="connsiteX2" fmla="*/ 2222070 w 2222070"/>
              <a:gd name="connsiteY2" fmla="*/ 2222070 h 2222070"/>
              <a:gd name="connsiteX3" fmla="*/ 0 w 2222070"/>
              <a:gd name="connsiteY3" fmla="*/ 2222070 h 2222070"/>
            </a:gdLst>
            <a:ahLst/>
            <a:cxnLst>
              <a:cxn ang="0">
                <a:pos x="connsiteX0" y="connsiteY0"/>
              </a:cxn>
              <a:cxn ang="0">
                <a:pos x="connsiteX1" y="connsiteY1"/>
              </a:cxn>
              <a:cxn ang="0">
                <a:pos x="connsiteX2" y="connsiteY2"/>
              </a:cxn>
              <a:cxn ang="0">
                <a:pos x="connsiteX3" y="connsiteY3"/>
              </a:cxn>
            </a:cxnLst>
            <a:rect l="l" t="t" r="r" b="b"/>
            <a:pathLst>
              <a:path w="2222070" h="2222070">
                <a:moveTo>
                  <a:pt x="0" y="0"/>
                </a:moveTo>
                <a:lnTo>
                  <a:pt x="2222070" y="0"/>
                </a:lnTo>
                <a:lnTo>
                  <a:pt x="2222070" y="2222070"/>
                </a:lnTo>
                <a:lnTo>
                  <a:pt x="0" y="2222070"/>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4675137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598582" y="1828801"/>
            <a:ext cx="630270" cy="630269"/>
          </a:xfrm>
          <a:custGeom>
            <a:avLst/>
            <a:gdLst>
              <a:gd name="connsiteX0" fmla="*/ 420180 w 840360"/>
              <a:gd name="connsiteY0" fmla="*/ 0 h 840358"/>
              <a:gd name="connsiteX1" fmla="*/ 840360 w 840360"/>
              <a:gd name="connsiteY1" fmla="*/ 420179 h 840358"/>
              <a:gd name="connsiteX2" fmla="*/ 420180 w 840360"/>
              <a:gd name="connsiteY2" fmla="*/ 840358 h 840358"/>
              <a:gd name="connsiteX3" fmla="*/ 0 w 840360"/>
              <a:gd name="connsiteY3" fmla="*/ 420179 h 840358"/>
              <a:gd name="connsiteX4" fmla="*/ 420180 w 840360"/>
              <a:gd name="connsiteY4" fmla="*/ 0 h 84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60" h="840358">
                <a:moveTo>
                  <a:pt x="420180" y="0"/>
                </a:moveTo>
                <a:cubicBezTo>
                  <a:pt x="652239" y="0"/>
                  <a:pt x="840360" y="188121"/>
                  <a:pt x="840360" y="420179"/>
                </a:cubicBezTo>
                <a:cubicBezTo>
                  <a:pt x="840360" y="652237"/>
                  <a:pt x="652239" y="840358"/>
                  <a:pt x="420180" y="840358"/>
                </a:cubicBezTo>
                <a:cubicBezTo>
                  <a:pt x="188121" y="840358"/>
                  <a:pt x="0" y="652237"/>
                  <a:pt x="0" y="420179"/>
                </a:cubicBezTo>
                <a:cubicBezTo>
                  <a:pt x="0" y="188121"/>
                  <a:pt x="188121" y="0"/>
                  <a:pt x="420180" y="0"/>
                </a:cubicBezTo>
                <a:close/>
              </a:path>
            </a:pathLst>
          </a:custGeom>
        </p:spPr>
        <p:txBody>
          <a:bodyPr wrap="square" lIns="68580" tIns="34290" rIns="68580" bIns="34290">
            <a:noAutofit/>
          </a:bodyPr>
          <a:lstStyle/>
          <a:p>
            <a:endParaRPr lang="zh-CN" altLang="en-US"/>
          </a:p>
        </p:txBody>
      </p:sp>
      <p:sp>
        <p:nvSpPr>
          <p:cNvPr id="10" name="图片占位符 9"/>
          <p:cNvSpPr>
            <a:spLocks noGrp="1"/>
          </p:cNvSpPr>
          <p:nvPr>
            <p:ph type="pic" sz="quarter" idx="11"/>
          </p:nvPr>
        </p:nvSpPr>
        <p:spPr>
          <a:xfrm>
            <a:off x="4000523" y="1572457"/>
            <a:ext cx="1142955" cy="1142954"/>
          </a:xfrm>
          <a:custGeom>
            <a:avLst/>
            <a:gdLst>
              <a:gd name="connsiteX0" fmla="*/ 761970 w 1523940"/>
              <a:gd name="connsiteY0" fmla="*/ 0 h 1523938"/>
              <a:gd name="connsiteX1" fmla="*/ 1523940 w 1523940"/>
              <a:gd name="connsiteY1" fmla="*/ 761969 h 1523938"/>
              <a:gd name="connsiteX2" fmla="*/ 761970 w 1523940"/>
              <a:gd name="connsiteY2" fmla="*/ 1523938 h 1523938"/>
              <a:gd name="connsiteX3" fmla="*/ 0 w 1523940"/>
              <a:gd name="connsiteY3" fmla="*/ 761969 h 1523938"/>
              <a:gd name="connsiteX4" fmla="*/ 761970 w 1523940"/>
              <a:gd name="connsiteY4" fmla="*/ 0 h 1523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40" h="1523938">
                <a:moveTo>
                  <a:pt x="761970" y="0"/>
                </a:moveTo>
                <a:cubicBezTo>
                  <a:pt x="1182794" y="0"/>
                  <a:pt x="1523940" y="341145"/>
                  <a:pt x="1523940" y="761969"/>
                </a:cubicBezTo>
                <a:cubicBezTo>
                  <a:pt x="1523940" y="1182793"/>
                  <a:pt x="1182794" y="1523938"/>
                  <a:pt x="761970" y="1523938"/>
                </a:cubicBezTo>
                <a:cubicBezTo>
                  <a:pt x="341146" y="1523938"/>
                  <a:pt x="0" y="1182793"/>
                  <a:pt x="0" y="761969"/>
                </a:cubicBezTo>
                <a:cubicBezTo>
                  <a:pt x="0" y="341145"/>
                  <a:pt x="341146" y="0"/>
                  <a:pt x="761970" y="0"/>
                </a:cubicBezTo>
                <a:close/>
              </a:path>
            </a:pathLst>
          </a:custGeom>
        </p:spPr>
        <p:txBody>
          <a:bodyPr wrap="square" lIns="68580" tIns="34290" rIns="68580" bIns="34290">
            <a:noAutofit/>
          </a:bodyPr>
          <a:lstStyle/>
          <a:p>
            <a:endParaRPr lang="zh-CN" altLang="en-US"/>
          </a:p>
        </p:txBody>
      </p:sp>
      <p:sp>
        <p:nvSpPr>
          <p:cNvPr id="11" name="图片占位符 10"/>
          <p:cNvSpPr>
            <a:spLocks noGrp="1"/>
          </p:cNvSpPr>
          <p:nvPr>
            <p:ph type="pic" sz="quarter" idx="12"/>
          </p:nvPr>
        </p:nvSpPr>
        <p:spPr>
          <a:xfrm>
            <a:off x="6915150" y="1828801"/>
            <a:ext cx="630270" cy="630269"/>
          </a:xfrm>
          <a:custGeom>
            <a:avLst/>
            <a:gdLst>
              <a:gd name="connsiteX0" fmla="*/ 420180 w 840360"/>
              <a:gd name="connsiteY0" fmla="*/ 0 h 840358"/>
              <a:gd name="connsiteX1" fmla="*/ 840360 w 840360"/>
              <a:gd name="connsiteY1" fmla="*/ 420179 h 840358"/>
              <a:gd name="connsiteX2" fmla="*/ 420180 w 840360"/>
              <a:gd name="connsiteY2" fmla="*/ 840358 h 840358"/>
              <a:gd name="connsiteX3" fmla="*/ 0 w 840360"/>
              <a:gd name="connsiteY3" fmla="*/ 420179 h 840358"/>
              <a:gd name="connsiteX4" fmla="*/ 420180 w 840360"/>
              <a:gd name="connsiteY4" fmla="*/ 0 h 84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60" h="840358">
                <a:moveTo>
                  <a:pt x="420180" y="0"/>
                </a:moveTo>
                <a:cubicBezTo>
                  <a:pt x="652239" y="0"/>
                  <a:pt x="840360" y="188121"/>
                  <a:pt x="840360" y="420179"/>
                </a:cubicBezTo>
                <a:cubicBezTo>
                  <a:pt x="840360" y="652237"/>
                  <a:pt x="652239" y="840358"/>
                  <a:pt x="420180" y="840358"/>
                </a:cubicBezTo>
                <a:cubicBezTo>
                  <a:pt x="188121" y="840358"/>
                  <a:pt x="0" y="652237"/>
                  <a:pt x="0" y="420179"/>
                </a:cubicBezTo>
                <a:cubicBezTo>
                  <a:pt x="0" y="188121"/>
                  <a:pt x="188121" y="0"/>
                  <a:pt x="420180" y="0"/>
                </a:cubicBez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4082478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8830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7826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2BA71-FAEC-1B4D-946E-E1C43761619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20348A0-6C95-4246-815B-988C27DE558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2DC2DAF-C140-AC4F-9DF0-CF4F294126D0}"/>
              </a:ext>
            </a:extLst>
          </p:cNvPr>
          <p:cNvSpPr>
            <a:spLocks noGrp="1"/>
          </p:cNvSpPr>
          <p:nvPr>
            <p:ph type="dt" sz="half" idx="10"/>
          </p:nvPr>
        </p:nvSpPr>
        <p:spPr/>
        <p:txBody>
          <a:bodyPr/>
          <a:lstStyle/>
          <a:p>
            <a:fld id="{AE1E7975-DBDD-6741-AC5E-04F2A4AB3C47}" type="datetimeFigureOut">
              <a:rPr kumimoji="1" lang="zh-CN" altLang="en-US" smtClean="0"/>
              <a:t>2018/12/26</a:t>
            </a:fld>
            <a:endParaRPr kumimoji="1" lang="zh-CN" altLang="en-US"/>
          </a:p>
        </p:txBody>
      </p:sp>
      <p:sp>
        <p:nvSpPr>
          <p:cNvPr id="5" name="页脚占位符 4">
            <a:extLst>
              <a:ext uri="{FF2B5EF4-FFF2-40B4-BE49-F238E27FC236}">
                <a16:creationId xmlns:a16="http://schemas.microsoft.com/office/drawing/2014/main" id="{C6C6DF6C-77AB-F145-B225-07D767EEE9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D7CDCD-6A95-7A41-925C-B2FD979D2418}"/>
              </a:ext>
            </a:extLst>
          </p:cNvPr>
          <p:cNvSpPr>
            <a:spLocks noGrp="1"/>
          </p:cNvSpPr>
          <p:nvPr>
            <p:ph type="sldNum" sz="quarter" idx="12"/>
          </p:nvPr>
        </p:nvSpPr>
        <p:spPr/>
        <p:txBody>
          <a:bodyPr/>
          <a:lstStyle/>
          <a:p>
            <a:fld id="{BB51B4B4-9455-3F46-9384-4C000D1C1510}" type="slidenum">
              <a:rPr kumimoji="1" lang="zh-CN" altLang="en-US" smtClean="0"/>
              <a:t>‹#›</a:t>
            </a:fld>
            <a:endParaRPr kumimoji="1" lang="zh-CN" altLang="en-US"/>
          </a:p>
        </p:txBody>
      </p:sp>
    </p:spTree>
    <p:extLst>
      <p:ext uri="{BB962C8B-B14F-4D97-AF65-F5344CB8AC3E}">
        <p14:creationId xmlns:p14="http://schemas.microsoft.com/office/powerpoint/2010/main" val="367307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1_Custom Layout">
    <p:spTree>
      <p:nvGrpSpPr>
        <p:cNvPr id="1" name=""/>
        <p:cNvGrpSpPr/>
        <p:nvPr/>
      </p:nvGrpSpPr>
      <p:grpSpPr>
        <a:xfrm>
          <a:off x="0" y="0"/>
          <a:ext cx="0" cy="0"/>
          <a:chOff x="0" y="0"/>
          <a:chExt cx="0" cy="0"/>
        </a:xfrm>
      </p:grpSpPr>
      <p:sp>
        <p:nvSpPr>
          <p:cNvPr id="34" name="Picture Placeholder 29"/>
          <p:cNvSpPr>
            <a:spLocks noGrp="1"/>
          </p:cNvSpPr>
          <p:nvPr>
            <p:ph type="pic" sz="quarter" idx="12" hasCustomPrompt="1"/>
          </p:nvPr>
        </p:nvSpPr>
        <p:spPr>
          <a:xfrm>
            <a:off x="6206672" y="2178928"/>
            <a:ext cx="2077085" cy="452004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lgGrid">
            <a:fgClr>
              <a:schemeClr val="bg1"/>
            </a:fgClr>
            <a:bgClr>
              <a:schemeClr val="tx2">
                <a:lumMod val="10000"/>
                <a:lumOff val="90000"/>
              </a:schemeClr>
            </a:bgClr>
          </a:pattFill>
          <a:ln>
            <a:noFill/>
          </a:ln>
        </p:spPr>
        <p:txBody>
          <a:bodyPr wrap="square" anchor="ctr">
            <a:noAutofit/>
          </a:bodyPr>
          <a:lstStyle>
            <a:lvl1pPr marL="0" indent="0" algn="ctr">
              <a:buNone/>
              <a:defRPr baseline="0"/>
            </a:lvl1pPr>
          </a:lstStyle>
          <a:p>
            <a:endParaRPr lang="en-US" dirty="0"/>
          </a:p>
        </p:txBody>
      </p:sp>
      <p:sp>
        <p:nvSpPr>
          <p:cNvPr id="30" name="Picture Placeholder 29"/>
          <p:cNvSpPr>
            <a:spLocks noGrp="1"/>
          </p:cNvSpPr>
          <p:nvPr>
            <p:ph type="pic" sz="quarter" idx="11" hasCustomPrompt="1"/>
          </p:nvPr>
        </p:nvSpPr>
        <p:spPr>
          <a:xfrm>
            <a:off x="854245" y="2178928"/>
            <a:ext cx="2077085" cy="452004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lgGrid">
            <a:fgClr>
              <a:schemeClr val="bg1"/>
            </a:fgClr>
            <a:bgClr>
              <a:schemeClr val="tx2">
                <a:lumMod val="10000"/>
                <a:lumOff val="90000"/>
              </a:schemeClr>
            </a:bgClr>
          </a:pattFill>
          <a:ln>
            <a:noFill/>
          </a:ln>
        </p:spPr>
        <p:txBody>
          <a:bodyPr wrap="square" anchor="ctr">
            <a:noAutofit/>
          </a:bodyPr>
          <a:lstStyle>
            <a:lvl1pPr marL="0" indent="0" algn="ctr">
              <a:buNone/>
              <a:defRPr baseline="0"/>
            </a:lvl1pPr>
          </a:lstStyle>
          <a:p>
            <a:endParaRPr lang="en-US" dirty="0"/>
          </a:p>
        </p:txBody>
      </p:sp>
      <p:sp>
        <p:nvSpPr>
          <p:cNvPr id="10" name="TextBox 9"/>
          <p:cNvSpPr txBox="1"/>
          <p:nvPr userDrawn="1"/>
        </p:nvSpPr>
        <p:spPr>
          <a:xfrm rot="16200000">
            <a:off x="7471600" y="2461703"/>
            <a:ext cx="2363147" cy="253916"/>
          </a:xfrm>
          <a:prstGeom prst="rect">
            <a:avLst/>
          </a:prstGeom>
          <a:noFill/>
        </p:spPr>
        <p:txBody>
          <a:bodyPr wrap="none" rtlCol="0">
            <a:spAutoFit/>
          </a:bodyPr>
          <a:lstStyle/>
          <a:p>
            <a:r>
              <a:rPr lang="en-US" sz="1050" b="1" dirty="0">
                <a:solidFill>
                  <a:srgbClr val="FFFFFF"/>
                </a:solidFill>
                <a:latin typeface="+mj-lt"/>
              </a:rPr>
              <a:t>Animus</a:t>
            </a:r>
            <a:r>
              <a:rPr lang="en-US" sz="1050" dirty="0">
                <a:solidFill>
                  <a:srgbClr val="FFFFFF"/>
                </a:solidFill>
              </a:rPr>
              <a:t> presentation template | #</a:t>
            </a:r>
            <a:fld id="{5E8513FC-DD75-4BD4-8942-AA828F11FE0D}" type="slidenum">
              <a:rPr lang="en-US" sz="1050" dirty="0" smtClean="0">
                <a:solidFill>
                  <a:srgbClr val="FFFFFF"/>
                </a:solidFill>
              </a:rPr>
              <a:t>‹#›</a:t>
            </a:fld>
            <a:endParaRPr lang="en-US" sz="1050" dirty="0">
              <a:solidFill>
                <a:srgbClr val="FFFFFF"/>
              </a:solidFill>
            </a:endParaRPr>
          </a:p>
        </p:txBody>
      </p:sp>
      <p:sp>
        <p:nvSpPr>
          <p:cNvPr id="11" name="Picture Placeholder 10"/>
          <p:cNvSpPr>
            <a:spLocks noGrp="1"/>
          </p:cNvSpPr>
          <p:nvPr>
            <p:ph type="pic" sz="quarter" idx="10" hasCustomPrompt="1"/>
          </p:nvPr>
        </p:nvSpPr>
        <p:spPr>
          <a:xfrm>
            <a:off x="3425944" y="1959284"/>
            <a:ext cx="2292113" cy="495932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lgGrid">
            <a:fgClr>
              <a:schemeClr val="bg1"/>
            </a:fgClr>
            <a:bgClr>
              <a:schemeClr val="tx2">
                <a:lumMod val="10000"/>
                <a:lumOff val="90000"/>
              </a:schemeClr>
            </a:bgClr>
          </a:pattFill>
          <a:ln>
            <a:noFill/>
          </a:ln>
        </p:spPr>
        <p:txBody>
          <a:bodyPr wrap="square" anchor="ctr">
            <a:noAutofit/>
          </a:bodyPr>
          <a:lstStyle>
            <a:lvl1pPr marL="0" indent="0" algn="ctr">
              <a:buNone/>
              <a:defRPr baseline="0"/>
            </a:lvl1pPr>
          </a:lstStyle>
          <a:p>
            <a:endParaRPr lang="en-US" dirty="0"/>
          </a:p>
        </p:txBody>
      </p:sp>
    </p:spTree>
    <p:extLst>
      <p:ext uri="{BB962C8B-B14F-4D97-AF65-F5344CB8AC3E}">
        <p14:creationId xmlns:p14="http://schemas.microsoft.com/office/powerpoint/2010/main" val="310322419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9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0" grpId="0" bldLvl="0" animBg="1"/>
      <p:bldP spid="11" grpId="0"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48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252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5632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917909" y="1689626"/>
            <a:ext cx="3658463" cy="2343288"/>
          </a:xfrm>
          <a:custGeom>
            <a:avLst/>
            <a:gdLst>
              <a:gd name="connsiteX0" fmla="*/ 0 w 4877950"/>
              <a:gd name="connsiteY0" fmla="*/ 0 h 3124384"/>
              <a:gd name="connsiteX1" fmla="*/ 4877950 w 4877950"/>
              <a:gd name="connsiteY1" fmla="*/ 0 h 3124384"/>
              <a:gd name="connsiteX2" fmla="*/ 4877950 w 4877950"/>
              <a:gd name="connsiteY2" fmla="*/ 3124384 h 3124384"/>
              <a:gd name="connsiteX3" fmla="*/ 0 w 4877950"/>
              <a:gd name="connsiteY3" fmla="*/ 3124384 h 3124384"/>
            </a:gdLst>
            <a:ahLst/>
            <a:cxnLst>
              <a:cxn ang="0">
                <a:pos x="connsiteX0" y="connsiteY0"/>
              </a:cxn>
              <a:cxn ang="0">
                <a:pos x="connsiteX1" y="connsiteY1"/>
              </a:cxn>
              <a:cxn ang="0">
                <a:pos x="connsiteX2" y="connsiteY2"/>
              </a:cxn>
              <a:cxn ang="0">
                <a:pos x="connsiteX3" y="connsiteY3"/>
              </a:cxn>
            </a:cxnLst>
            <a:rect l="l" t="t" r="r" b="b"/>
            <a:pathLst>
              <a:path w="4877950" h="3124384">
                <a:moveTo>
                  <a:pt x="0" y="0"/>
                </a:moveTo>
                <a:lnTo>
                  <a:pt x="4877950" y="0"/>
                </a:lnTo>
                <a:lnTo>
                  <a:pt x="4877950" y="3124384"/>
                </a:lnTo>
                <a:lnTo>
                  <a:pt x="0" y="3124384"/>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2847833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301353"/>
            <a:ext cx="9144000" cy="3243263"/>
          </a:xfrm>
          <a:custGeom>
            <a:avLst/>
            <a:gdLst>
              <a:gd name="connsiteX0" fmla="*/ 0 w 12192000"/>
              <a:gd name="connsiteY0" fmla="*/ 0 h 4324350"/>
              <a:gd name="connsiteX1" fmla="*/ 12192000 w 12192000"/>
              <a:gd name="connsiteY1" fmla="*/ 0 h 4324350"/>
              <a:gd name="connsiteX2" fmla="*/ 12192000 w 12192000"/>
              <a:gd name="connsiteY2" fmla="*/ 4324350 h 4324350"/>
              <a:gd name="connsiteX3" fmla="*/ 0 w 12192000"/>
              <a:gd name="connsiteY3" fmla="*/ 4324350 h 4324350"/>
            </a:gdLst>
            <a:ahLst/>
            <a:cxnLst>
              <a:cxn ang="0">
                <a:pos x="connsiteX0" y="connsiteY0"/>
              </a:cxn>
              <a:cxn ang="0">
                <a:pos x="connsiteX1" y="connsiteY1"/>
              </a:cxn>
              <a:cxn ang="0">
                <a:pos x="connsiteX2" y="connsiteY2"/>
              </a:cxn>
              <a:cxn ang="0">
                <a:pos x="connsiteX3" y="connsiteY3"/>
              </a:cxn>
            </a:cxnLst>
            <a:rect l="l" t="t" r="r" b="b"/>
            <a:pathLst>
              <a:path w="12192000" h="4324350">
                <a:moveTo>
                  <a:pt x="0" y="0"/>
                </a:moveTo>
                <a:lnTo>
                  <a:pt x="12192000" y="0"/>
                </a:lnTo>
                <a:lnTo>
                  <a:pt x="12192000" y="4324350"/>
                </a:lnTo>
                <a:lnTo>
                  <a:pt x="0" y="4324350"/>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38367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791766" y="1489971"/>
            <a:ext cx="3758463" cy="2866030"/>
          </a:xfrm>
          <a:custGeom>
            <a:avLst/>
            <a:gdLst>
              <a:gd name="connsiteX0" fmla="*/ 0 w 5011284"/>
              <a:gd name="connsiteY0" fmla="*/ 0 h 3821373"/>
              <a:gd name="connsiteX1" fmla="*/ 5011284 w 5011284"/>
              <a:gd name="connsiteY1" fmla="*/ 0 h 3821373"/>
              <a:gd name="connsiteX2" fmla="*/ 5011284 w 5011284"/>
              <a:gd name="connsiteY2" fmla="*/ 3821373 h 3821373"/>
              <a:gd name="connsiteX3" fmla="*/ 0 w 5011284"/>
              <a:gd name="connsiteY3" fmla="*/ 3821373 h 3821373"/>
            </a:gdLst>
            <a:ahLst/>
            <a:cxnLst>
              <a:cxn ang="0">
                <a:pos x="connsiteX0" y="connsiteY0"/>
              </a:cxn>
              <a:cxn ang="0">
                <a:pos x="connsiteX1" y="connsiteY1"/>
              </a:cxn>
              <a:cxn ang="0">
                <a:pos x="connsiteX2" y="connsiteY2"/>
              </a:cxn>
              <a:cxn ang="0">
                <a:pos x="connsiteX3" y="connsiteY3"/>
              </a:cxn>
            </a:cxnLst>
            <a:rect l="l" t="t" r="r" b="b"/>
            <a:pathLst>
              <a:path w="5011284" h="3821373">
                <a:moveTo>
                  <a:pt x="0" y="0"/>
                </a:moveTo>
                <a:lnTo>
                  <a:pt x="5011284" y="0"/>
                </a:lnTo>
                <a:lnTo>
                  <a:pt x="5011284" y="3821373"/>
                </a:lnTo>
                <a:lnTo>
                  <a:pt x="0" y="3821373"/>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4687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586240"/>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Blank-2">
    <p:spTree>
      <p:nvGrpSpPr>
        <p:cNvPr id="1" name=""/>
        <p:cNvGrpSpPr/>
        <p:nvPr/>
      </p:nvGrpSpPr>
      <p:grpSpPr>
        <a:xfrm>
          <a:off x="0" y="0"/>
          <a:ext cx="0" cy="0"/>
          <a:chOff x="0" y="0"/>
          <a:chExt cx="0" cy="0"/>
        </a:xfrm>
      </p:grpSpPr>
      <p:sp>
        <p:nvSpPr>
          <p:cNvPr id="27" name="任意多边形: 形状 26"/>
          <p:cNvSpPr>
            <a:spLocks noGrp="1"/>
          </p:cNvSpPr>
          <p:nvPr>
            <p:ph type="pic" sz="quarter" idx="10"/>
          </p:nvPr>
        </p:nvSpPr>
        <p:spPr>
          <a:xfrm>
            <a:off x="804863"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
        <p:nvSpPr>
          <p:cNvPr id="28" name="任意多边形: 形状 27"/>
          <p:cNvSpPr>
            <a:spLocks noGrp="1"/>
          </p:cNvSpPr>
          <p:nvPr>
            <p:ph type="pic" sz="quarter" idx="11"/>
          </p:nvPr>
        </p:nvSpPr>
        <p:spPr>
          <a:xfrm>
            <a:off x="2795588"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
        <p:nvSpPr>
          <p:cNvPr id="29" name="任意多边形: 形状 28"/>
          <p:cNvSpPr>
            <a:spLocks noGrp="1"/>
          </p:cNvSpPr>
          <p:nvPr>
            <p:ph type="pic" sz="quarter" idx="12"/>
          </p:nvPr>
        </p:nvSpPr>
        <p:spPr>
          <a:xfrm>
            <a:off x="4786313"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
        <p:nvSpPr>
          <p:cNvPr id="30" name="任意多边形: 形状 29"/>
          <p:cNvSpPr>
            <a:spLocks noGrp="1"/>
          </p:cNvSpPr>
          <p:nvPr>
            <p:ph type="pic" sz="quarter" idx="13"/>
          </p:nvPr>
        </p:nvSpPr>
        <p:spPr>
          <a:xfrm>
            <a:off x="6777038" y="1638897"/>
            <a:ext cx="1562100" cy="1346639"/>
          </a:xfrm>
          <a:custGeom>
            <a:avLst/>
            <a:gdLst>
              <a:gd name="connsiteX0" fmla="*/ 448880 w 2082800"/>
              <a:gd name="connsiteY0" fmla="*/ 0 h 1795518"/>
              <a:gd name="connsiteX1" fmla="*/ 1633921 w 2082800"/>
              <a:gd name="connsiteY1" fmla="*/ 0 h 1795518"/>
              <a:gd name="connsiteX2" fmla="*/ 2082800 w 2082800"/>
              <a:gd name="connsiteY2" fmla="*/ 897759 h 1795518"/>
              <a:gd name="connsiteX3" fmla="*/ 1633921 w 2082800"/>
              <a:gd name="connsiteY3" fmla="*/ 1795518 h 1795518"/>
              <a:gd name="connsiteX4" fmla="*/ 448880 w 2082800"/>
              <a:gd name="connsiteY4" fmla="*/ 1795518 h 1795518"/>
              <a:gd name="connsiteX5" fmla="*/ 0 w 2082800"/>
              <a:gd name="connsiteY5" fmla="*/ 897759 h 179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800" h="1795518">
                <a:moveTo>
                  <a:pt x="448880" y="0"/>
                </a:moveTo>
                <a:lnTo>
                  <a:pt x="1633921" y="0"/>
                </a:lnTo>
                <a:lnTo>
                  <a:pt x="2082800" y="897759"/>
                </a:lnTo>
                <a:lnTo>
                  <a:pt x="1633921" y="1795518"/>
                </a:lnTo>
                <a:lnTo>
                  <a:pt x="448880" y="1795518"/>
                </a:lnTo>
                <a:lnTo>
                  <a:pt x="0" y="897759"/>
                </a:lnTo>
                <a:close/>
              </a:path>
            </a:pathLst>
          </a:custGeom>
        </p:spPr>
        <p:txBody>
          <a:bodyPr wrap="square" lIns="68580" tIns="34290" rIns="68580" bIns="34290">
            <a:noAutofit/>
          </a:bodyPr>
          <a:lstStyle/>
          <a:p>
            <a:endParaRPr lang="zh-CN" altLang="en-US"/>
          </a:p>
        </p:txBody>
      </p:sp>
    </p:spTree>
    <p:extLst>
      <p:ext uri="{BB962C8B-B14F-4D97-AF65-F5344CB8AC3E}">
        <p14:creationId xmlns:p14="http://schemas.microsoft.com/office/powerpoint/2010/main" val="1738776469"/>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95000"/>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94944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2" r:id="rId4"/>
    <p:sldLayoutId id="2147483665" r:id="rId5"/>
    <p:sldLayoutId id="2147483666" r:id="rId6"/>
    <p:sldLayoutId id="2147483667" r:id="rId7"/>
    <p:sldLayoutId id="2147483668" r:id="rId8"/>
    <p:sldLayoutId id="2147483669" r:id="rId9"/>
    <p:sldLayoutId id="2147483671" r:id="rId10"/>
    <p:sldLayoutId id="2147483672" r:id="rId11"/>
    <p:sldLayoutId id="2147483674" r:id="rId12"/>
    <p:sldLayoutId id="2147483675" r:id="rId13"/>
    <p:sldLayoutId id="2147483676" r:id="rId14"/>
    <p:sldLayoutId id="2147483678" r:id="rId15"/>
    <p:sldLayoutId id="2147483681" r:id="rId1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0.jpe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4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1"/>
        </a:solidFill>
        <a:effectLst/>
      </p:bgPr>
    </p:bg>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43" y="1020740"/>
            <a:ext cx="4419695" cy="3495674"/>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260460" y="3660832"/>
            <a:ext cx="257728" cy="257728"/>
            <a:chOff x="7489371" y="4542971"/>
            <a:chExt cx="711200" cy="711200"/>
          </a:xfrm>
        </p:grpSpPr>
        <p:sp>
          <p:nvSpPr>
            <p:cNvPr id="3" name="椭圆 2"/>
            <p:cNvSpPr/>
            <p:nvPr/>
          </p:nvSpPr>
          <p:spPr>
            <a:xfrm>
              <a:off x="7489371" y="4542971"/>
              <a:ext cx="711200" cy="711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4" name="椭圆 8"/>
            <p:cNvSpPr/>
            <p:nvPr/>
          </p:nvSpPr>
          <p:spPr>
            <a:xfrm>
              <a:off x="7649029" y="4739974"/>
              <a:ext cx="391884" cy="317194"/>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grpSp>
      <p:grpSp>
        <p:nvGrpSpPr>
          <p:cNvPr id="5" name="组合 4"/>
          <p:cNvGrpSpPr/>
          <p:nvPr/>
        </p:nvGrpSpPr>
        <p:grpSpPr>
          <a:xfrm>
            <a:off x="6622963" y="3660832"/>
            <a:ext cx="257728" cy="257728"/>
            <a:chOff x="8638974" y="4542971"/>
            <a:chExt cx="711200" cy="711200"/>
          </a:xfrm>
        </p:grpSpPr>
        <p:sp>
          <p:nvSpPr>
            <p:cNvPr id="6" name="椭圆 5"/>
            <p:cNvSpPr/>
            <p:nvPr/>
          </p:nvSpPr>
          <p:spPr>
            <a:xfrm>
              <a:off x="8638974" y="4542971"/>
              <a:ext cx="711200" cy="711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7" name="椭圆 9"/>
            <p:cNvSpPr/>
            <p:nvPr/>
          </p:nvSpPr>
          <p:spPr>
            <a:xfrm>
              <a:off x="8798632" y="4702918"/>
              <a:ext cx="391884" cy="391305"/>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grpSp>
      <p:grpSp>
        <p:nvGrpSpPr>
          <p:cNvPr id="8" name="组合 7"/>
          <p:cNvGrpSpPr/>
          <p:nvPr/>
        </p:nvGrpSpPr>
        <p:grpSpPr>
          <a:xfrm>
            <a:off x="6984735" y="3660832"/>
            <a:ext cx="257728" cy="257728"/>
            <a:chOff x="9788577" y="4542971"/>
            <a:chExt cx="711200" cy="711200"/>
          </a:xfrm>
        </p:grpSpPr>
        <p:sp>
          <p:nvSpPr>
            <p:cNvPr id="9" name="椭圆 8"/>
            <p:cNvSpPr/>
            <p:nvPr/>
          </p:nvSpPr>
          <p:spPr>
            <a:xfrm>
              <a:off x="9788577" y="4542971"/>
              <a:ext cx="711200"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10" name="椭圆 10"/>
            <p:cNvSpPr/>
            <p:nvPr/>
          </p:nvSpPr>
          <p:spPr>
            <a:xfrm>
              <a:off x="9948235" y="4702925"/>
              <a:ext cx="391884" cy="391292"/>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grpSp>
      <p:sp>
        <p:nvSpPr>
          <p:cNvPr id="15" name="矩形 14"/>
          <p:cNvSpPr/>
          <p:nvPr/>
        </p:nvSpPr>
        <p:spPr>
          <a:xfrm>
            <a:off x="4564405" y="1477940"/>
            <a:ext cx="4365036" cy="802079"/>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4400" b="1" dirty="0" err="1" smtClean="0">
                <a:solidFill>
                  <a:schemeClr val="tx1">
                    <a:lumMod val="75000"/>
                    <a:lumOff val="25000"/>
                  </a:schemeClr>
                </a:solidFill>
                <a:latin typeface="Arial Rounded MT Bold" panose="020F0704030504030204" pitchFamily="34" charset="0"/>
              </a:rPr>
              <a:t>HelpEO</a:t>
            </a:r>
            <a:endParaRPr lang="zh-CN" altLang="en-US" sz="4400" b="1" dirty="0">
              <a:solidFill>
                <a:schemeClr val="tx1">
                  <a:lumMod val="75000"/>
                  <a:lumOff val="25000"/>
                </a:schemeClr>
              </a:solidFill>
              <a:latin typeface="Arial Rounded MT Bold" panose="020F0704030504030204" pitchFamily="34" charset="0"/>
            </a:endParaRPr>
          </a:p>
        </p:txBody>
      </p:sp>
      <p:sp>
        <p:nvSpPr>
          <p:cNvPr id="16" name="文本框 15"/>
          <p:cNvSpPr txBox="1"/>
          <p:nvPr/>
        </p:nvSpPr>
        <p:spPr>
          <a:xfrm>
            <a:off x="4642072" y="2393777"/>
            <a:ext cx="4247798" cy="247632"/>
          </a:xfrm>
          <a:prstGeom prst="rect">
            <a:avLst/>
          </a:prstGeom>
          <a:noFill/>
        </p:spPr>
        <p:txBody>
          <a:bodyPr wrap="square" lIns="68580" tIns="34290" rIns="68580" bIns="34290" rtlCol="0">
            <a:spAutoFit/>
            <a:scene3d>
              <a:camera prst="orthographicFront"/>
              <a:lightRig rig="threePt" dir="t"/>
            </a:scene3d>
            <a:sp3d contourW="12700"/>
          </a:bodyPr>
          <a:lstStyle/>
          <a:p>
            <a:pPr algn="ctr">
              <a:lnSpc>
                <a:spcPct val="114000"/>
              </a:lnSpc>
            </a:pPr>
            <a:r>
              <a:rPr lang="en-US" altLang="zh-CN" sz="1100" dirty="0" smtClean="0">
                <a:solidFill>
                  <a:schemeClr val="bg1">
                    <a:lumMod val="50000"/>
                  </a:schemeClr>
                </a:solidFill>
                <a:latin typeface="+mj-ea"/>
                <a:ea typeface="+mj-ea"/>
              </a:rPr>
              <a:t>2018</a:t>
            </a:r>
            <a:r>
              <a:rPr lang="zh-CN" altLang="en-US" sz="1100" dirty="0" smtClean="0">
                <a:solidFill>
                  <a:schemeClr val="bg1">
                    <a:lumMod val="50000"/>
                  </a:schemeClr>
                </a:solidFill>
                <a:latin typeface="+mj-ea"/>
                <a:ea typeface="+mj-ea"/>
              </a:rPr>
              <a:t>项目管理课程汇报</a:t>
            </a:r>
            <a:endParaRPr lang="en-US" altLang="zh-CN" sz="1100" dirty="0">
              <a:solidFill>
                <a:schemeClr val="bg1">
                  <a:lumMod val="50000"/>
                </a:schemeClr>
              </a:solidFill>
              <a:latin typeface="+mj-ea"/>
              <a:ea typeface="+mj-ea"/>
            </a:endParaRPr>
          </a:p>
        </p:txBody>
      </p:sp>
      <p:sp>
        <p:nvSpPr>
          <p:cNvPr id="20" name="文本框 15"/>
          <p:cNvSpPr txBox="1"/>
          <p:nvPr/>
        </p:nvSpPr>
        <p:spPr>
          <a:xfrm>
            <a:off x="4698935" y="2755167"/>
            <a:ext cx="4247798" cy="279757"/>
          </a:xfrm>
          <a:prstGeom prst="rect">
            <a:avLst/>
          </a:prstGeom>
          <a:noFill/>
        </p:spPr>
        <p:txBody>
          <a:bodyPr wrap="square" lIns="68580" tIns="34290" rIns="68580" bIns="34290" rtlCol="0">
            <a:spAutoFit/>
            <a:scene3d>
              <a:camera prst="orthographicFront"/>
              <a:lightRig rig="threePt" dir="t"/>
            </a:scene3d>
            <a:sp3d contourW="12700"/>
          </a:bodyPr>
          <a:lstStyle/>
          <a:p>
            <a:pPr algn="ctr">
              <a:lnSpc>
                <a:spcPct val="114000"/>
              </a:lnSpc>
            </a:pPr>
            <a:r>
              <a:rPr lang="zh-CN" altLang="en-US" sz="1200" dirty="0">
                <a:solidFill>
                  <a:schemeClr val="accent5"/>
                </a:solidFill>
                <a:latin typeface="+mj-ea"/>
                <a:ea typeface="+mj-ea"/>
              </a:rPr>
              <a:t>汇报人</a:t>
            </a:r>
            <a:r>
              <a:rPr lang="zh-CN" altLang="en-US" sz="1200" dirty="0" smtClean="0">
                <a:solidFill>
                  <a:schemeClr val="accent5"/>
                </a:solidFill>
                <a:latin typeface="+mj-ea"/>
                <a:ea typeface="+mj-ea"/>
              </a:rPr>
              <a:t>：朱繁敏</a:t>
            </a:r>
            <a:r>
              <a:rPr lang="en-US" altLang="zh-CN" sz="1200" dirty="0" smtClean="0">
                <a:solidFill>
                  <a:schemeClr val="accent5"/>
                </a:solidFill>
                <a:latin typeface="+mj-ea"/>
                <a:ea typeface="+mj-ea"/>
              </a:rPr>
              <a:t>|</a:t>
            </a:r>
            <a:r>
              <a:rPr lang="zh-CN" altLang="en-US" sz="1200" dirty="0" smtClean="0">
                <a:solidFill>
                  <a:schemeClr val="accent5"/>
                </a:solidFill>
                <a:latin typeface="+mj-ea"/>
                <a:ea typeface="+mj-ea"/>
              </a:rPr>
              <a:t>安澜霆</a:t>
            </a:r>
            <a:r>
              <a:rPr lang="en-US" altLang="zh-CN" sz="1200" dirty="0" smtClean="0">
                <a:solidFill>
                  <a:schemeClr val="accent5"/>
                </a:solidFill>
                <a:latin typeface="+mj-ea"/>
                <a:ea typeface="+mj-ea"/>
              </a:rPr>
              <a:t>|</a:t>
            </a:r>
            <a:r>
              <a:rPr lang="zh-CN" altLang="en-US" sz="1200" dirty="0" smtClean="0">
                <a:solidFill>
                  <a:schemeClr val="accent5"/>
                </a:solidFill>
                <a:latin typeface="+mj-ea"/>
                <a:ea typeface="+mj-ea"/>
              </a:rPr>
              <a:t>徐申晔</a:t>
            </a:r>
            <a:r>
              <a:rPr lang="en-US" altLang="zh-CN" sz="1200" dirty="0" smtClean="0">
                <a:solidFill>
                  <a:schemeClr val="accent5"/>
                </a:solidFill>
                <a:latin typeface="+mj-ea"/>
                <a:ea typeface="+mj-ea"/>
              </a:rPr>
              <a:t>|</a:t>
            </a:r>
            <a:r>
              <a:rPr lang="zh-CN" altLang="en-US" sz="1200" dirty="0" smtClean="0">
                <a:solidFill>
                  <a:schemeClr val="accent5"/>
                </a:solidFill>
                <a:latin typeface="+mj-ea"/>
                <a:ea typeface="+mj-ea"/>
              </a:rPr>
              <a:t>麻俊特</a:t>
            </a:r>
            <a:r>
              <a:rPr lang="en-US" altLang="zh-CN" sz="1200" dirty="0" smtClean="0">
                <a:solidFill>
                  <a:schemeClr val="accent5"/>
                </a:solidFill>
                <a:latin typeface="+mj-ea"/>
                <a:ea typeface="+mj-ea"/>
              </a:rPr>
              <a:t>|</a:t>
            </a:r>
            <a:r>
              <a:rPr lang="zh-CN" altLang="en-US" sz="1200" dirty="0" smtClean="0">
                <a:solidFill>
                  <a:schemeClr val="accent5"/>
                </a:solidFill>
                <a:latin typeface="+mj-ea"/>
                <a:ea typeface="+mj-ea"/>
              </a:rPr>
              <a:t>胡弋舟</a:t>
            </a:r>
            <a:r>
              <a:rPr lang="en-US" altLang="zh-CN" sz="1200" dirty="0" smtClean="0">
                <a:solidFill>
                  <a:schemeClr val="accent5"/>
                </a:solidFill>
                <a:latin typeface="+mj-ea"/>
                <a:ea typeface="+mj-ea"/>
              </a:rPr>
              <a:t>|</a:t>
            </a:r>
            <a:r>
              <a:rPr lang="zh-CN" altLang="en-US" sz="1200" dirty="0" smtClean="0">
                <a:solidFill>
                  <a:schemeClr val="accent5"/>
                </a:solidFill>
                <a:latin typeface="+mj-ea"/>
                <a:ea typeface="+mj-ea"/>
              </a:rPr>
              <a:t>李宗义</a:t>
            </a:r>
            <a:r>
              <a:rPr lang="en-US" altLang="zh-CN" sz="1200" dirty="0" smtClean="0">
                <a:solidFill>
                  <a:schemeClr val="accent5"/>
                </a:solidFill>
                <a:latin typeface="+mj-ea"/>
                <a:ea typeface="+mj-ea"/>
              </a:rPr>
              <a:t>|</a:t>
            </a:r>
            <a:r>
              <a:rPr lang="zh-CN" altLang="en-US" sz="1200" dirty="0" smtClean="0">
                <a:solidFill>
                  <a:schemeClr val="accent5"/>
                </a:solidFill>
                <a:latin typeface="+mj-ea"/>
                <a:ea typeface="+mj-ea"/>
              </a:rPr>
              <a:t>陆怡</a:t>
            </a:r>
            <a:endParaRPr lang="en-US" altLang="zh-CN" sz="1200" dirty="0">
              <a:solidFill>
                <a:schemeClr val="accent5"/>
              </a:solidFill>
              <a:latin typeface="+mj-ea"/>
              <a:ea typeface="+mj-ea"/>
            </a:endParaRPr>
          </a:p>
        </p:txBody>
      </p:sp>
    </p:spTree>
    <p:extLst>
      <p:ext uri="{BB962C8B-B14F-4D97-AF65-F5344CB8AC3E}">
        <p14:creationId xmlns:p14="http://schemas.microsoft.com/office/powerpoint/2010/main" val="3447790351"/>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546EAA3-F818-4D73-B9F2-6A5510BBC784}"/>
              </a:ext>
            </a:extLst>
          </p:cNvPr>
          <p:cNvPicPr>
            <a:picLocks noChangeAspect="1"/>
          </p:cNvPicPr>
          <p:nvPr/>
        </p:nvPicPr>
        <p:blipFill>
          <a:blip r:embed="rId3"/>
          <a:stretch>
            <a:fillRect/>
          </a:stretch>
        </p:blipFill>
        <p:spPr>
          <a:xfrm>
            <a:off x="2628900" y="1243408"/>
            <a:ext cx="3804453" cy="3281840"/>
          </a:xfrm>
          <a:prstGeom prst="rect">
            <a:avLst/>
          </a:prstGeom>
        </p:spPr>
      </p:pic>
      <p:sp>
        <p:nvSpPr>
          <p:cNvPr id="6" name="矩形 5"/>
          <p:cNvSpPr/>
          <p:nvPr/>
        </p:nvSpPr>
        <p:spPr>
          <a:xfrm>
            <a:off x="256670" y="191209"/>
            <a:ext cx="2898010"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前</a:t>
            </a:r>
            <a:r>
              <a:rPr lang="zh-CN" altLang="en-US" sz="2700" b="1" dirty="0" smtClean="0">
                <a:solidFill>
                  <a:schemeClr val="tx2">
                    <a:lumMod val="90000"/>
                    <a:lumOff val="10000"/>
                  </a:schemeClr>
                </a:solidFill>
              </a:rPr>
              <a:t>后端接口编写</a:t>
            </a:r>
            <a:endParaRPr lang="zh-CN" altLang="en-US" sz="2700" b="1" dirty="0">
              <a:solidFill>
                <a:schemeClr val="tx2">
                  <a:lumMod val="90000"/>
                  <a:lumOff val="10000"/>
                </a:schemeClr>
              </a:solidFill>
            </a:endParaRPr>
          </a:p>
        </p:txBody>
      </p:sp>
    </p:spTree>
    <p:extLst>
      <p:ext uri="{BB962C8B-B14F-4D97-AF65-F5344CB8AC3E}">
        <p14:creationId xmlns:p14="http://schemas.microsoft.com/office/powerpoint/2010/main" val="316860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6F7F4D-6B40-4622-8200-A1D6FD89B059}"/>
              </a:ext>
            </a:extLst>
          </p:cNvPr>
          <p:cNvPicPr>
            <a:picLocks noChangeAspect="1"/>
          </p:cNvPicPr>
          <p:nvPr/>
        </p:nvPicPr>
        <p:blipFill>
          <a:blip r:embed="rId3"/>
          <a:stretch>
            <a:fillRect/>
          </a:stretch>
        </p:blipFill>
        <p:spPr>
          <a:xfrm>
            <a:off x="2525222" y="1270542"/>
            <a:ext cx="3910676" cy="3105336"/>
          </a:xfrm>
          <a:prstGeom prst="rect">
            <a:avLst/>
          </a:prstGeom>
        </p:spPr>
      </p:pic>
      <p:sp>
        <p:nvSpPr>
          <p:cNvPr id="4" name="矩形 3"/>
          <p:cNvSpPr/>
          <p:nvPr/>
        </p:nvSpPr>
        <p:spPr>
          <a:xfrm>
            <a:off x="256670" y="191209"/>
            <a:ext cx="2898010"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数据库设计</a:t>
            </a:r>
            <a:endParaRPr lang="zh-CN" altLang="en-US" sz="2700" b="1" dirty="0">
              <a:solidFill>
                <a:schemeClr val="tx2">
                  <a:lumMod val="90000"/>
                  <a:lumOff val="10000"/>
                </a:schemeClr>
              </a:solidFill>
            </a:endParaRPr>
          </a:p>
        </p:txBody>
      </p:sp>
    </p:spTree>
    <p:extLst>
      <p:ext uri="{BB962C8B-B14F-4D97-AF65-F5344CB8AC3E}">
        <p14:creationId xmlns:p14="http://schemas.microsoft.com/office/powerpoint/2010/main" val="404713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72B815-ADBD-42AD-AD6B-3773541D34BD}"/>
              </a:ext>
            </a:extLst>
          </p:cNvPr>
          <p:cNvPicPr>
            <a:picLocks noChangeAspect="1"/>
          </p:cNvPicPr>
          <p:nvPr/>
        </p:nvPicPr>
        <p:blipFill>
          <a:blip r:embed="rId3"/>
          <a:stretch>
            <a:fillRect/>
          </a:stretch>
        </p:blipFill>
        <p:spPr>
          <a:xfrm>
            <a:off x="1489710" y="1313021"/>
            <a:ext cx="6164580" cy="3081338"/>
          </a:xfrm>
          <a:prstGeom prst="rect">
            <a:avLst/>
          </a:prstGeom>
        </p:spPr>
      </p:pic>
      <p:pic>
        <p:nvPicPr>
          <p:cNvPr id="4" name="图片 3">
            <a:extLst>
              <a:ext uri="{FF2B5EF4-FFF2-40B4-BE49-F238E27FC236}">
                <a16:creationId xmlns:a16="http://schemas.microsoft.com/office/drawing/2014/main" id="{BC1CADC1-05D7-4992-BE71-DF230D2197AA}"/>
              </a:ext>
            </a:extLst>
          </p:cNvPr>
          <p:cNvPicPr>
            <a:picLocks noChangeAspect="1"/>
          </p:cNvPicPr>
          <p:nvPr/>
        </p:nvPicPr>
        <p:blipFill>
          <a:blip r:embed="rId4"/>
          <a:stretch>
            <a:fillRect/>
          </a:stretch>
        </p:blipFill>
        <p:spPr>
          <a:xfrm>
            <a:off x="1920240" y="1447799"/>
            <a:ext cx="5501640" cy="3108961"/>
          </a:xfrm>
          <a:prstGeom prst="rect">
            <a:avLst/>
          </a:prstGeom>
        </p:spPr>
      </p:pic>
      <p:pic>
        <p:nvPicPr>
          <p:cNvPr id="5" name="图片 4">
            <a:extLst>
              <a:ext uri="{FF2B5EF4-FFF2-40B4-BE49-F238E27FC236}">
                <a16:creationId xmlns:a16="http://schemas.microsoft.com/office/drawing/2014/main" id="{59D6AAC9-2107-4447-8C68-38A9759ECEE5}"/>
              </a:ext>
            </a:extLst>
          </p:cNvPr>
          <p:cNvPicPr>
            <a:picLocks noChangeAspect="1"/>
          </p:cNvPicPr>
          <p:nvPr/>
        </p:nvPicPr>
        <p:blipFill>
          <a:blip r:embed="rId5"/>
          <a:stretch>
            <a:fillRect/>
          </a:stretch>
        </p:blipFill>
        <p:spPr>
          <a:xfrm>
            <a:off x="2600325" y="850874"/>
            <a:ext cx="3943350" cy="3643313"/>
          </a:xfrm>
          <a:prstGeom prst="rect">
            <a:avLst/>
          </a:prstGeom>
        </p:spPr>
      </p:pic>
      <p:pic>
        <p:nvPicPr>
          <p:cNvPr id="6" name="图片 5">
            <a:extLst>
              <a:ext uri="{FF2B5EF4-FFF2-40B4-BE49-F238E27FC236}">
                <a16:creationId xmlns:a16="http://schemas.microsoft.com/office/drawing/2014/main" id="{AC9BE001-F421-4210-B36F-E80515CBD71F}"/>
              </a:ext>
            </a:extLst>
          </p:cNvPr>
          <p:cNvPicPr>
            <a:picLocks noChangeAspect="1"/>
          </p:cNvPicPr>
          <p:nvPr/>
        </p:nvPicPr>
        <p:blipFill>
          <a:blip r:embed="rId6"/>
          <a:stretch>
            <a:fillRect/>
          </a:stretch>
        </p:blipFill>
        <p:spPr>
          <a:xfrm>
            <a:off x="1822884" y="1996321"/>
            <a:ext cx="5400876" cy="1150858"/>
          </a:xfrm>
          <a:prstGeom prst="rect">
            <a:avLst/>
          </a:prstGeom>
        </p:spPr>
      </p:pic>
      <p:sp>
        <p:nvSpPr>
          <p:cNvPr id="7" name="矩形 6"/>
          <p:cNvSpPr/>
          <p:nvPr/>
        </p:nvSpPr>
        <p:spPr>
          <a:xfrm>
            <a:off x="256670" y="191209"/>
            <a:ext cx="2898010"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服务器部署</a:t>
            </a:r>
            <a:endParaRPr lang="zh-CN" altLang="en-US" sz="2700" b="1" dirty="0">
              <a:solidFill>
                <a:schemeClr val="tx2">
                  <a:lumMod val="90000"/>
                  <a:lumOff val="10000"/>
                </a:schemeClr>
              </a:solidFill>
            </a:endParaRPr>
          </a:p>
        </p:txBody>
      </p:sp>
    </p:spTree>
    <p:extLst>
      <p:ext uri="{BB962C8B-B14F-4D97-AF65-F5344CB8AC3E}">
        <p14:creationId xmlns:p14="http://schemas.microsoft.com/office/powerpoint/2010/main" val="321501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6670" y="191209"/>
            <a:ext cx="2898010"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个人感悟</a:t>
            </a:r>
            <a:endParaRPr lang="zh-CN" altLang="en-US" sz="2700" b="1" dirty="0">
              <a:solidFill>
                <a:schemeClr val="tx2">
                  <a:lumMod val="90000"/>
                  <a:lumOff val="10000"/>
                </a:schemeClr>
              </a:solidFill>
            </a:endParaRPr>
          </a:p>
        </p:txBody>
      </p:sp>
      <p:sp>
        <p:nvSpPr>
          <p:cNvPr id="6" name="圆角矩形 5"/>
          <p:cNvSpPr/>
          <p:nvPr/>
        </p:nvSpPr>
        <p:spPr>
          <a:xfrm>
            <a:off x="1527334" y="2095976"/>
            <a:ext cx="657225" cy="657225"/>
          </a:xfrm>
          <a:prstGeom prst="round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圆角矩形 46"/>
          <p:cNvSpPr/>
          <p:nvPr/>
        </p:nvSpPr>
        <p:spPr>
          <a:xfrm>
            <a:off x="1691640" y="2267694"/>
            <a:ext cx="328613" cy="328076"/>
          </a:xfrm>
          <a:custGeom>
            <a:avLst/>
            <a:gdLst>
              <a:gd name="connsiteX0" fmla="*/ 168157 w 605310"/>
              <a:gd name="connsiteY0" fmla="*/ 436447 h 604322"/>
              <a:gd name="connsiteX1" fmla="*/ 369903 w 605310"/>
              <a:gd name="connsiteY1" fmla="*/ 436447 h 604322"/>
              <a:gd name="connsiteX2" fmla="*/ 369903 w 605310"/>
              <a:gd name="connsiteY2" fmla="*/ 470036 h 604322"/>
              <a:gd name="connsiteX3" fmla="*/ 168157 w 605310"/>
              <a:gd name="connsiteY3" fmla="*/ 470036 h 604322"/>
              <a:gd name="connsiteX4" fmla="*/ 100909 w 605310"/>
              <a:gd name="connsiteY4" fmla="*/ 436447 h 604322"/>
              <a:gd name="connsiteX5" fmla="*/ 134498 w 605310"/>
              <a:gd name="connsiteY5" fmla="*/ 436447 h 604322"/>
              <a:gd name="connsiteX6" fmla="*/ 134498 w 605310"/>
              <a:gd name="connsiteY6" fmla="*/ 470036 h 604322"/>
              <a:gd name="connsiteX7" fmla="*/ 100909 w 605310"/>
              <a:gd name="connsiteY7" fmla="*/ 470036 h 604322"/>
              <a:gd name="connsiteX8" fmla="*/ 168157 w 605310"/>
              <a:gd name="connsiteY8" fmla="*/ 369339 h 604322"/>
              <a:gd name="connsiteX9" fmla="*/ 369903 w 605310"/>
              <a:gd name="connsiteY9" fmla="*/ 369339 h 604322"/>
              <a:gd name="connsiteX10" fmla="*/ 369903 w 605310"/>
              <a:gd name="connsiteY10" fmla="*/ 402858 h 604322"/>
              <a:gd name="connsiteX11" fmla="*/ 168157 w 605310"/>
              <a:gd name="connsiteY11" fmla="*/ 402858 h 604322"/>
              <a:gd name="connsiteX12" fmla="*/ 100909 w 605310"/>
              <a:gd name="connsiteY12" fmla="*/ 369339 h 604322"/>
              <a:gd name="connsiteX13" fmla="*/ 134498 w 605310"/>
              <a:gd name="connsiteY13" fmla="*/ 369339 h 604322"/>
              <a:gd name="connsiteX14" fmla="*/ 134498 w 605310"/>
              <a:gd name="connsiteY14" fmla="*/ 402858 h 604322"/>
              <a:gd name="connsiteX15" fmla="*/ 100909 w 605310"/>
              <a:gd name="connsiteY15" fmla="*/ 402858 h 604322"/>
              <a:gd name="connsiteX16" fmla="*/ 168157 w 605310"/>
              <a:gd name="connsiteY16" fmla="*/ 302161 h 604322"/>
              <a:gd name="connsiteX17" fmla="*/ 369903 w 605310"/>
              <a:gd name="connsiteY17" fmla="*/ 302161 h 604322"/>
              <a:gd name="connsiteX18" fmla="*/ 369903 w 605310"/>
              <a:gd name="connsiteY18" fmla="*/ 335680 h 604322"/>
              <a:gd name="connsiteX19" fmla="*/ 168157 w 605310"/>
              <a:gd name="connsiteY19" fmla="*/ 335680 h 604322"/>
              <a:gd name="connsiteX20" fmla="*/ 100909 w 605310"/>
              <a:gd name="connsiteY20" fmla="*/ 302161 h 604322"/>
              <a:gd name="connsiteX21" fmla="*/ 134498 w 605310"/>
              <a:gd name="connsiteY21" fmla="*/ 302161 h 604322"/>
              <a:gd name="connsiteX22" fmla="*/ 134498 w 605310"/>
              <a:gd name="connsiteY22" fmla="*/ 335680 h 604322"/>
              <a:gd name="connsiteX23" fmla="*/ 100909 w 605310"/>
              <a:gd name="connsiteY23" fmla="*/ 335680 h 604322"/>
              <a:gd name="connsiteX24" fmla="*/ 168157 w 605310"/>
              <a:gd name="connsiteY24" fmla="*/ 234983 h 604322"/>
              <a:gd name="connsiteX25" fmla="*/ 369903 w 605310"/>
              <a:gd name="connsiteY25" fmla="*/ 234983 h 604322"/>
              <a:gd name="connsiteX26" fmla="*/ 369903 w 605310"/>
              <a:gd name="connsiteY26" fmla="*/ 268643 h 604322"/>
              <a:gd name="connsiteX27" fmla="*/ 168157 w 605310"/>
              <a:gd name="connsiteY27" fmla="*/ 268643 h 604322"/>
              <a:gd name="connsiteX28" fmla="*/ 100909 w 605310"/>
              <a:gd name="connsiteY28" fmla="*/ 234983 h 604322"/>
              <a:gd name="connsiteX29" fmla="*/ 134498 w 605310"/>
              <a:gd name="connsiteY29" fmla="*/ 234983 h 604322"/>
              <a:gd name="connsiteX30" fmla="*/ 134498 w 605310"/>
              <a:gd name="connsiteY30" fmla="*/ 268643 h 604322"/>
              <a:gd name="connsiteX31" fmla="*/ 100909 w 605310"/>
              <a:gd name="connsiteY31" fmla="*/ 268643 h 604322"/>
              <a:gd name="connsiteX32" fmla="*/ 538005 w 605310"/>
              <a:gd name="connsiteY32" fmla="*/ 201422 h 604322"/>
              <a:gd name="connsiteX33" fmla="*/ 538005 w 605310"/>
              <a:gd name="connsiteY33" fmla="*/ 511073 h 604322"/>
              <a:gd name="connsiteX34" fmla="*/ 554856 w 605310"/>
              <a:gd name="connsiteY34" fmla="*/ 539107 h 604322"/>
              <a:gd name="connsiteX35" fmla="*/ 571707 w 605310"/>
              <a:gd name="connsiteY35" fmla="*/ 511073 h 604322"/>
              <a:gd name="connsiteX36" fmla="*/ 571707 w 605310"/>
              <a:gd name="connsiteY36" fmla="*/ 201422 h 604322"/>
              <a:gd name="connsiteX37" fmla="*/ 538005 w 605310"/>
              <a:gd name="connsiteY37" fmla="*/ 134239 h 604322"/>
              <a:gd name="connsiteX38" fmla="*/ 538005 w 605310"/>
              <a:gd name="connsiteY38" fmla="*/ 167880 h 604322"/>
              <a:gd name="connsiteX39" fmla="*/ 571707 w 605310"/>
              <a:gd name="connsiteY39" fmla="*/ 167880 h 604322"/>
              <a:gd name="connsiteX40" fmla="*/ 571707 w 605310"/>
              <a:gd name="connsiteY40" fmla="*/ 134239 h 604322"/>
              <a:gd name="connsiteX41" fmla="*/ 504401 w 605310"/>
              <a:gd name="connsiteY41" fmla="*/ 100697 h 604322"/>
              <a:gd name="connsiteX42" fmla="*/ 605310 w 605310"/>
              <a:gd name="connsiteY42" fmla="*/ 100697 h 604322"/>
              <a:gd name="connsiteX43" fmla="*/ 605310 w 605310"/>
              <a:gd name="connsiteY43" fmla="*/ 520417 h 604322"/>
              <a:gd name="connsiteX44" fmla="*/ 554856 w 605310"/>
              <a:gd name="connsiteY44" fmla="*/ 604322 h 604322"/>
              <a:gd name="connsiteX45" fmla="*/ 504401 w 605310"/>
              <a:gd name="connsiteY45" fmla="*/ 520417 h 604322"/>
              <a:gd name="connsiteX46" fmla="*/ 336238 w 605310"/>
              <a:gd name="connsiteY46" fmla="*/ 71212 h 604322"/>
              <a:gd name="connsiteX47" fmla="*/ 336238 w 605310"/>
              <a:gd name="connsiteY47" fmla="*/ 134261 h 604322"/>
              <a:gd name="connsiteX48" fmla="*/ 399486 w 605310"/>
              <a:gd name="connsiteY48" fmla="*/ 134261 h 604322"/>
              <a:gd name="connsiteX49" fmla="*/ 50440 w 605310"/>
              <a:gd name="connsiteY49" fmla="*/ 50360 h 604322"/>
              <a:gd name="connsiteX50" fmla="*/ 50440 w 605310"/>
              <a:gd name="connsiteY50" fmla="*/ 553962 h 604322"/>
              <a:gd name="connsiteX51" fmla="*/ 420371 w 605310"/>
              <a:gd name="connsiteY51" fmla="*/ 553962 h 604322"/>
              <a:gd name="connsiteX52" fmla="*/ 420371 w 605310"/>
              <a:gd name="connsiteY52" fmla="*/ 167900 h 604322"/>
              <a:gd name="connsiteX53" fmla="*/ 302644 w 605310"/>
              <a:gd name="connsiteY53" fmla="*/ 167900 h 604322"/>
              <a:gd name="connsiteX54" fmla="*/ 302644 w 605310"/>
              <a:gd name="connsiteY54" fmla="*/ 50360 h 604322"/>
              <a:gd name="connsiteX55" fmla="*/ 0 w 605310"/>
              <a:gd name="connsiteY55" fmla="*/ 0 h 604322"/>
              <a:gd name="connsiteX56" fmla="*/ 336238 w 605310"/>
              <a:gd name="connsiteY56" fmla="*/ 0 h 604322"/>
              <a:gd name="connsiteX57" fmla="*/ 470812 w 605310"/>
              <a:gd name="connsiteY57" fmla="*/ 134261 h 604322"/>
              <a:gd name="connsiteX58" fmla="*/ 470812 w 605310"/>
              <a:gd name="connsiteY58" fmla="*/ 604322 h 604322"/>
              <a:gd name="connsiteX59" fmla="*/ 0 w 605310"/>
              <a:gd name="connsiteY59" fmla="*/ 604322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5310" h="604322">
                <a:moveTo>
                  <a:pt x="168157" y="436447"/>
                </a:moveTo>
                <a:lnTo>
                  <a:pt x="369903" y="436447"/>
                </a:lnTo>
                <a:lnTo>
                  <a:pt x="369903" y="470036"/>
                </a:lnTo>
                <a:lnTo>
                  <a:pt x="168157" y="470036"/>
                </a:lnTo>
                <a:close/>
                <a:moveTo>
                  <a:pt x="100909" y="436447"/>
                </a:moveTo>
                <a:lnTo>
                  <a:pt x="134498" y="436447"/>
                </a:lnTo>
                <a:lnTo>
                  <a:pt x="134498" y="470036"/>
                </a:lnTo>
                <a:lnTo>
                  <a:pt x="100909" y="470036"/>
                </a:lnTo>
                <a:close/>
                <a:moveTo>
                  <a:pt x="168157" y="369339"/>
                </a:moveTo>
                <a:lnTo>
                  <a:pt x="369903" y="369339"/>
                </a:lnTo>
                <a:lnTo>
                  <a:pt x="369903" y="402858"/>
                </a:lnTo>
                <a:lnTo>
                  <a:pt x="168157" y="402858"/>
                </a:lnTo>
                <a:close/>
                <a:moveTo>
                  <a:pt x="100909" y="369339"/>
                </a:moveTo>
                <a:lnTo>
                  <a:pt x="134498" y="369339"/>
                </a:lnTo>
                <a:lnTo>
                  <a:pt x="134498" y="402858"/>
                </a:lnTo>
                <a:lnTo>
                  <a:pt x="100909" y="402858"/>
                </a:lnTo>
                <a:close/>
                <a:moveTo>
                  <a:pt x="168157" y="302161"/>
                </a:moveTo>
                <a:lnTo>
                  <a:pt x="369903" y="302161"/>
                </a:lnTo>
                <a:lnTo>
                  <a:pt x="369903" y="335680"/>
                </a:lnTo>
                <a:lnTo>
                  <a:pt x="168157" y="335680"/>
                </a:lnTo>
                <a:close/>
                <a:moveTo>
                  <a:pt x="100909" y="302161"/>
                </a:moveTo>
                <a:lnTo>
                  <a:pt x="134498" y="302161"/>
                </a:lnTo>
                <a:lnTo>
                  <a:pt x="134498" y="335680"/>
                </a:lnTo>
                <a:lnTo>
                  <a:pt x="100909" y="335680"/>
                </a:lnTo>
                <a:close/>
                <a:moveTo>
                  <a:pt x="168157" y="234983"/>
                </a:moveTo>
                <a:lnTo>
                  <a:pt x="369903" y="234983"/>
                </a:lnTo>
                <a:lnTo>
                  <a:pt x="369903" y="268643"/>
                </a:lnTo>
                <a:lnTo>
                  <a:pt x="168157" y="268643"/>
                </a:lnTo>
                <a:close/>
                <a:moveTo>
                  <a:pt x="100909" y="234983"/>
                </a:moveTo>
                <a:lnTo>
                  <a:pt x="134498" y="234983"/>
                </a:lnTo>
                <a:lnTo>
                  <a:pt x="134498" y="268643"/>
                </a:lnTo>
                <a:lnTo>
                  <a:pt x="100909" y="268643"/>
                </a:lnTo>
                <a:close/>
                <a:moveTo>
                  <a:pt x="538005" y="201422"/>
                </a:moveTo>
                <a:lnTo>
                  <a:pt x="538005" y="511073"/>
                </a:lnTo>
                <a:lnTo>
                  <a:pt x="554856" y="539107"/>
                </a:lnTo>
                <a:lnTo>
                  <a:pt x="571707" y="511073"/>
                </a:lnTo>
                <a:lnTo>
                  <a:pt x="571707" y="201422"/>
                </a:lnTo>
                <a:close/>
                <a:moveTo>
                  <a:pt x="538005" y="134239"/>
                </a:moveTo>
                <a:lnTo>
                  <a:pt x="538005" y="167880"/>
                </a:lnTo>
                <a:lnTo>
                  <a:pt x="571707" y="167880"/>
                </a:lnTo>
                <a:lnTo>
                  <a:pt x="571707" y="134239"/>
                </a:lnTo>
                <a:close/>
                <a:moveTo>
                  <a:pt x="504401" y="100697"/>
                </a:moveTo>
                <a:lnTo>
                  <a:pt x="605310" y="100697"/>
                </a:lnTo>
                <a:lnTo>
                  <a:pt x="605310" y="520417"/>
                </a:lnTo>
                <a:lnTo>
                  <a:pt x="554856" y="604322"/>
                </a:lnTo>
                <a:lnTo>
                  <a:pt x="504401" y="520417"/>
                </a:lnTo>
                <a:close/>
                <a:moveTo>
                  <a:pt x="336238" y="71212"/>
                </a:moveTo>
                <a:lnTo>
                  <a:pt x="336238" y="134261"/>
                </a:lnTo>
                <a:lnTo>
                  <a:pt x="399486" y="134261"/>
                </a:lnTo>
                <a:close/>
                <a:moveTo>
                  <a:pt x="50440" y="50360"/>
                </a:moveTo>
                <a:lnTo>
                  <a:pt x="50440" y="553962"/>
                </a:lnTo>
                <a:lnTo>
                  <a:pt x="420371" y="553962"/>
                </a:lnTo>
                <a:lnTo>
                  <a:pt x="420371" y="167900"/>
                </a:lnTo>
                <a:lnTo>
                  <a:pt x="302644" y="167900"/>
                </a:lnTo>
                <a:lnTo>
                  <a:pt x="302644" y="50360"/>
                </a:lnTo>
                <a:close/>
                <a:moveTo>
                  <a:pt x="0" y="0"/>
                </a:moveTo>
                <a:lnTo>
                  <a:pt x="336238" y="0"/>
                </a:lnTo>
                <a:lnTo>
                  <a:pt x="470812" y="134261"/>
                </a:lnTo>
                <a:lnTo>
                  <a:pt x="470812" y="604322"/>
                </a:lnTo>
                <a:lnTo>
                  <a:pt x="0" y="604322"/>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1104994" y="2983301"/>
            <a:ext cx="1830518"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800" b="1" dirty="0" smtClean="0">
                <a:latin typeface="+mn-ea"/>
              </a:rPr>
              <a:t>对需求的理解</a:t>
            </a:r>
            <a:endParaRPr lang="zh-CN" altLang="en-US" sz="1800" b="1" dirty="0">
              <a:latin typeface="+mn-ea"/>
            </a:endParaRPr>
          </a:p>
        </p:txBody>
      </p:sp>
      <p:sp>
        <p:nvSpPr>
          <p:cNvPr id="16" name="圆角矩形 15"/>
          <p:cNvSpPr/>
          <p:nvPr/>
        </p:nvSpPr>
        <p:spPr>
          <a:xfrm>
            <a:off x="4126655" y="2095976"/>
            <a:ext cx="657225" cy="657225"/>
          </a:xfrm>
          <a:prstGeom prst="round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圆角矩形 47"/>
          <p:cNvSpPr/>
          <p:nvPr/>
        </p:nvSpPr>
        <p:spPr>
          <a:xfrm>
            <a:off x="4290961" y="2292804"/>
            <a:ext cx="328613" cy="277857"/>
          </a:xfrm>
          <a:custGeom>
            <a:avLst/>
            <a:gdLst>
              <a:gd name="connsiteX0" fmla="*/ 439054 w 607639"/>
              <a:gd name="connsiteY0" fmla="*/ 375632 h 513787"/>
              <a:gd name="connsiteX1" fmla="*/ 439054 w 607639"/>
              <a:gd name="connsiteY1" fmla="*/ 400870 h 513787"/>
              <a:gd name="connsiteX2" fmla="*/ 464325 w 607639"/>
              <a:gd name="connsiteY2" fmla="*/ 400870 h 513787"/>
              <a:gd name="connsiteX3" fmla="*/ 464325 w 607639"/>
              <a:gd name="connsiteY3" fmla="*/ 375632 h 513787"/>
              <a:gd name="connsiteX4" fmla="*/ 291149 w 607639"/>
              <a:gd name="connsiteY4" fmla="*/ 375632 h 513787"/>
              <a:gd name="connsiteX5" fmla="*/ 291149 w 607639"/>
              <a:gd name="connsiteY5" fmla="*/ 400870 h 513787"/>
              <a:gd name="connsiteX6" fmla="*/ 316420 w 607639"/>
              <a:gd name="connsiteY6" fmla="*/ 400870 h 513787"/>
              <a:gd name="connsiteX7" fmla="*/ 316420 w 607639"/>
              <a:gd name="connsiteY7" fmla="*/ 375632 h 513787"/>
              <a:gd name="connsiteX8" fmla="*/ 143282 w 607639"/>
              <a:gd name="connsiteY8" fmla="*/ 375632 h 513787"/>
              <a:gd name="connsiteX9" fmla="*/ 143282 w 607639"/>
              <a:gd name="connsiteY9" fmla="*/ 400870 h 513787"/>
              <a:gd name="connsiteX10" fmla="*/ 168477 w 607639"/>
              <a:gd name="connsiteY10" fmla="*/ 400870 h 513787"/>
              <a:gd name="connsiteX11" fmla="*/ 168477 w 607639"/>
              <a:gd name="connsiteY11" fmla="*/ 375632 h 513787"/>
              <a:gd name="connsiteX12" fmla="*/ 419121 w 607639"/>
              <a:gd name="connsiteY12" fmla="*/ 335821 h 513787"/>
              <a:gd name="connsiteX13" fmla="*/ 484258 w 607639"/>
              <a:gd name="connsiteY13" fmla="*/ 335821 h 513787"/>
              <a:gd name="connsiteX14" fmla="*/ 504190 w 607639"/>
              <a:gd name="connsiteY14" fmla="*/ 355727 h 513787"/>
              <a:gd name="connsiteX15" fmla="*/ 504190 w 607639"/>
              <a:gd name="connsiteY15" fmla="*/ 420775 h 513787"/>
              <a:gd name="connsiteX16" fmla="*/ 484258 w 607639"/>
              <a:gd name="connsiteY16" fmla="*/ 440681 h 513787"/>
              <a:gd name="connsiteX17" fmla="*/ 419121 w 607639"/>
              <a:gd name="connsiteY17" fmla="*/ 440681 h 513787"/>
              <a:gd name="connsiteX18" fmla="*/ 399189 w 607639"/>
              <a:gd name="connsiteY18" fmla="*/ 420775 h 513787"/>
              <a:gd name="connsiteX19" fmla="*/ 399189 w 607639"/>
              <a:gd name="connsiteY19" fmla="*/ 355727 h 513787"/>
              <a:gd name="connsiteX20" fmla="*/ 419121 w 607639"/>
              <a:gd name="connsiteY20" fmla="*/ 335821 h 513787"/>
              <a:gd name="connsiteX21" fmla="*/ 271216 w 607639"/>
              <a:gd name="connsiteY21" fmla="*/ 335821 h 513787"/>
              <a:gd name="connsiteX22" fmla="*/ 336353 w 607639"/>
              <a:gd name="connsiteY22" fmla="*/ 335821 h 513787"/>
              <a:gd name="connsiteX23" fmla="*/ 356285 w 607639"/>
              <a:gd name="connsiteY23" fmla="*/ 355727 h 513787"/>
              <a:gd name="connsiteX24" fmla="*/ 356285 w 607639"/>
              <a:gd name="connsiteY24" fmla="*/ 420775 h 513787"/>
              <a:gd name="connsiteX25" fmla="*/ 336353 w 607639"/>
              <a:gd name="connsiteY25" fmla="*/ 440681 h 513787"/>
              <a:gd name="connsiteX26" fmla="*/ 271216 w 607639"/>
              <a:gd name="connsiteY26" fmla="*/ 440681 h 513787"/>
              <a:gd name="connsiteX27" fmla="*/ 251284 w 607639"/>
              <a:gd name="connsiteY27" fmla="*/ 420775 h 513787"/>
              <a:gd name="connsiteX28" fmla="*/ 251284 w 607639"/>
              <a:gd name="connsiteY28" fmla="*/ 355727 h 513787"/>
              <a:gd name="connsiteX29" fmla="*/ 271216 w 607639"/>
              <a:gd name="connsiteY29" fmla="*/ 335821 h 513787"/>
              <a:gd name="connsiteX30" fmla="*/ 123339 w 607639"/>
              <a:gd name="connsiteY30" fmla="*/ 335821 h 513787"/>
              <a:gd name="connsiteX31" fmla="*/ 188420 w 607639"/>
              <a:gd name="connsiteY31" fmla="*/ 335821 h 513787"/>
              <a:gd name="connsiteX32" fmla="*/ 208451 w 607639"/>
              <a:gd name="connsiteY32" fmla="*/ 355727 h 513787"/>
              <a:gd name="connsiteX33" fmla="*/ 208451 w 607639"/>
              <a:gd name="connsiteY33" fmla="*/ 420775 h 513787"/>
              <a:gd name="connsiteX34" fmla="*/ 188420 w 607639"/>
              <a:gd name="connsiteY34" fmla="*/ 440681 h 513787"/>
              <a:gd name="connsiteX35" fmla="*/ 123339 w 607639"/>
              <a:gd name="connsiteY35" fmla="*/ 440681 h 513787"/>
              <a:gd name="connsiteX36" fmla="*/ 103308 w 607639"/>
              <a:gd name="connsiteY36" fmla="*/ 420775 h 513787"/>
              <a:gd name="connsiteX37" fmla="*/ 103308 w 607639"/>
              <a:gd name="connsiteY37" fmla="*/ 355727 h 513787"/>
              <a:gd name="connsiteX38" fmla="*/ 123339 w 607639"/>
              <a:gd name="connsiteY38" fmla="*/ 335821 h 513787"/>
              <a:gd name="connsiteX39" fmla="*/ 439054 w 607639"/>
              <a:gd name="connsiteY39" fmla="*/ 220406 h 513787"/>
              <a:gd name="connsiteX40" fmla="*/ 439054 w 607639"/>
              <a:gd name="connsiteY40" fmla="*/ 245555 h 513787"/>
              <a:gd name="connsiteX41" fmla="*/ 464325 w 607639"/>
              <a:gd name="connsiteY41" fmla="*/ 245555 h 513787"/>
              <a:gd name="connsiteX42" fmla="*/ 464325 w 607639"/>
              <a:gd name="connsiteY42" fmla="*/ 220406 h 513787"/>
              <a:gd name="connsiteX43" fmla="*/ 291149 w 607639"/>
              <a:gd name="connsiteY43" fmla="*/ 220406 h 513787"/>
              <a:gd name="connsiteX44" fmla="*/ 291149 w 607639"/>
              <a:gd name="connsiteY44" fmla="*/ 245555 h 513787"/>
              <a:gd name="connsiteX45" fmla="*/ 316420 w 607639"/>
              <a:gd name="connsiteY45" fmla="*/ 245555 h 513787"/>
              <a:gd name="connsiteX46" fmla="*/ 316420 w 607639"/>
              <a:gd name="connsiteY46" fmla="*/ 220406 h 513787"/>
              <a:gd name="connsiteX47" fmla="*/ 143282 w 607639"/>
              <a:gd name="connsiteY47" fmla="*/ 220406 h 513787"/>
              <a:gd name="connsiteX48" fmla="*/ 143282 w 607639"/>
              <a:gd name="connsiteY48" fmla="*/ 245555 h 513787"/>
              <a:gd name="connsiteX49" fmla="*/ 168477 w 607639"/>
              <a:gd name="connsiteY49" fmla="*/ 245555 h 513787"/>
              <a:gd name="connsiteX50" fmla="*/ 168477 w 607639"/>
              <a:gd name="connsiteY50" fmla="*/ 220406 h 513787"/>
              <a:gd name="connsiteX51" fmla="*/ 419121 w 607639"/>
              <a:gd name="connsiteY51" fmla="*/ 180506 h 513787"/>
              <a:gd name="connsiteX52" fmla="*/ 484258 w 607639"/>
              <a:gd name="connsiteY52" fmla="*/ 180506 h 513787"/>
              <a:gd name="connsiteX53" fmla="*/ 504190 w 607639"/>
              <a:gd name="connsiteY53" fmla="*/ 200412 h 513787"/>
              <a:gd name="connsiteX54" fmla="*/ 504190 w 607639"/>
              <a:gd name="connsiteY54" fmla="*/ 265460 h 513787"/>
              <a:gd name="connsiteX55" fmla="*/ 484258 w 607639"/>
              <a:gd name="connsiteY55" fmla="*/ 285366 h 513787"/>
              <a:gd name="connsiteX56" fmla="*/ 419121 w 607639"/>
              <a:gd name="connsiteY56" fmla="*/ 285366 h 513787"/>
              <a:gd name="connsiteX57" fmla="*/ 399189 w 607639"/>
              <a:gd name="connsiteY57" fmla="*/ 265460 h 513787"/>
              <a:gd name="connsiteX58" fmla="*/ 399189 w 607639"/>
              <a:gd name="connsiteY58" fmla="*/ 200412 h 513787"/>
              <a:gd name="connsiteX59" fmla="*/ 419121 w 607639"/>
              <a:gd name="connsiteY59" fmla="*/ 180506 h 513787"/>
              <a:gd name="connsiteX60" fmla="*/ 271216 w 607639"/>
              <a:gd name="connsiteY60" fmla="*/ 180506 h 513787"/>
              <a:gd name="connsiteX61" fmla="*/ 336353 w 607639"/>
              <a:gd name="connsiteY61" fmla="*/ 180506 h 513787"/>
              <a:gd name="connsiteX62" fmla="*/ 356285 w 607639"/>
              <a:gd name="connsiteY62" fmla="*/ 200412 h 513787"/>
              <a:gd name="connsiteX63" fmla="*/ 356285 w 607639"/>
              <a:gd name="connsiteY63" fmla="*/ 265460 h 513787"/>
              <a:gd name="connsiteX64" fmla="*/ 336353 w 607639"/>
              <a:gd name="connsiteY64" fmla="*/ 285366 h 513787"/>
              <a:gd name="connsiteX65" fmla="*/ 271216 w 607639"/>
              <a:gd name="connsiteY65" fmla="*/ 285366 h 513787"/>
              <a:gd name="connsiteX66" fmla="*/ 251284 w 607639"/>
              <a:gd name="connsiteY66" fmla="*/ 265460 h 513787"/>
              <a:gd name="connsiteX67" fmla="*/ 251284 w 607639"/>
              <a:gd name="connsiteY67" fmla="*/ 200412 h 513787"/>
              <a:gd name="connsiteX68" fmla="*/ 271216 w 607639"/>
              <a:gd name="connsiteY68" fmla="*/ 180506 h 513787"/>
              <a:gd name="connsiteX69" fmla="*/ 123339 w 607639"/>
              <a:gd name="connsiteY69" fmla="*/ 180506 h 513787"/>
              <a:gd name="connsiteX70" fmla="*/ 188420 w 607639"/>
              <a:gd name="connsiteY70" fmla="*/ 180506 h 513787"/>
              <a:gd name="connsiteX71" fmla="*/ 208451 w 607639"/>
              <a:gd name="connsiteY71" fmla="*/ 200412 h 513787"/>
              <a:gd name="connsiteX72" fmla="*/ 208451 w 607639"/>
              <a:gd name="connsiteY72" fmla="*/ 265460 h 513787"/>
              <a:gd name="connsiteX73" fmla="*/ 188420 w 607639"/>
              <a:gd name="connsiteY73" fmla="*/ 285366 h 513787"/>
              <a:gd name="connsiteX74" fmla="*/ 123339 w 607639"/>
              <a:gd name="connsiteY74" fmla="*/ 285366 h 513787"/>
              <a:gd name="connsiteX75" fmla="*/ 103308 w 607639"/>
              <a:gd name="connsiteY75" fmla="*/ 265460 h 513787"/>
              <a:gd name="connsiteX76" fmla="*/ 103308 w 607639"/>
              <a:gd name="connsiteY76" fmla="*/ 200412 h 513787"/>
              <a:gd name="connsiteX77" fmla="*/ 123339 w 607639"/>
              <a:gd name="connsiteY77" fmla="*/ 180506 h 513787"/>
              <a:gd name="connsiteX78" fmla="*/ 39874 w 607639"/>
              <a:gd name="connsiteY78" fmla="*/ 75633 h 513787"/>
              <a:gd name="connsiteX79" fmla="*/ 39874 w 607639"/>
              <a:gd name="connsiteY79" fmla="*/ 473971 h 513787"/>
              <a:gd name="connsiteX80" fmla="*/ 567765 w 607639"/>
              <a:gd name="connsiteY80" fmla="*/ 473971 h 513787"/>
              <a:gd name="connsiteX81" fmla="*/ 567765 w 607639"/>
              <a:gd name="connsiteY81" fmla="*/ 75633 h 513787"/>
              <a:gd name="connsiteX82" fmla="*/ 523173 w 607639"/>
              <a:gd name="connsiteY82" fmla="*/ 75633 h 513787"/>
              <a:gd name="connsiteX83" fmla="*/ 523173 w 607639"/>
              <a:gd name="connsiteY83" fmla="*/ 88342 h 513787"/>
              <a:gd name="connsiteX84" fmla="*/ 503236 w 607639"/>
              <a:gd name="connsiteY84" fmla="*/ 108250 h 513787"/>
              <a:gd name="connsiteX85" fmla="*/ 483299 w 607639"/>
              <a:gd name="connsiteY85" fmla="*/ 88342 h 513787"/>
              <a:gd name="connsiteX86" fmla="*/ 483299 w 607639"/>
              <a:gd name="connsiteY86" fmla="*/ 75633 h 513787"/>
              <a:gd name="connsiteX87" fmla="*/ 423487 w 607639"/>
              <a:gd name="connsiteY87" fmla="*/ 75633 h 513787"/>
              <a:gd name="connsiteX88" fmla="*/ 423487 w 607639"/>
              <a:gd name="connsiteY88" fmla="*/ 88342 h 513787"/>
              <a:gd name="connsiteX89" fmla="*/ 403550 w 607639"/>
              <a:gd name="connsiteY89" fmla="*/ 108250 h 513787"/>
              <a:gd name="connsiteX90" fmla="*/ 383613 w 607639"/>
              <a:gd name="connsiteY90" fmla="*/ 88342 h 513787"/>
              <a:gd name="connsiteX91" fmla="*/ 383613 w 607639"/>
              <a:gd name="connsiteY91" fmla="*/ 75633 h 513787"/>
              <a:gd name="connsiteX92" fmla="*/ 323712 w 607639"/>
              <a:gd name="connsiteY92" fmla="*/ 75633 h 513787"/>
              <a:gd name="connsiteX93" fmla="*/ 323712 w 607639"/>
              <a:gd name="connsiteY93" fmla="*/ 88342 h 513787"/>
              <a:gd name="connsiteX94" fmla="*/ 303775 w 607639"/>
              <a:gd name="connsiteY94" fmla="*/ 108250 h 513787"/>
              <a:gd name="connsiteX95" fmla="*/ 283838 w 607639"/>
              <a:gd name="connsiteY95" fmla="*/ 88342 h 513787"/>
              <a:gd name="connsiteX96" fmla="*/ 283838 w 607639"/>
              <a:gd name="connsiteY96" fmla="*/ 75633 h 513787"/>
              <a:gd name="connsiteX97" fmla="*/ 224026 w 607639"/>
              <a:gd name="connsiteY97" fmla="*/ 75633 h 513787"/>
              <a:gd name="connsiteX98" fmla="*/ 224026 w 607639"/>
              <a:gd name="connsiteY98" fmla="*/ 88342 h 513787"/>
              <a:gd name="connsiteX99" fmla="*/ 204089 w 607639"/>
              <a:gd name="connsiteY99" fmla="*/ 108250 h 513787"/>
              <a:gd name="connsiteX100" fmla="*/ 184152 w 607639"/>
              <a:gd name="connsiteY100" fmla="*/ 88342 h 513787"/>
              <a:gd name="connsiteX101" fmla="*/ 184152 w 607639"/>
              <a:gd name="connsiteY101" fmla="*/ 75633 h 513787"/>
              <a:gd name="connsiteX102" fmla="*/ 124340 w 607639"/>
              <a:gd name="connsiteY102" fmla="*/ 75633 h 513787"/>
              <a:gd name="connsiteX103" fmla="*/ 124340 w 607639"/>
              <a:gd name="connsiteY103" fmla="*/ 88342 h 513787"/>
              <a:gd name="connsiteX104" fmla="*/ 104403 w 607639"/>
              <a:gd name="connsiteY104" fmla="*/ 108250 h 513787"/>
              <a:gd name="connsiteX105" fmla="*/ 84466 w 607639"/>
              <a:gd name="connsiteY105" fmla="*/ 88342 h 513787"/>
              <a:gd name="connsiteX106" fmla="*/ 84466 w 607639"/>
              <a:gd name="connsiteY106" fmla="*/ 75633 h 513787"/>
              <a:gd name="connsiteX107" fmla="*/ 104403 w 607639"/>
              <a:gd name="connsiteY107" fmla="*/ 0 h 513787"/>
              <a:gd name="connsiteX108" fmla="*/ 124340 w 607639"/>
              <a:gd name="connsiteY108" fmla="*/ 19908 h 513787"/>
              <a:gd name="connsiteX109" fmla="*/ 124340 w 607639"/>
              <a:gd name="connsiteY109" fmla="*/ 35817 h 513787"/>
              <a:gd name="connsiteX110" fmla="*/ 184152 w 607639"/>
              <a:gd name="connsiteY110" fmla="*/ 35817 h 513787"/>
              <a:gd name="connsiteX111" fmla="*/ 184152 w 607639"/>
              <a:gd name="connsiteY111" fmla="*/ 19908 h 513787"/>
              <a:gd name="connsiteX112" fmla="*/ 204089 w 607639"/>
              <a:gd name="connsiteY112" fmla="*/ 0 h 513787"/>
              <a:gd name="connsiteX113" fmla="*/ 224026 w 607639"/>
              <a:gd name="connsiteY113" fmla="*/ 19908 h 513787"/>
              <a:gd name="connsiteX114" fmla="*/ 224026 w 607639"/>
              <a:gd name="connsiteY114" fmla="*/ 35817 h 513787"/>
              <a:gd name="connsiteX115" fmla="*/ 283838 w 607639"/>
              <a:gd name="connsiteY115" fmla="*/ 35817 h 513787"/>
              <a:gd name="connsiteX116" fmla="*/ 283838 w 607639"/>
              <a:gd name="connsiteY116" fmla="*/ 19908 h 513787"/>
              <a:gd name="connsiteX117" fmla="*/ 303775 w 607639"/>
              <a:gd name="connsiteY117" fmla="*/ 0 h 513787"/>
              <a:gd name="connsiteX118" fmla="*/ 323712 w 607639"/>
              <a:gd name="connsiteY118" fmla="*/ 19908 h 513787"/>
              <a:gd name="connsiteX119" fmla="*/ 323712 w 607639"/>
              <a:gd name="connsiteY119" fmla="*/ 35817 h 513787"/>
              <a:gd name="connsiteX120" fmla="*/ 383613 w 607639"/>
              <a:gd name="connsiteY120" fmla="*/ 35817 h 513787"/>
              <a:gd name="connsiteX121" fmla="*/ 383613 w 607639"/>
              <a:gd name="connsiteY121" fmla="*/ 19908 h 513787"/>
              <a:gd name="connsiteX122" fmla="*/ 403550 w 607639"/>
              <a:gd name="connsiteY122" fmla="*/ 0 h 513787"/>
              <a:gd name="connsiteX123" fmla="*/ 423487 w 607639"/>
              <a:gd name="connsiteY123" fmla="*/ 19908 h 513787"/>
              <a:gd name="connsiteX124" fmla="*/ 423487 w 607639"/>
              <a:gd name="connsiteY124" fmla="*/ 35817 h 513787"/>
              <a:gd name="connsiteX125" fmla="*/ 483299 w 607639"/>
              <a:gd name="connsiteY125" fmla="*/ 35817 h 513787"/>
              <a:gd name="connsiteX126" fmla="*/ 483299 w 607639"/>
              <a:gd name="connsiteY126" fmla="*/ 19908 h 513787"/>
              <a:gd name="connsiteX127" fmla="*/ 503236 w 607639"/>
              <a:gd name="connsiteY127" fmla="*/ 0 h 513787"/>
              <a:gd name="connsiteX128" fmla="*/ 523173 w 607639"/>
              <a:gd name="connsiteY128" fmla="*/ 19908 h 513787"/>
              <a:gd name="connsiteX129" fmla="*/ 523173 w 607639"/>
              <a:gd name="connsiteY129" fmla="*/ 35817 h 513787"/>
              <a:gd name="connsiteX130" fmla="*/ 587702 w 607639"/>
              <a:gd name="connsiteY130" fmla="*/ 35817 h 513787"/>
              <a:gd name="connsiteX131" fmla="*/ 607639 w 607639"/>
              <a:gd name="connsiteY131" fmla="*/ 55725 h 513787"/>
              <a:gd name="connsiteX132" fmla="*/ 607639 w 607639"/>
              <a:gd name="connsiteY132" fmla="*/ 493879 h 513787"/>
              <a:gd name="connsiteX133" fmla="*/ 587702 w 607639"/>
              <a:gd name="connsiteY133" fmla="*/ 513787 h 513787"/>
              <a:gd name="connsiteX134" fmla="*/ 19937 w 607639"/>
              <a:gd name="connsiteY134" fmla="*/ 513787 h 513787"/>
              <a:gd name="connsiteX135" fmla="*/ 0 w 607639"/>
              <a:gd name="connsiteY135" fmla="*/ 493879 h 513787"/>
              <a:gd name="connsiteX136" fmla="*/ 0 w 607639"/>
              <a:gd name="connsiteY136" fmla="*/ 55725 h 513787"/>
              <a:gd name="connsiteX137" fmla="*/ 19937 w 607639"/>
              <a:gd name="connsiteY137" fmla="*/ 35817 h 513787"/>
              <a:gd name="connsiteX138" fmla="*/ 84466 w 607639"/>
              <a:gd name="connsiteY138" fmla="*/ 35817 h 513787"/>
              <a:gd name="connsiteX139" fmla="*/ 84466 w 607639"/>
              <a:gd name="connsiteY139" fmla="*/ 19908 h 513787"/>
              <a:gd name="connsiteX140" fmla="*/ 104403 w 607639"/>
              <a:gd name="connsiteY14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513787">
                <a:moveTo>
                  <a:pt x="439054" y="375632"/>
                </a:moveTo>
                <a:lnTo>
                  <a:pt x="439054" y="400870"/>
                </a:lnTo>
                <a:lnTo>
                  <a:pt x="464325" y="400870"/>
                </a:lnTo>
                <a:lnTo>
                  <a:pt x="464325" y="375632"/>
                </a:lnTo>
                <a:close/>
                <a:moveTo>
                  <a:pt x="291149" y="375632"/>
                </a:moveTo>
                <a:lnTo>
                  <a:pt x="291149" y="400870"/>
                </a:lnTo>
                <a:lnTo>
                  <a:pt x="316420" y="400870"/>
                </a:lnTo>
                <a:lnTo>
                  <a:pt x="316420" y="375632"/>
                </a:lnTo>
                <a:close/>
                <a:moveTo>
                  <a:pt x="143282" y="375632"/>
                </a:moveTo>
                <a:lnTo>
                  <a:pt x="143282" y="400870"/>
                </a:lnTo>
                <a:lnTo>
                  <a:pt x="168477" y="400870"/>
                </a:lnTo>
                <a:lnTo>
                  <a:pt x="168477" y="375632"/>
                </a:lnTo>
                <a:close/>
                <a:moveTo>
                  <a:pt x="419121" y="335821"/>
                </a:moveTo>
                <a:lnTo>
                  <a:pt x="484258" y="335821"/>
                </a:lnTo>
                <a:cubicBezTo>
                  <a:pt x="495292" y="335821"/>
                  <a:pt x="504190" y="344707"/>
                  <a:pt x="504190" y="355727"/>
                </a:cubicBezTo>
                <a:lnTo>
                  <a:pt x="504190" y="420775"/>
                </a:lnTo>
                <a:cubicBezTo>
                  <a:pt x="504190" y="431795"/>
                  <a:pt x="495292" y="440681"/>
                  <a:pt x="484258" y="440681"/>
                </a:cubicBezTo>
                <a:lnTo>
                  <a:pt x="419121" y="440681"/>
                </a:lnTo>
                <a:cubicBezTo>
                  <a:pt x="408087" y="440681"/>
                  <a:pt x="399189" y="431795"/>
                  <a:pt x="399189" y="420775"/>
                </a:cubicBezTo>
                <a:lnTo>
                  <a:pt x="399189" y="355727"/>
                </a:lnTo>
                <a:cubicBezTo>
                  <a:pt x="399189" y="344707"/>
                  <a:pt x="408087" y="335821"/>
                  <a:pt x="419121" y="335821"/>
                </a:cubicBezTo>
                <a:close/>
                <a:moveTo>
                  <a:pt x="271216" y="335821"/>
                </a:moveTo>
                <a:lnTo>
                  <a:pt x="336353" y="335821"/>
                </a:lnTo>
                <a:cubicBezTo>
                  <a:pt x="347387" y="335821"/>
                  <a:pt x="356285" y="344707"/>
                  <a:pt x="356285" y="355727"/>
                </a:cubicBezTo>
                <a:lnTo>
                  <a:pt x="356285" y="420775"/>
                </a:lnTo>
                <a:cubicBezTo>
                  <a:pt x="356285" y="431795"/>
                  <a:pt x="347387" y="440681"/>
                  <a:pt x="336353" y="440681"/>
                </a:cubicBezTo>
                <a:lnTo>
                  <a:pt x="271216" y="440681"/>
                </a:lnTo>
                <a:cubicBezTo>
                  <a:pt x="260271" y="440681"/>
                  <a:pt x="251284" y="431795"/>
                  <a:pt x="251284" y="420775"/>
                </a:cubicBezTo>
                <a:lnTo>
                  <a:pt x="251284" y="355727"/>
                </a:lnTo>
                <a:cubicBezTo>
                  <a:pt x="251284" y="344707"/>
                  <a:pt x="260271" y="335821"/>
                  <a:pt x="271216" y="335821"/>
                </a:cubicBezTo>
                <a:close/>
                <a:moveTo>
                  <a:pt x="123339" y="335821"/>
                </a:moveTo>
                <a:lnTo>
                  <a:pt x="188420" y="335821"/>
                </a:lnTo>
                <a:cubicBezTo>
                  <a:pt x="199459" y="335821"/>
                  <a:pt x="208451" y="344707"/>
                  <a:pt x="208451" y="355727"/>
                </a:cubicBezTo>
                <a:lnTo>
                  <a:pt x="208451" y="420775"/>
                </a:lnTo>
                <a:cubicBezTo>
                  <a:pt x="208451" y="431795"/>
                  <a:pt x="199459" y="440681"/>
                  <a:pt x="188420" y="440681"/>
                </a:cubicBezTo>
                <a:lnTo>
                  <a:pt x="123339" y="440681"/>
                </a:lnTo>
                <a:cubicBezTo>
                  <a:pt x="112300" y="440681"/>
                  <a:pt x="103308" y="431795"/>
                  <a:pt x="103308" y="420775"/>
                </a:cubicBezTo>
                <a:lnTo>
                  <a:pt x="103308" y="355727"/>
                </a:lnTo>
                <a:cubicBezTo>
                  <a:pt x="103308" y="344707"/>
                  <a:pt x="112300" y="335821"/>
                  <a:pt x="123339" y="335821"/>
                </a:cubicBezTo>
                <a:close/>
                <a:moveTo>
                  <a:pt x="439054" y="220406"/>
                </a:moveTo>
                <a:lnTo>
                  <a:pt x="439054" y="245555"/>
                </a:lnTo>
                <a:lnTo>
                  <a:pt x="464325" y="245555"/>
                </a:lnTo>
                <a:lnTo>
                  <a:pt x="464325" y="220406"/>
                </a:lnTo>
                <a:close/>
                <a:moveTo>
                  <a:pt x="291149" y="220406"/>
                </a:moveTo>
                <a:lnTo>
                  <a:pt x="291149" y="245555"/>
                </a:lnTo>
                <a:lnTo>
                  <a:pt x="316420" y="245555"/>
                </a:lnTo>
                <a:lnTo>
                  <a:pt x="316420" y="220406"/>
                </a:lnTo>
                <a:close/>
                <a:moveTo>
                  <a:pt x="143282" y="220406"/>
                </a:moveTo>
                <a:lnTo>
                  <a:pt x="143282" y="245555"/>
                </a:lnTo>
                <a:lnTo>
                  <a:pt x="168477" y="245555"/>
                </a:lnTo>
                <a:lnTo>
                  <a:pt x="168477" y="220406"/>
                </a:lnTo>
                <a:close/>
                <a:moveTo>
                  <a:pt x="419121" y="180506"/>
                </a:moveTo>
                <a:lnTo>
                  <a:pt x="484258" y="180506"/>
                </a:lnTo>
                <a:cubicBezTo>
                  <a:pt x="495292" y="180506"/>
                  <a:pt x="504190" y="189481"/>
                  <a:pt x="504190" y="200412"/>
                </a:cubicBezTo>
                <a:lnTo>
                  <a:pt x="504190" y="265460"/>
                </a:lnTo>
                <a:cubicBezTo>
                  <a:pt x="504190" y="276480"/>
                  <a:pt x="495292" y="285366"/>
                  <a:pt x="484258" y="285366"/>
                </a:cubicBezTo>
                <a:lnTo>
                  <a:pt x="419121" y="285366"/>
                </a:lnTo>
                <a:cubicBezTo>
                  <a:pt x="408087" y="285366"/>
                  <a:pt x="399189" y="276480"/>
                  <a:pt x="399189" y="265460"/>
                </a:cubicBezTo>
                <a:lnTo>
                  <a:pt x="399189" y="200412"/>
                </a:lnTo>
                <a:cubicBezTo>
                  <a:pt x="399189" y="189481"/>
                  <a:pt x="408087" y="180506"/>
                  <a:pt x="419121" y="180506"/>
                </a:cubicBezTo>
                <a:close/>
                <a:moveTo>
                  <a:pt x="271216" y="180506"/>
                </a:moveTo>
                <a:lnTo>
                  <a:pt x="336353" y="180506"/>
                </a:lnTo>
                <a:cubicBezTo>
                  <a:pt x="347387" y="180506"/>
                  <a:pt x="356285" y="189481"/>
                  <a:pt x="356285" y="200412"/>
                </a:cubicBezTo>
                <a:lnTo>
                  <a:pt x="356285" y="265460"/>
                </a:lnTo>
                <a:cubicBezTo>
                  <a:pt x="356285" y="276480"/>
                  <a:pt x="347387" y="285366"/>
                  <a:pt x="336353" y="285366"/>
                </a:cubicBezTo>
                <a:lnTo>
                  <a:pt x="271216" y="285366"/>
                </a:lnTo>
                <a:cubicBezTo>
                  <a:pt x="260271" y="285366"/>
                  <a:pt x="251284" y="276480"/>
                  <a:pt x="251284" y="265460"/>
                </a:cubicBezTo>
                <a:lnTo>
                  <a:pt x="251284" y="200412"/>
                </a:lnTo>
                <a:cubicBezTo>
                  <a:pt x="251284" y="189481"/>
                  <a:pt x="260271" y="180506"/>
                  <a:pt x="271216" y="180506"/>
                </a:cubicBezTo>
                <a:close/>
                <a:moveTo>
                  <a:pt x="123339" y="180506"/>
                </a:moveTo>
                <a:lnTo>
                  <a:pt x="188420" y="180506"/>
                </a:lnTo>
                <a:cubicBezTo>
                  <a:pt x="199459" y="180506"/>
                  <a:pt x="208451" y="189481"/>
                  <a:pt x="208451" y="200412"/>
                </a:cubicBezTo>
                <a:lnTo>
                  <a:pt x="208451" y="265460"/>
                </a:lnTo>
                <a:cubicBezTo>
                  <a:pt x="208451" y="276480"/>
                  <a:pt x="199459" y="285366"/>
                  <a:pt x="188420" y="285366"/>
                </a:cubicBezTo>
                <a:lnTo>
                  <a:pt x="123339" y="285366"/>
                </a:lnTo>
                <a:cubicBezTo>
                  <a:pt x="112300" y="285366"/>
                  <a:pt x="103308" y="276480"/>
                  <a:pt x="103308" y="265460"/>
                </a:cubicBezTo>
                <a:lnTo>
                  <a:pt x="103308" y="200412"/>
                </a:lnTo>
                <a:cubicBezTo>
                  <a:pt x="103308" y="189481"/>
                  <a:pt x="112300" y="180506"/>
                  <a:pt x="123339" y="180506"/>
                </a:cubicBezTo>
                <a:close/>
                <a:moveTo>
                  <a:pt x="39874" y="75633"/>
                </a:moveTo>
                <a:lnTo>
                  <a:pt x="39874" y="473971"/>
                </a:lnTo>
                <a:lnTo>
                  <a:pt x="567765" y="473971"/>
                </a:lnTo>
                <a:lnTo>
                  <a:pt x="567765" y="75633"/>
                </a:lnTo>
                <a:lnTo>
                  <a:pt x="523173" y="75633"/>
                </a:lnTo>
                <a:lnTo>
                  <a:pt x="523173" y="88342"/>
                </a:lnTo>
                <a:cubicBezTo>
                  <a:pt x="523173" y="99273"/>
                  <a:pt x="514272" y="108250"/>
                  <a:pt x="503236" y="108250"/>
                </a:cubicBezTo>
                <a:cubicBezTo>
                  <a:pt x="492199" y="108250"/>
                  <a:pt x="483299" y="99273"/>
                  <a:pt x="483299" y="88342"/>
                </a:cubicBezTo>
                <a:lnTo>
                  <a:pt x="483299" y="75633"/>
                </a:lnTo>
                <a:lnTo>
                  <a:pt x="423487" y="75633"/>
                </a:lnTo>
                <a:lnTo>
                  <a:pt x="423487" y="88342"/>
                </a:lnTo>
                <a:cubicBezTo>
                  <a:pt x="423487" y="99273"/>
                  <a:pt x="414498" y="108250"/>
                  <a:pt x="403550" y="108250"/>
                </a:cubicBezTo>
                <a:cubicBezTo>
                  <a:pt x="392513" y="108250"/>
                  <a:pt x="383613" y="99273"/>
                  <a:pt x="383613" y="88342"/>
                </a:cubicBezTo>
                <a:lnTo>
                  <a:pt x="383613" y="75633"/>
                </a:lnTo>
                <a:lnTo>
                  <a:pt x="323712" y="75633"/>
                </a:lnTo>
                <a:lnTo>
                  <a:pt x="323712" y="88342"/>
                </a:lnTo>
                <a:cubicBezTo>
                  <a:pt x="323712" y="99273"/>
                  <a:pt x="314812" y="108250"/>
                  <a:pt x="303775" y="108250"/>
                </a:cubicBezTo>
                <a:cubicBezTo>
                  <a:pt x="292827" y="108250"/>
                  <a:pt x="283838" y="99273"/>
                  <a:pt x="283838" y="88342"/>
                </a:cubicBezTo>
                <a:lnTo>
                  <a:pt x="283838" y="75633"/>
                </a:lnTo>
                <a:lnTo>
                  <a:pt x="224026" y="75633"/>
                </a:lnTo>
                <a:lnTo>
                  <a:pt x="224026" y="88342"/>
                </a:lnTo>
                <a:cubicBezTo>
                  <a:pt x="224026" y="99273"/>
                  <a:pt x="215126" y="108250"/>
                  <a:pt x="204089" y="108250"/>
                </a:cubicBezTo>
                <a:cubicBezTo>
                  <a:pt x="193052" y="108250"/>
                  <a:pt x="184152" y="99273"/>
                  <a:pt x="184152" y="88342"/>
                </a:cubicBezTo>
                <a:lnTo>
                  <a:pt x="184152" y="75633"/>
                </a:lnTo>
                <a:lnTo>
                  <a:pt x="124340" y="75633"/>
                </a:lnTo>
                <a:lnTo>
                  <a:pt x="124340" y="88342"/>
                </a:lnTo>
                <a:cubicBezTo>
                  <a:pt x="124340" y="99273"/>
                  <a:pt x="115351" y="108250"/>
                  <a:pt x="104403" y="108250"/>
                </a:cubicBezTo>
                <a:cubicBezTo>
                  <a:pt x="93367" y="108250"/>
                  <a:pt x="84466" y="99273"/>
                  <a:pt x="84466" y="88342"/>
                </a:cubicBezTo>
                <a:lnTo>
                  <a:pt x="84466" y="75633"/>
                </a:lnTo>
                <a:close/>
                <a:moveTo>
                  <a:pt x="104403" y="0"/>
                </a:moveTo>
                <a:cubicBezTo>
                  <a:pt x="115351" y="0"/>
                  <a:pt x="124340" y="8888"/>
                  <a:pt x="124340" y="19908"/>
                </a:cubicBezTo>
                <a:lnTo>
                  <a:pt x="124340" y="35817"/>
                </a:lnTo>
                <a:lnTo>
                  <a:pt x="184152" y="35817"/>
                </a:lnTo>
                <a:lnTo>
                  <a:pt x="184152" y="19908"/>
                </a:lnTo>
                <a:cubicBezTo>
                  <a:pt x="184152" y="8888"/>
                  <a:pt x="193052" y="0"/>
                  <a:pt x="204089" y="0"/>
                </a:cubicBezTo>
                <a:cubicBezTo>
                  <a:pt x="215126" y="0"/>
                  <a:pt x="224026" y="8888"/>
                  <a:pt x="224026" y="19908"/>
                </a:cubicBezTo>
                <a:lnTo>
                  <a:pt x="224026" y="35817"/>
                </a:lnTo>
                <a:lnTo>
                  <a:pt x="283838" y="35817"/>
                </a:lnTo>
                <a:lnTo>
                  <a:pt x="283838" y="19908"/>
                </a:lnTo>
                <a:cubicBezTo>
                  <a:pt x="283838" y="8888"/>
                  <a:pt x="292827" y="0"/>
                  <a:pt x="303775" y="0"/>
                </a:cubicBezTo>
                <a:cubicBezTo>
                  <a:pt x="314812" y="0"/>
                  <a:pt x="323712" y="8888"/>
                  <a:pt x="323712" y="19908"/>
                </a:cubicBezTo>
                <a:lnTo>
                  <a:pt x="323712" y="35817"/>
                </a:lnTo>
                <a:lnTo>
                  <a:pt x="383613" y="35817"/>
                </a:lnTo>
                <a:lnTo>
                  <a:pt x="383613" y="19908"/>
                </a:lnTo>
                <a:cubicBezTo>
                  <a:pt x="383613" y="8888"/>
                  <a:pt x="392513" y="0"/>
                  <a:pt x="403550" y="0"/>
                </a:cubicBezTo>
                <a:cubicBezTo>
                  <a:pt x="414498" y="0"/>
                  <a:pt x="423487" y="8888"/>
                  <a:pt x="423487" y="19908"/>
                </a:cubicBezTo>
                <a:lnTo>
                  <a:pt x="423487" y="35817"/>
                </a:lnTo>
                <a:lnTo>
                  <a:pt x="483299" y="35817"/>
                </a:lnTo>
                <a:lnTo>
                  <a:pt x="483299" y="19908"/>
                </a:lnTo>
                <a:cubicBezTo>
                  <a:pt x="483299" y="8888"/>
                  <a:pt x="492199" y="0"/>
                  <a:pt x="503236" y="0"/>
                </a:cubicBezTo>
                <a:cubicBezTo>
                  <a:pt x="514272" y="0"/>
                  <a:pt x="523173" y="8888"/>
                  <a:pt x="523173" y="19908"/>
                </a:cubicBezTo>
                <a:lnTo>
                  <a:pt x="523173" y="35817"/>
                </a:lnTo>
                <a:lnTo>
                  <a:pt x="587702" y="35817"/>
                </a:lnTo>
                <a:cubicBezTo>
                  <a:pt x="598649" y="35817"/>
                  <a:pt x="607639" y="44704"/>
                  <a:pt x="607639" y="55725"/>
                </a:cubicBezTo>
                <a:lnTo>
                  <a:pt x="607639" y="493879"/>
                </a:lnTo>
                <a:cubicBezTo>
                  <a:pt x="607639" y="504900"/>
                  <a:pt x="598649" y="513787"/>
                  <a:pt x="587702" y="513787"/>
                </a:cubicBezTo>
                <a:lnTo>
                  <a:pt x="19937" y="513787"/>
                </a:lnTo>
                <a:cubicBezTo>
                  <a:pt x="8901" y="513787"/>
                  <a:pt x="0" y="504900"/>
                  <a:pt x="0" y="493879"/>
                </a:cubicBezTo>
                <a:lnTo>
                  <a:pt x="0" y="55725"/>
                </a:lnTo>
                <a:cubicBezTo>
                  <a:pt x="0" y="44704"/>
                  <a:pt x="8901" y="35817"/>
                  <a:pt x="19937" y="35817"/>
                </a:cubicBezTo>
                <a:lnTo>
                  <a:pt x="84466" y="35817"/>
                </a:lnTo>
                <a:lnTo>
                  <a:pt x="84466" y="19908"/>
                </a:lnTo>
                <a:cubicBezTo>
                  <a:pt x="84466" y="8888"/>
                  <a:pt x="93367" y="0"/>
                  <a:pt x="10440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矩形 21"/>
          <p:cNvSpPr/>
          <p:nvPr/>
        </p:nvSpPr>
        <p:spPr>
          <a:xfrm>
            <a:off x="3727387" y="2983301"/>
            <a:ext cx="178437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800" b="1" dirty="0" smtClean="0">
                <a:latin typeface="+mn-ea"/>
              </a:rPr>
              <a:t>对技术的了解</a:t>
            </a:r>
            <a:endParaRPr lang="zh-CN" altLang="en-US" sz="1800" b="1" dirty="0">
              <a:latin typeface="+mn-ea"/>
            </a:endParaRPr>
          </a:p>
        </p:txBody>
      </p:sp>
      <p:sp>
        <p:nvSpPr>
          <p:cNvPr id="26" name="圆角矩形 25"/>
          <p:cNvSpPr/>
          <p:nvPr/>
        </p:nvSpPr>
        <p:spPr>
          <a:xfrm>
            <a:off x="6747407" y="2095976"/>
            <a:ext cx="657225" cy="657225"/>
          </a:xfrm>
          <a:prstGeom prst="round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8" name="圆角矩形 48"/>
          <p:cNvSpPr/>
          <p:nvPr/>
        </p:nvSpPr>
        <p:spPr>
          <a:xfrm>
            <a:off x="6911713" y="2349570"/>
            <a:ext cx="328613" cy="164325"/>
          </a:xfrm>
          <a:custGeom>
            <a:avLst/>
            <a:gdLst>
              <a:gd name="connsiteX0" fmla="*/ 33800 w 605663"/>
              <a:gd name="connsiteY0" fmla="*/ 235406 h 302867"/>
              <a:gd name="connsiteX1" fmla="*/ 400530 w 605663"/>
              <a:gd name="connsiteY1" fmla="*/ 235406 h 302867"/>
              <a:gd name="connsiteX2" fmla="*/ 434330 w 605663"/>
              <a:gd name="connsiteY2" fmla="*/ 269136 h 302867"/>
              <a:gd name="connsiteX3" fmla="*/ 400530 w 605663"/>
              <a:gd name="connsiteY3" fmla="*/ 302867 h 302867"/>
              <a:gd name="connsiteX4" fmla="*/ 33800 w 605663"/>
              <a:gd name="connsiteY4" fmla="*/ 302867 h 302867"/>
              <a:gd name="connsiteX5" fmla="*/ 0 w 605663"/>
              <a:gd name="connsiteY5" fmla="*/ 269136 h 302867"/>
              <a:gd name="connsiteX6" fmla="*/ 33800 w 605663"/>
              <a:gd name="connsiteY6" fmla="*/ 235406 h 302867"/>
              <a:gd name="connsiteX7" fmla="*/ 130123 w 605663"/>
              <a:gd name="connsiteY7" fmla="*/ 135062 h 302867"/>
              <a:gd name="connsiteX8" fmla="*/ 400529 w 605663"/>
              <a:gd name="connsiteY8" fmla="*/ 135062 h 302867"/>
              <a:gd name="connsiteX9" fmla="*/ 434330 w 605663"/>
              <a:gd name="connsiteY9" fmla="*/ 168792 h 302867"/>
              <a:gd name="connsiteX10" fmla="*/ 400529 w 605663"/>
              <a:gd name="connsiteY10" fmla="*/ 202523 h 302867"/>
              <a:gd name="connsiteX11" fmla="*/ 130123 w 605663"/>
              <a:gd name="connsiteY11" fmla="*/ 202523 h 302867"/>
              <a:gd name="connsiteX12" fmla="*/ 96322 w 605663"/>
              <a:gd name="connsiteY12" fmla="*/ 168792 h 302867"/>
              <a:gd name="connsiteX13" fmla="*/ 130123 w 605663"/>
              <a:gd name="connsiteY13" fmla="*/ 135062 h 302867"/>
              <a:gd name="connsiteX14" fmla="*/ 488123 w 605663"/>
              <a:gd name="connsiteY14" fmla="*/ 0 h 302867"/>
              <a:gd name="connsiteX15" fmla="*/ 489045 w 605663"/>
              <a:gd name="connsiteY15" fmla="*/ 0 h 302867"/>
              <a:gd name="connsiteX16" fmla="*/ 505331 w 605663"/>
              <a:gd name="connsiteY16" fmla="*/ 16883 h 302867"/>
              <a:gd name="connsiteX17" fmla="*/ 505331 w 605663"/>
              <a:gd name="connsiteY17" fmla="*/ 33612 h 302867"/>
              <a:gd name="connsiteX18" fmla="*/ 589530 w 605663"/>
              <a:gd name="connsiteY18" fmla="*/ 46658 h 302867"/>
              <a:gd name="connsiteX19" fmla="*/ 605663 w 605663"/>
              <a:gd name="connsiteY19" fmla="*/ 65536 h 302867"/>
              <a:gd name="connsiteX20" fmla="*/ 605663 w 605663"/>
              <a:gd name="connsiteY20" fmla="*/ 67531 h 302867"/>
              <a:gd name="connsiteX21" fmla="*/ 589530 w 605663"/>
              <a:gd name="connsiteY21" fmla="*/ 86409 h 302867"/>
              <a:gd name="connsiteX22" fmla="*/ 505331 w 605663"/>
              <a:gd name="connsiteY22" fmla="*/ 99608 h 302867"/>
              <a:gd name="connsiteX23" fmla="*/ 505331 w 605663"/>
              <a:gd name="connsiteY23" fmla="*/ 118179 h 302867"/>
              <a:gd name="connsiteX24" fmla="*/ 489045 w 605663"/>
              <a:gd name="connsiteY24" fmla="*/ 135062 h 302867"/>
              <a:gd name="connsiteX25" fmla="*/ 488123 w 605663"/>
              <a:gd name="connsiteY25" fmla="*/ 135062 h 302867"/>
              <a:gd name="connsiteX26" fmla="*/ 470453 w 605663"/>
              <a:gd name="connsiteY26" fmla="*/ 118179 h 302867"/>
              <a:gd name="connsiteX27" fmla="*/ 470453 w 605663"/>
              <a:gd name="connsiteY27" fmla="*/ 100376 h 302867"/>
              <a:gd name="connsiteX28" fmla="*/ 130124 w 605663"/>
              <a:gd name="connsiteY28" fmla="*/ 100376 h 302867"/>
              <a:gd name="connsiteX29" fmla="*/ 96322 w 605663"/>
              <a:gd name="connsiteY29" fmla="*/ 66610 h 302867"/>
              <a:gd name="connsiteX30" fmla="*/ 130124 w 605663"/>
              <a:gd name="connsiteY30" fmla="*/ 32845 h 302867"/>
              <a:gd name="connsiteX31" fmla="*/ 470453 w 605663"/>
              <a:gd name="connsiteY31" fmla="*/ 32845 h 302867"/>
              <a:gd name="connsiteX32" fmla="*/ 470453 w 605663"/>
              <a:gd name="connsiteY32" fmla="*/ 16883 h 302867"/>
              <a:gd name="connsiteX33" fmla="*/ 488123 w 605663"/>
              <a:gd name="connsiteY33" fmla="*/ 0 h 30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5663" h="302867">
                <a:moveTo>
                  <a:pt x="33800" y="235406"/>
                </a:moveTo>
                <a:lnTo>
                  <a:pt x="400530" y="235406"/>
                </a:lnTo>
                <a:cubicBezTo>
                  <a:pt x="419120" y="235406"/>
                  <a:pt x="434330" y="250431"/>
                  <a:pt x="434330" y="269136"/>
                </a:cubicBezTo>
                <a:cubicBezTo>
                  <a:pt x="434330" y="287688"/>
                  <a:pt x="419120" y="302867"/>
                  <a:pt x="400530" y="302867"/>
                </a:cubicBezTo>
                <a:lnTo>
                  <a:pt x="33800" y="302867"/>
                </a:lnTo>
                <a:cubicBezTo>
                  <a:pt x="15210" y="302867"/>
                  <a:pt x="0" y="287688"/>
                  <a:pt x="0" y="269136"/>
                </a:cubicBezTo>
                <a:cubicBezTo>
                  <a:pt x="0" y="250431"/>
                  <a:pt x="15210" y="235406"/>
                  <a:pt x="33800" y="235406"/>
                </a:cubicBezTo>
                <a:close/>
                <a:moveTo>
                  <a:pt x="130123" y="135062"/>
                </a:moveTo>
                <a:lnTo>
                  <a:pt x="400529" y="135062"/>
                </a:lnTo>
                <a:cubicBezTo>
                  <a:pt x="419120" y="135062"/>
                  <a:pt x="434330" y="150241"/>
                  <a:pt x="434330" y="168792"/>
                </a:cubicBezTo>
                <a:cubicBezTo>
                  <a:pt x="434330" y="187498"/>
                  <a:pt x="419120" y="202523"/>
                  <a:pt x="400529" y="202523"/>
                </a:cubicBezTo>
                <a:lnTo>
                  <a:pt x="130123" y="202523"/>
                </a:lnTo>
                <a:cubicBezTo>
                  <a:pt x="111379" y="202523"/>
                  <a:pt x="96322" y="187498"/>
                  <a:pt x="96322" y="168792"/>
                </a:cubicBezTo>
                <a:cubicBezTo>
                  <a:pt x="96322" y="150241"/>
                  <a:pt x="111379" y="135062"/>
                  <a:pt x="130123" y="135062"/>
                </a:cubicBezTo>
                <a:close/>
                <a:moveTo>
                  <a:pt x="488123" y="0"/>
                </a:moveTo>
                <a:lnTo>
                  <a:pt x="489045" y="0"/>
                </a:lnTo>
                <a:cubicBezTo>
                  <a:pt x="498417" y="0"/>
                  <a:pt x="505331" y="7674"/>
                  <a:pt x="505331" y="16883"/>
                </a:cubicBezTo>
                <a:lnTo>
                  <a:pt x="505331" y="33612"/>
                </a:lnTo>
                <a:lnTo>
                  <a:pt x="589530" y="46658"/>
                </a:lnTo>
                <a:cubicBezTo>
                  <a:pt x="598442" y="48039"/>
                  <a:pt x="605663" y="56480"/>
                  <a:pt x="605663" y="65536"/>
                </a:cubicBezTo>
                <a:lnTo>
                  <a:pt x="605663" y="67531"/>
                </a:lnTo>
                <a:cubicBezTo>
                  <a:pt x="605663" y="76586"/>
                  <a:pt x="598442" y="85028"/>
                  <a:pt x="589530" y="86409"/>
                </a:cubicBezTo>
                <a:lnTo>
                  <a:pt x="505331" y="99608"/>
                </a:lnTo>
                <a:lnTo>
                  <a:pt x="505331" y="118179"/>
                </a:lnTo>
                <a:cubicBezTo>
                  <a:pt x="505331" y="127542"/>
                  <a:pt x="498417" y="135062"/>
                  <a:pt x="489045" y="135062"/>
                </a:cubicBezTo>
                <a:lnTo>
                  <a:pt x="488123" y="135062"/>
                </a:lnTo>
                <a:cubicBezTo>
                  <a:pt x="478750" y="135062"/>
                  <a:pt x="470453" y="127542"/>
                  <a:pt x="470453" y="118179"/>
                </a:cubicBezTo>
                <a:lnTo>
                  <a:pt x="470453" y="100376"/>
                </a:lnTo>
                <a:lnTo>
                  <a:pt x="130124" y="100376"/>
                </a:lnTo>
                <a:cubicBezTo>
                  <a:pt x="111379" y="100376"/>
                  <a:pt x="96322" y="85181"/>
                  <a:pt x="96322" y="66610"/>
                </a:cubicBezTo>
                <a:cubicBezTo>
                  <a:pt x="96322" y="47886"/>
                  <a:pt x="111379" y="32845"/>
                  <a:pt x="130124" y="32845"/>
                </a:cubicBezTo>
                <a:lnTo>
                  <a:pt x="470453" y="32845"/>
                </a:lnTo>
                <a:lnTo>
                  <a:pt x="470453" y="16883"/>
                </a:lnTo>
                <a:cubicBezTo>
                  <a:pt x="470453" y="7674"/>
                  <a:pt x="478750" y="0"/>
                  <a:pt x="48812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矩形 31"/>
          <p:cNvSpPr/>
          <p:nvPr/>
        </p:nvSpPr>
        <p:spPr>
          <a:xfrm>
            <a:off x="6303635" y="2983301"/>
            <a:ext cx="1743652"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800" b="1" dirty="0" smtClean="0">
                <a:latin typeface="+mn-ea"/>
              </a:rPr>
              <a:t>对团队的信任</a:t>
            </a:r>
            <a:endParaRPr lang="zh-CN" altLang="en-US" sz="1800" b="1" dirty="0">
              <a:latin typeface="+mn-ea"/>
            </a:endParaRPr>
          </a:p>
        </p:txBody>
      </p:sp>
      <p:sp>
        <p:nvSpPr>
          <p:cNvPr id="36" name="加号 35"/>
          <p:cNvSpPr/>
          <p:nvPr/>
        </p:nvSpPr>
        <p:spPr>
          <a:xfrm>
            <a:off x="2935512" y="2183130"/>
            <a:ext cx="527778" cy="527778"/>
          </a:xfrm>
          <a:prstGeom prst="mathPlu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加号 36"/>
          <p:cNvSpPr/>
          <p:nvPr/>
        </p:nvSpPr>
        <p:spPr>
          <a:xfrm>
            <a:off x="5534620" y="2160699"/>
            <a:ext cx="527778" cy="527778"/>
          </a:xfrm>
          <a:prstGeom prst="mathPlu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868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6" grpId="0" animBg="1"/>
      <p:bldP spid="18" grpId="0" animBg="1"/>
      <p:bldP spid="26"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1"/>
        </a:solidFill>
        <a:effectLst/>
      </p:bgPr>
    </p:bg>
    <p:spTree>
      <p:nvGrpSpPr>
        <p:cNvPr id="1" name=""/>
        <p:cNvGrpSpPr/>
        <p:nvPr/>
      </p:nvGrpSpPr>
      <p:grpSpPr>
        <a:xfrm>
          <a:off x="0" y="0"/>
          <a:ext cx="0" cy="0"/>
          <a:chOff x="0" y="0"/>
          <a:chExt cx="0" cy="0"/>
        </a:xfrm>
      </p:grpSpPr>
      <p:grpSp>
        <p:nvGrpSpPr>
          <p:cNvPr id="2" name="组合 1"/>
          <p:cNvGrpSpPr/>
          <p:nvPr/>
        </p:nvGrpSpPr>
        <p:grpSpPr>
          <a:xfrm>
            <a:off x="5518076" y="1999228"/>
            <a:ext cx="2676525" cy="1235004"/>
            <a:chOff x="4546600" y="2349500"/>
            <a:chExt cx="3568700" cy="1646672"/>
          </a:xfrm>
        </p:grpSpPr>
        <p:sp>
          <p:nvSpPr>
            <p:cNvPr id="3" name="矩形 2"/>
            <p:cNvSpPr/>
            <p:nvPr/>
          </p:nvSpPr>
          <p:spPr>
            <a:xfrm>
              <a:off x="4839552" y="2349500"/>
              <a:ext cx="3275748" cy="726781"/>
            </a:xfrm>
            <a:prstGeom prst="rect">
              <a:avLst/>
            </a:prstGeom>
          </p:spPr>
          <p:txBody>
            <a:bodyPr wrap="square">
              <a:spAutoFit/>
              <a:scene3d>
                <a:camera prst="orthographicFront"/>
                <a:lightRig rig="threePt" dir="t"/>
              </a:scene3d>
              <a:sp3d contourW="12700"/>
            </a:bodyPr>
            <a:lstStyle/>
            <a:p>
              <a:pPr>
                <a:lnSpc>
                  <a:spcPct val="120000"/>
                </a:lnSpc>
              </a:pPr>
              <a:r>
                <a:rPr lang="zh-CN" altLang="en-US" sz="2700" dirty="0" smtClean="0">
                  <a:solidFill>
                    <a:schemeClr val="tx2">
                      <a:lumMod val="75000"/>
                      <a:lumOff val="25000"/>
                    </a:schemeClr>
                  </a:solidFill>
                </a:rPr>
                <a:t>陆怡</a:t>
              </a:r>
              <a:endParaRPr lang="zh-CN" altLang="en-US" sz="2700" dirty="0">
                <a:solidFill>
                  <a:schemeClr val="tx2">
                    <a:lumMod val="75000"/>
                    <a:lumOff val="25000"/>
                  </a:schemeClr>
                </a:solidFill>
              </a:endParaRPr>
            </a:p>
          </p:txBody>
        </p:sp>
        <p:sp>
          <p:nvSpPr>
            <p:cNvPr id="4" name="矩形 3"/>
            <p:cNvSpPr/>
            <p:nvPr/>
          </p:nvSpPr>
          <p:spPr>
            <a:xfrm>
              <a:off x="4839552" y="3130549"/>
              <a:ext cx="3086433" cy="865623"/>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smtClean="0">
                  <a:solidFill>
                    <a:schemeClr val="tx2">
                      <a:lumMod val="90000"/>
                      <a:lumOff val="10000"/>
                    </a:schemeClr>
                  </a:solidFill>
                </a:rPr>
                <a:t>后端工程师</a:t>
              </a:r>
              <a:endParaRPr lang="zh-CN" altLang="en-US" sz="3300" b="1" dirty="0">
                <a:solidFill>
                  <a:schemeClr val="tx2">
                    <a:lumMod val="90000"/>
                    <a:lumOff val="10000"/>
                  </a:schemeClr>
                </a:solidFill>
              </a:endParaRP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58912"/>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296313" y="229309"/>
            <a:ext cx="2951377"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主要负责部分</a:t>
            </a:r>
            <a:endParaRPr lang="zh-CN" altLang="en-US" sz="2700" b="1" dirty="0">
              <a:solidFill>
                <a:schemeClr val="tx2">
                  <a:lumMod val="90000"/>
                  <a:lumOff val="10000"/>
                </a:schemeClr>
              </a:solidFill>
            </a:endParaRPr>
          </a:p>
        </p:txBody>
      </p:sp>
      <p:grpSp>
        <p:nvGrpSpPr>
          <p:cNvPr id="96" name="Group 39"/>
          <p:cNvGrpSpPr/>
          <p:nvPr/>
        </p:nvGrpSpPr>
        <p:grpSpPr>
          <a:xfrm>
            <a:off x="708564" y="1175166"/>
            <a:ext cx="2958963" cy="3058172"/>
            <a:chOff x="849666" y="1269514"/>
            <a:chExt cx="4597624" cy="4751774"/>
          </a:xfrm>
        </p:grpSpPr>
        <p:sp>
          <p:nvSpPr>
            <p:cNvPr id="97" name="Arc 5"/>
            <p:cNvSpPr/>
            <p:nvPr/>
          </p:nvSpPr>
          <p:spPr>
            <a:xfrm>
              <a:off x="849666" y="1433424"/>
              <a:ext cx="4587864" cy="4587864"/>
            </a:xfrm>
            <a:prstGeom prst="arc">
              <a:avLst>
                <a:gd name="adj1" fmla="val 20230496"/>
                <a:gd name="adj2" fmla="val 21370915"/>
              </a:avLst>
            </a:prstGeom>
            <a:noFill/>
            <a:ln w="285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8" name="Arc 6"/>
            <p:cNvSpPr/>
            <p:nvPr/>
          </p:nvSpPr>
          <p:spPr>
            <a:xfrm>
              <a:off x="859426" y="1433424"/>
              <a:ext cx="4587864" cy="4587864"/>
            </a:xfrm>
            <a:prstGeom prst="arc">
              <a:avLst>
                <a:gd name="adj1" fmla="val 43325"/>
                <a:gd name="adj2" fmla="val 3696807"/>
              </a:avLst>
            </a:prstGeom>
            <a:noFill/>
            <a:ln w="285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9" name="Oval 7"/>
            <p:cNvSpPr/>
            <p:nvPr/>
          </p:nvSpPr>
          <p:spPr>
            <a:xfrm>
              <a:off x="1155689" y="1729688"/>
              <a:ext cx="3995334" cy="399533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0" name="Oval 8"/>
            <p:cNvSpPr/>
            <p:nvPr/>
          </p:nvSpPr>
          <p:spPr>
            <a:xfrm>
              <a:off x="1511761" y="2085760"/>
              <a:ext cx="3283189" cy="328318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1" name="Oval 9"/>
            <p:cNvSpPr/>
            <p:nvPr/>
          </p:nvSpPr>
          <p:spPr>
            <a:xfrm>
              <a:off x="1871473" y="2445471"/>
              <a:ext cx="2563766" cy="2563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2" name="Oval 10"/>
            <p:cNvSpPr/>
            <p:nvPr/>
          </p:nvSpPr>
          <p:spPr>
            <a:xfrm>
              <a:off x="2172453" y="2759926"/>
              <a:ext cx="1934857" cy="193485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3" name="Oval 11"/>
            <p:cNvSpPr/>
            <p:nvPr/>
          </p:nvSpPr>
          <p:spPr>
            <a:xfrm>
              <a:off x="2437092" y="3024566"/>
              <a:ext cx="1405578" cy="1405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4" name="Oval 12"/>
            <p:cNvSpPr/>
            <p:nvPr/>
          </p:nvSpPr>
          <p:spPr>
            <a:xfrm>
              <a:off x="2665468" y="3252941"/>
              <a:ext cx="948827" cy="948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5" name="Oval 13"/>
            <p:cNvSpPr/>
            <p:nvPr/>
          </p:nvSpPr>
          <p:spPr>
            <a:xfrm>
              <a:off x="2899637" y="3487111"/>
              <a:ext cx="480488" cy="4804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06" name="Group 14"/>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108" name="Freeform: Shape 15"/>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9" name="Freeform: Shape 16"/>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0" name="Parallelogram 17"/>
              <p:cNvSpPr/>
              <p:nvPr/>
            </p:nvSpPr>
            <p:spPr>
              <a:xfrm rot="16200000" flipV="1">
                <a:off x="1159899" y="1993153"/>
                <a:ext cx="461872" cy="275207"/>
              </a:xfrm>
              <a:prstGeom prst="parallelogram">
                <a:avLst>
                  <a:gd name="adj" fmla="val 5775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1" name="Parallelogram 18"/>
              <p:cNvSpPr/>
              <p:nvPr/>
            </p:nvSpPr>
            <p:spPr>
              <a:xfrm rot="5400000" flipH="1" flipV="1">
                <a:off x="834385" y="2009429"/>
                <a:ext cx="461872" cy="242655"/>
              </a:xfrm>
              <a:prstGeom prst="parallelogram">
                <a:avLst>
                  <a:gd name="adj" fmla="val 6507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07" name="Arc 19"/>
            <p:cNvSpPr/>
            <p:nvPr/>
          </p:nvSpPr>
          <p:spPr>
            <a:xfrm>
              <a:off x="849666" y="1433424"/>
              <a:ext cx="4587864" cy="4587864"/>
            </a:xfrm>
            <a:prstGeom prst="arc">
              <a:avLst>
                <a:gd name="adj1" fmla="val 19067119"/>
                <a:gd name="adj2" fmla="val 19881577"/>
              </a:avLst>
            </a:prstGeom>
            <a:noFill/>
            <a:ln w="28575"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15" name="Group 23"/>
          <p:cNvGrpSpPr/>
          <p:nvPr/>
        </p:nvGrpSpPr>
        <p:grpSpPr>
          <a:xfrm>
            <a:off x="4297254" y="3391560"/>
            <a:ext cx="381323" cy="382581"/>
            <a:chOff x="1567461" y="2198935"/>
            <a:chExt cx="481013" cy="482600"/>
          </a:xfrm>
          <a:solidFill>
            <a:schemeClr val="accent3"/>
          </a:solidFill>
        </p:grpSpPr>
        <p:sp>
          <p:nvSpPr>
            <p:cNvPr id="116" name="Freeform: Shape 24"/>
            <p:cNvSpPr>
              <a:spLocks/>
            </p:cNvSpPr>
            <p:nvPr/>
          </p:nvSpPr>
          <p:spPr bwMode="auto">
            <a:xfrm>
              <a:off x="1567461" y="2198935"/>
              <a:ext cx="481013" cy="48260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2 h 128"/>
                <a:gd name="T18" fmla="*/ 15 w 128"/>
                <a:gd name="T19" fmla="*/ 22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2 w 128"/>
                <a:gd name="T31" fmla="*/ 113 h 128"/>
                <a:gd name="T32" fmla="*/ 33 w 128"/>
                <a:gd name="T33" fmla="*/ 114 h 128"/>
                <a:gd name="T34" fmla="*/ 48 w 128"/>
                <a:gd name="T35" fmla="*/ 109 h 128"/>
                <a:gd name="T36" fmla="*/ 58 w 128"/>
                <a:gd name="T37" fmla="*/ 128 h 128"/>
                <a:gd name="T38" fmla="*/ 77 w 128"/>
                <a:gd name="T39" fmla="*/ 121 h 128"/>
                <a:gd name="T40" fmla="*/ 85 w 128"/>
                <a:gd name="T41" fmla="*/ 107 h 128"/>
                <a:gd name="T42" fmla="*/ 100 w 128"/>
                <a:gd name="T43" fmla="*/ 115 h 128"/>
                <a:gd name="T44" fmla="*/ 113 w 128"/>
                <a:gd name="T45" fmla="*/ 105 h 128"/>
                <a:gd name="T46" fmla="*/ 107 w 128"/>
                <a:gd name="T47" fmla="*/ 85 h 128"/>
                <a:gd name="T48" fmla="*/ 121 w 128"/>
                <a:gd name="T49" fmla="*/ 77 h 128"/>
                <a:gd name="T50" fmla="*/ 128 w 128"/>
                <a:gd name="T51" fmla="*/ 58 h 128"/>
                <a:gd name="T52" fmla="*/ 108 w 128"/>
                <a:gd name="T53" fmla="*/ 72 h 128"/>
                <a:gd name="T54" fmla="*/ 100 w 128"/>
                <a:gd name="T55" fmla="*/ 81 h 128"/>
                <a:gd name="T56" fmla="*/ 107 w 128"/>
                <a:gd name="T57" fmla="*/ 100 h 128"/>
                <a:gd name="T58" fmla="*/ 89 w 128"/>
                <a:gd name="T59" fmla="*/ 100 h 128"/>
                <a:gd name="T60" fmla="*/ 81 w 128"/>
                <a:gd name="T61" fmla="*/ 100 h 128"/>
                <a:gd name="T62" fmla="*/ 72 w 128"/>
                <a:gd name="T63" fmla="*/ 108 h 128"/>
                <a:gd name="T64" fmla="*/ 58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6 h 128"/>
                <a:gd name="T82" fmla="*/ 20 w 128"/>
                <a:gd name="T83" fmla="*/ 28 h 128"/>
                <a:gd name="T84" fmla="*/ 39 w 128"/>
                <a:gd name="T85" fmla="*/ 27 h 128"/>
                <a:gd name="T86" fmla="*/ 46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0 h 128"/>
                <a:gd name="T98" fmla="*/ 100 w 128"/>
                <a:gd name="T99" fmla="*/ 39 h 128"/>
                <a:gd name="T100" fmla="*/ 102 w 128"/>
                <a:gd name="T101" fmla="*/ 51 h 128"/>
                <a:gd name="T102" fmla="*/ 120 w 128"/>
                <a:gd name="T103" fmla="*/ 58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00"/>
            </a:p>
          </p:txBody>
        </p:sp>
        <p:sp>
          <p:nvSpPr>
            <p:cNvPr id="117" name="Freeform: Shape 25"/>
            <p:cNvSpPr>
              <a:spLocks/>
            </p:cNvSpPr>
            <p:nvPr/>
          </p:nvSpPr>
          <p:spPr bwMode="auto">
            <a:xfrm>
              <a:off x="1702398" y="2335460"/>
              <a:ext cx="209550" cy="211137"/>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3 w 56"/>
                <a:gd name="T13" fmla="*/ 28 h 56"/>
                <a:gd name="T14" fmla="*/ 28 w 56"/>
                <a:gd name="T15" fmla="*/ 3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00"/>
            </a:p>
          </p:txBody>
        </p:sp>
        <p:sp>
          <p:nvSpPr>
            <p:cNvPr id="118" name="Freeform: Shape 26"/>
            <p:cNvSpPr>
              <a:spLocks/>
            </p:cNvSpPr>
            <p:nvPr/>
          </p:nvSpPr>
          <p:spPr bwMode="auto">
            <a:xfrm>
              <a:off x="1746848" y="2379910"/>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00"/>
            </a:p>
          </p:txBody>
        </p:sp>
      </p:grpSp>
      <p:sp>
        <p:nvSpPr>
          <p:cNvPr id="119" name="Freeform: Shape 27"/>
          <p:cNvSpPr>
            <a:spLocks/>
          </p:cNvSpPr>
          <p:nvPr/>
        </p:nvSpPr>
        <p:spPr bwMode="auto">
          <a:xfrm>
            <a:off x="4290961" y="2577045"/>
            <a:ext cx="393908" cy="382581"/>
          </a:xfrm>
          <a:custGeom>
            <a:avLst/>
            <a:gdLst>
              <a:gd name="T0" fmla="*/ 94 w 132"/>
              <a:gd name="T1" fmla="*/ 0 h 128"/>
              <a:gd name="T2" fmla="*/ 56 w 132"/>
              <a:gd name="T3" fmla="*/ 27 h 128"/>
              <a:gd name="T4" fmla="*/ 56 w 132"/>
              <a:gd name="T5" fmla="*/ 27 h 128"/>
              <a:gd name="T6" fmla="*/ 14 w 132"/>
              <a:gd name="T7" fmla="*/ 69 h 128"/>
              <a:gd name="T8" fmla="*/ 1 w 132"/>
              <a:gd name="T9" fmla="*/ 110 h 128"/>
              <a:gd name="T10" fmla="*/ 14 w 132"/>
              <a:gd name="T11" fmla="*/ 128 h 128"/>
              <a:gd name="T12" fmla="*/ 53 w 132"/>
              <a:gd name="T13" fmla="*/ 118 h 128"/>
              <a:gd name="T14" fmla="*/ 121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1 w 132"/>
              <a:gd name="T33" fmla="*/ 64 h 128"/>
              <a:gd name="T34" fmla="*/ 80 w 132"/>
              <a:gd name="T35" fmla="*/ 28 h 128"/>
              <a:gd name="T36" fmla="*/ 17 w 132"/>
              <a:gd name="T37" fmla="*/ 119 h 128"/>
              <a:gd name="T38" fmla="*/ 8 w 132"/>
              <a:gd name="T39" fmla="*/ 114 h 128"/>
              <a:gd name="T40" fmla="*/ 13 w 132"/>
              <a:gd name="T41" fmla="*/ 96 h 128"/>
              <a:gd name="T42" fmla="*/ 32 w 132"/>
              <a:gd name="T43" fmla="*/ 115 h 128"/>
              <a:gd name="T44" fmla="*/ 36 w 132"/>
              <a:gd name="T45" fmla="*/ 114 h 128"/>
              <a:gd name="T46" fmla="*/ 14 w 132"/>
              <a:gd name="T47" fmla="*/ 92 h 128"/>
              <a:gd name="T48" fmla="*/ 19 w 132"/>
              <a:gd name="T49" fmla="*/ 75 h 128"/>
              <a:gd name="T50" fmla="*/ 52 w 132"/>
              <a:gd name="T51" fmla="*/ 110 h 128"/>
              <a:gd name="T52" fmla="*/ 36 w 132"/>
              <a:gd name="T53" fmla="*/ 114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a:extLst/>
        </p:spPr>
        <p:txBody>
          <a:bodyPr lIns="68580" tIns="34290" rIns="68580" bIns="34290" anchor="ctr"/>
          <a:lstStyle/>
          <a:p>
            <a:pPr algn="ctr"/>
            <a:endParaRPr sz="1800"/>
          </a:p>
        </p:txBody>
      </p:sp>
      <p:grpSp>
        <p:nvGrpSpPr>
          <p:cNvPr id="120" name="Group 28"/>
          <p:cNvGrpSpPr/>
          <p:nvPr/>
        </p:nvGrpSpPr>
        <p:grpSpPr>
          <a:xfrm>
            <a:off x="4357032" y="1763788"/>
            <a:ext cx="261766" cy="381323"/>
            <a:chOff x="4174136" y="3762623"/>
            <a:chExt cx="330200" cy="481012"/>
          </a:xfrm>
          <a:solidFill>
            <a:schemeClr val="accent1"/>
          </a:solidFill>
        </p:grpSpPr>
        <p:sp>
          <p:nvSpPr>
            <p:cNvPr id="121" name="Freeform: Shape 29"/>
            <p:cNvSpPr>
              <a:spLocks/>
            </p:cNvSpPr>
            <p:nvPr/>
          </p:nvSpPr>
          <p:spPr bwMode="auto">
            <a:xfrm>
              <a:off x="4174136" y="3762623"/>
              <a:ext cx="330200" cy="481012"/>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5 w 88"/>
                <a:gd name="T15" fmla="*/ 109 h 128"/>
                <a:gd name="T16" fmla="*/ 35 w 88"/>
                <a:gd name="T17" fmla="*/ 111 h 128"/>
                <a:gd name="T18" fmla="*/ 32 w 88"/>
                <a:gd name="T19" fmla="*/ 103 h 128"/>
                <a:gd name="T20" fmla="*/ 32 w 88"/>
                <a:gd name="T21" fmla="*/ 103 h 128"/>
                <a:gd name="T22" fmla="*/ 57 w 88"/>
                <a:gd name="T23" fmla="*/ 100 h 128"/>
                <a:gd name="T24" fmla="*/ 56 w 88"/>
                <a:gd name="T25" fmla="*/ 104 h 128"/>
                <a:gd name="T26" fmla="*/ 55 w 88"/>
                <a:gd name="T27" fmla="*/ 109 h 128"/>
                <a:gd name="T28" fmla="*/ 31 w 88"/>
                <a:gd name="T29" fmla="*/ 99 h 128"/>
                <a:gd name="T30" fmla="*/ 29 w 88"/>
                <a:gd name="T31" fmla="*/ 92 h 128"/>
                <a:gd name="T32" fmla="*/ 60 w 88"/>
                <a:gd name="T33" fmla="*/ 92 h 128"/>
                <a:gd name="T34" fmla="*/ 58 w 88"/>
                <a:gd name="T35" fmla="*/ 96 h 128"/>
                <a:gd name="T36" fmla="*/ 31 w 88"/>
                <a:gd name="T37" fmla="*/ 99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6 w 88"/>
                <a:gd name="T49" fmla="*/ 84 h 128"/>
                <a:gd name="T50" fmla="*/ 19 w 88"/>
                <a:gd name="T51" fmla="*/ 71 h 128"/>
                <a:gd name="T52" fmla="*/ 8 w 88"/>
                <a:gd name="T53" fmla="*/ 44 h 128"/>
                <a:gd name="T54" fmla="*/ 44 w 88"/>
                <a:gd name="T55" fmla="*/ 8 h 128"/>
                <a:gd name="T56" fmla="*/ 80 w 88"/>
                <a:gd name="T57" fmla="*/ 44 h 128"/>
                <a:gd name="T58" fmla="*/ 70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00"/>
            </a:p>
          </p:txBody>
        </p:sp>
        <p:sp>
          <p:nvSpPr>
            <p:cNvPr id="122" name="Freeform: Shape 30"/>
            <p:cNvSpPr>
              <a:spLocks/>
            </p:cNvSpPr>
            <p:nvPr/>
          </p:nvSpPr>
          <p:spPr bwMode="auto">
            <a:xfrm>
              <a:off x="4248748" y="3837235"/>
              <a:ext cx="96838" cy="98425"/>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800"/>
            </a:p>
          </p:txBody>
        </p:sp>
      </p:grpSp>
      <p:sp>
        <p:nvSpPr>
          <p:cNvPr id="125" name="矩形 124"/>
          <p:cNvSpPr/>
          <p:nvPr/>
        </p:nvSpPr>
        <p:spPr>
          <a:xfrm>
            <a:off x="4884647" y="1817866"/>
            <a:ext cx="3379243"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accent5">
                    <a:lumMod val="75000"/>
                  </a:schemeClr>
                </a:solidFill>
              </a:rPr>
              <a:t>根据数据库设计文档进行建表</a:t>
            </a:r>
            <a:endParaRPr lang="zh-CN" altLang="en-US" sz="1600" b="1" dirty="0">
              <a:solidFill>
                <a:schemeClr val="accent5">
                  <a:lumMod val="75000"/>
                </a:schemeClr>
              </a:solidFill>
            </a:endParaRPr>
          </a:p>
        </p:txBody>
      </p:sp>
      <p:sp>
        <p:nvSpPr>
          <p:cNvPr id="128" name="矩形 127"/>
          <p:cNvSpPr/>
          <p:nvPr/>
        </p:nvSpPr>
        <p:spPr>
          <a:xfrm>
            <a:off x="4884647" y="2611369"/>
            <a:ext cx="3766431"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accent5">
                    <a:lumMod val="60000"/>
                    <a:lumOff val="40000"/>
                  </a:schemeClr>
                </a:solidFill>
              </a:rPr>
              <a:t>根据接口规范文档进行后端的代码编写</a:t>
            </a:r>
            <a:endParaRPr lang="zh-CN" altLang="en-US" sz="1600" b="1" dirty="0">
              <a:solidFill>
                <a:schemeClr val="accent5">
                  <a:lumMod val="60000"/>
                  <a:lumOff val="40000"/>
                </a:schemeClr>
              </a:solidFill>
            </a:endParaRPr>
          </a:p>
        </p:txBody>
      </p:sp>
      <p:sp>
        <p:nvSpPr>
          <p:cNvPr id="131" name="矩形 130"/>
          <p:cNvSpPr/>
          <p:nvPr/>
        </p:nvSpPr>
        <p:spPr>
          <a:xfrm>
            <a:off x="4884647" y="3423980"/>
            <a:ext cx="3379243"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solidFill>
                  <a:schemeClr val="accent5">
                    <a:lumMod val="75000"/>
                  </a:schemeClr>
                </a:solidFill>
              </a:rPr>
              <a:t>利用</a:t>
            </a:r>
            <a:r>
              <a:rPr lang="en-US" altLang="zh-CN" sz="1600" b="1" dirty="0" smtClean="0">
                <a:solidFill>
                  <a:schemeClr val="accent5">
                    <a:lumMod val="75000"/>
                  </a:schemeClr>
                </a:solidFill>
              </a:rPr>
              <a:t>postman</a:t>
            </a:r>
            <a:r>
              <a:rPr lang="zh-CN" altLang="en-US" sz="1600" b="1" dirty="0" smtClean="0">
                <a:solidFill>
                  <a:schemeClr val="accent5">
                    <a:lumMod val="75000"/>
                  </a:schemeClr>
                </a:solidFill>
              </a:rPr>
              <a:t>对后端进行测试</a:t>
            </a:r>
            <a:endParaRPr lang="zh-CN" altLang="en-US" sz="1600" b="1" dirty="0">
              <a:solidFill>
                <a:schemeClr val="accent5">
                  <a:lumMod val="75000"/>
                </a:schemeClr>
              </a:solidFill>
            </a:endParaRPr>
          </a:p>
        </p:txBody>
      </p:sp>
    </p:spTree>
    <p:extLst>
      <p:ext uri="{BB962C8B-B14F-4D97-AF65-F5344CB8AC3E}">
        <p14:creationId xmlns:p14="http://schemas.microsoft.com/office/powerpoint/2010/main" val="1632108172"/>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par>
                                <p:cTn id="10" presetID="2" presetClass="entr" presetSubtype="4" fill="hold" nodeType="withEffect">
                                  <p:stCondLst>
                                    <p:cond delay="0"/>
                                  </p:stCondLst>
                                  <p:childTnLst>
                                    <p:set>
                                      <p:cBhvr>
                                        <p:cTn id="11" dur="1" fill="hold">
                                          <p:stCondLst>
                                            <p:cond delay="0"/>
                                          </p:stCondLst>
                                        </p:cTn>
                                        <p:tgtEl>
                                          <p:spTgt spid="115"/>
                                        </p:tgtEl>
                                        <p:attrNameLst>
                                          <p:attrName>style.visibility</p:attrName>
                                        </p:attrNameLst>
                                      </p:cBhvr>
                                      <p:to>
                                        <p:strVal val="visible"/>
                                      </p:to>
                                    </p:set>
                                    <p:anim calcmode="lin" valueType="num">
                                      <p:cBhvr additive="base">
                                        <p:cTn id="12" dur="500" fill="hold"/>
                                        <p:tgtEl>
                                          <p:spTgt spid="115"/>
                                        </p:tgtEl>
                                        <p:attrNameLst>
                                          <p:attrName>ppt_x</p:attrName>
                                        </p:attrNameLst>
                                      </p:cBhvr>
                                      <p:tavLst>
                                        <p:tav tm="0">
                                          <p:val>
                                            <p:strVal val="#ppt_x"/>
                                          </p:val>
                                        </p:tav>
                                        <p:tav tm="100000">
                                          <p:val>
                                            <p:strVal val="#ppt_x"/>
                                          </p:val>
                                        </p:tav>
                                      </p:tavLst>
                                    </p:anim>
                                    <p:anim calcmode="lin" valueType="num">
                                      <p:cBhvr additive="base">
                                        <p:cTn id="13" dur="500" fill="hold"/>
                                        <p:tgtEl>
                                          <p:spTgt spid="1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9"/>
                                        </p:tgtEl>
                                        <p:attrNameLst>
                                          <p:attrName>style.visibility</p:attrName>
                                        </p:attrNameLst>
                                      </p:cBhvr>
                                      <p:to>
                                        <p:strVal val="visible"/>
                                      </p:to>
                                    </p:set>
                                    <p:anim calcmode="lin" valueType="num">
                                      <p:cBhvr additive="base">
                                        <p:cTn id="16" dur="500" fill="hold"/>
                                        <p:tgtEl>
                                          <p:spTgt spid="119"/>
                                        </p:tgtEl>
                                        <p:attrNameLst>
                                          <p:attrName>ppt_x</p:attrName>
                                        </p:attrNameLst>
                                      </p:cBhvr>
                                      <p:tavLst>
                                        <p:tav tm="0">
                                          <p:val>
                                            <p:strVal val="#ppt_x"/>
                                          </p:val>
                                        </p:tav>
                                        <p:tav tm="100000">
                                          <p:val>
                                            <p:strVal val="#ppt_x"/>
                                          </p:val>
                                        </p:tav>
                                      </p:tavLst>
                                    </p:anim>
                                    <p:anim calcmode="lin" valueType="num">
                                      <p:cBhvr additive="base">
                                        <p:cTn id="17" dur="500" fill="hold"/>
                                        <p:tgtEl>
                                          <p:spTgt spid="11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0"/>
                                        </p:tgtEl>
                                        <p:attrNameLst>
                                          <p:attrName>style.visibility</p:attrName>
                                        </p:attrNameLst>
                                      </p:cBhvr>
                                      <p:to>
                                        <p:strVal val="visible"/>
                                      </p:to>
                                    </p:set>
                                    <p:anim calcmode="lin" valueType="num">
                                      <p:cBhvr additive="base">
                                        <p:cTn id="20" dur="500" fill="hold"/>
                                        <p:tgtEl>
                                          <p:spTgt spid="120"/>
                                        </p:tgtEl>
                                        <p:attrNameLst>
                                          <p:attrName>ppt_x</p:attrName>
                                        </p:attrNameLst>
                                      </p:cBhvr>
                                      <p:tavLst>
                                        <p:tav tm="0">
                                          <p:val>
                                            <p:strVal val="#ppt_x"/>
                                          </p:val>
                                        </p:tav>
                                        <p:tav tm="100000">
                                          <p:val>
                                            <p:strVal val="#ppt_x"/>
                                          </p:val>
                                        </p:tav>
                                      </p:tavLst>
                                    </p:anim>
                                    <p:anim calcmode="lin" valueType="num">
                                      <p:cBhvr additive="base">
                                        <p:cTn id="21"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6670" y="191209"/>
            <a:ext cx="2898010"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具体实现</a:t>
            </a:r>
            <a:endParaRPr lang="zh-CN" altLang="en-US" sz="2700" b="1" dirty="0">
              <a:solidFill>
                <a:schemeClr val="tx2">
                  <a:lumMod val="90000"/>
                  <a:lumOff val="10000"/>
                </a:schemeClr>
              </a:solidFill>
            </a:endParaRPr>
          </a:p>
        </p:txBody>
      </p:sp>
      <p:sp>
        <p:nvSpPr>
          <p:cNvPr id="3" name="圆角矩形 2"/>
          <p:cNvSpPr/>
          <p:nvPr/>
        </p:nvSpPr>
        <p:spPr>
          <a:xfrm>
            <a:off x="1527334" y="2095976"/>
            <a:ext cx="657225" cy="657225"/>
          </a:xfrm>
          <a:prstGeom prst="round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圆角矩形 46"/>
          <p:cNvSpPr/>
          <p:nvPr/>
        </p:nvSpPr>
        <p:spPr>
          <a:xfrm>
            <a:off x="1691640" y="2267694"/>
            <a:ext cx="328613" cy="328076"/>
          </a:xfrm>
          <a:custGeom>
            <a:avLst/>
            <a:gdLst>
              <a:gd name="connsiteX0" fmla="*/ 168157 w 605310"/>
              <a:gd name="connsiteY0" fmla="*/ 436447 h 604322"/>
              <a:gd name="connsiteX1" fmla="*/ 369903 w 605310"/>
              <a:gd name="connsiteY1" fmla="*/ 436447 h 604322"/>
              <a:gd name="connsiteX2" fmla="*/ 369903 w 605310"/>
              <a:gd name="connsiteY2" fmla="*/ 470036 h 604322"/>
              <a:gd name="connsiteX3" fmla="*/ 168157 w 605310"/>
              <a:gd name="connsiteY3" fmla="*/ 470036 h 604322"/>
              <a:gd name="connsiteX4" fmla="*/ 100909 w 605310"/>
              <a:gd name="connsiteY4" fmla="*/ 436447 h 604322"/>
              <a:gd name="connsiteX5" fmla="*/ 134498 w 605310"/>
              <a:gd name="connsiteY5" fmla="*/ 436447 h 604322"/>
              <a:gd name="connsiteX6" fmla="*/ 134498 w 605310"/>
              <a:gd name="connsiteY6" fmla="*/ 470036 h 604322"/>
              <a:gd name="connsiteX7" fmla="*/ 100909 w 605310"/>
              <a:gd name="connsiteY7" fmla="*/ 470036 h 604322"/>
              <a:gd name="connsiteX8" fmla="*/ 168157 w 605310"/>
              <a:gd name="connsiteY8" fmla="*/ 369339 h 604322"/>
              <a:gd name="connsiteX9" fmla="*/ 369903 w 605310"/>
              <a:gd name="connsiteY9" fmla="*/ 369339 h 604322"/>
              <a:gd name="connsiteX10" fmla="*/ 369903 w 605310"/>
              <a:gd name="connsiteY10" fmla="*/ 402858 h 604322"/>
              <a:gd name="connsiteX11" fmla="*/ 168157 w 605310"/>
              <a:gd name="connsiteY11" fmla="*/ 402858 h 604322"/>
              <a:gd name="connsiteX12" fmla="*/ 100909 w 605310"/>
              <a:gd name="connsiteY12" fmla="*/ 369339 h 604322"/>
              <a:gd name="connsiteX13" fmla="*/ 134498 w 605310"/>
              <a:gd name="connsiteY13" fmla="*/ 369339 h 604322"/>
              <a:gd name="connsiteX14" fmla="*/ 134498 w 605310"/>
              <a:gd name="connsiteY14" fmla="*/ 402858 h 604322"/>
              <a:gd name="connsiteX15" fmla="*/ 100909 w 605310"/>
              <a:gd name="connsiteY15" fmla="*/ 402858 h 604322"/>
              <a:gd name="connsiteX16" fmla="*/ 168157 w 605310"/>
              <a:gd name="connsiteY16" fmla="*/ 302161 h 604322"/>
              <a:gd name="connsiteX17" fmla="*/ 369903 w 605310"/>
              <a:gd name="connsiteY17" fmla="*/ 302161 h 604322"/>
              <a:gd name="connsiteX18" fmla="*/ 369903 w 605310"/>
              <a:gd name="connsiteY18" fmla="*/ 335680 h 604322"/>
              <a:gd name="connsiteX19" fmla="*/ 168157 w 605310"/>
              <a:gd name="connsiteY19" fmla="*/ 335680 h 604322"/>
              <a:gd name="connsiteX20" fmla="*/ 100909 w 605310"/>
              <a:gd name="connsiteY20" fmla="*/ 302161 h 604322"/>
              <a:gd name="connsiteX21" fmla="*/ 134498 w 605310"/>
              <a:gd name="connsiteY21" fmla="*/ 302161 h 604322"/>
              <a:gd name="connsiteX22" fmla="*/ 134498 w 605310"/>
              <a:gd name="connsiteY22" fmla="*/ 335680 h 604322"/>
              <a:gd name="connsiteX23" fmla="*/ 100909 w 605310"/>
              <a:gd name="connsiteY23" fmla="*/ 335680 h 604322"/>
              <a:gd name="connsiteX24" fmla="*/ 168157 w 605310"/>
              <a:gd name="connsiteY24" fmla="*/ 234983 h 604322"/>
              <a:gd name="connsiteX25" fmla="*/ 369903 w 605310"/>
              <a:gd name="connsiteY25" fmla="*/ 234983 h 604322"/>
              <a:gd name="connsiteX26" fmla="*/ 369903 w 605310"/>
              <a:gd name="connsiteY26" fmla="*/ 268643 h 604322"/>
              <a:gd name="connsiteX27" fmla="*/ 168157 w 605310"/>
              <a:gd name="connsiteY27" fmla="*/ 268643 h 604322"/>
              <a:gd name="connsiteX28" fmla="*/ 100909 w 605310"/>
              <a:gd name="connsiteY28" fmla="*/ 234983 h 604322"/>
              <a:gd name="connsiteX29" fmla="*/ 134498 w 605310"/>
              <a:gd name="connsiteY29" fmla="*/ 234983 h 604322"/>
              <a:gd name="connsiteX30" fmla="*/ 134498 w 605310"/>
              <a:gd name="connsiteY30" fmla="*/ 268643 h 604322"/>
              <a:gd name="connsiteX31" fmla="*/ 100909 w 605310"/>
              <a:gd name="connsiteY31" fmla="*/ 268643 h 604322"/>
              <a:gd name="connsiteX32" fmla="*/ 538005 w 605310"/>
              <a:gd name="connsiteY32" fmla="*/ 201422 h 604322"/>
              <a:gd name="connsiteX33" fmla="*/ 538005 w 605310"/>
              <a:gd name="connsiteY33" fmla="*/ 511073 h 604322"/>
              <a:gd name="connsiteX34" fmla="*/ 554856 w 605310"/>
              <a:gd name="connsiteY34" fmla="*/ 539107 h 604322"/>
              <a:gd name="connsiteX35" fmla="*/ 571707 w 605310"/>
              <a:gd name="connsiteY35" fmla="*/ 511073 h 604322"/>
              <a:gd name="connsiteX36" fmla="*/ 571707 w 605310"/>
              <a:gd name="connsiteY36" fmla="*/ 201422 h 604322"/>
              <a:gd name="connsiteX37" fmla="*/ 538005 w 605310"/>
              <a:gd name="connsiteY37" fmla="*/ 134239 h 604322"/>
              <a:gd name="connsiteX38" fmla="*/ 538005 w 605310"/>
              <a:gd name="connsiteY38" fmla="*/ 167880 h 604322"/>
              <a:gd name="connsiteX39" fmla="*/ 571707 w 605310"/>
              <a:gd name="connsiteY39" fmla="*/ 167880 h 604322"/>
              <a:gd name="connsiteX40" fmla="*/ 571707 w 605310"/>
              <a:gd name="connsiteY40" fmla="*/ 134239 h 604322"/>
              <a:gd name="connsiteX41" fmla="*/ 504401 w 605310"/>
              <a:gd name="connsiteY41" fmla="*/ 100697 h 604322"/>
              <a:gd name="connsiteX42" fmla="*/ 605310 w 605310"/>
              <a:gd name="connsiteY42" fmla="*/ 100697 h 604322"/>
              <a:gd name="connsiteX43" fmla="*/ 605310 w 605310"/>
              <a:gd name="connsiteY43" fmla="*/ 520417 h 604322"/>
              <a:gd name="connsiteX44" fmla="*/ 554856 w 605310"/>
              <a:gd name="connsiteY44" fmla="*/ 604322 h 604322"/>
              <a:gd name="connsiteX45" fmla="*/ 504401 w 605310"/>
              <a:gd name="connsiteY45" fmla="*/ 520417 h 604322"/>
              <a:gd name="connsiteX46" fmla="*/ 336238 w 605310"/>
              <a:gd name="connsiteY46" fmla="*/ 71212 h 604322"/>
              <a:gd name="connsiteX47" fmla="*/ 336238 w 605310"/>
              <a:gd name="connsiteY47" fmla="*/ 134261 h 604322"/>
              <a:gd name="connsiteX48" fmla="*/ 399486 w 605310"/>
              <a:gd name="connsiteY48" fmla="*/ 134261 h 604322"/>
              <a:gd name="connsiteX49" fmla="*/ 50440 w 605310"/>
              <a:gd name="connsiteY49" fmla="*/ 50360 h 604322"/>
              <a:gd name="connsiteX50" fmla="*/ 50440 w 605310"/>
              <a:gd name="connsiteY50" fmla="*/ 553962 h 604322"/>
              <a:gd name="connsiteX51" fmla="*/ 420371 w 605310"/>
              <a:gd name="connsiteY51" fmla="*/ 553962 h 604322"/>
              <a:gd name="connsiteX52" fmla="*/ 420371 w 605310"/>
              <a:gd name="connsiteY52" fmla="*/ 167900 h 604322"/>
              <a:gd name="connsiteX53" fmla="*/ 302644 w 605310"/>
              <a:gd name="connsiteY53" fmla="*/ 167900 h 604322"/>
              <a:gd name="connsiteX54" fmla="*/ 302644 w 605310"/>
              <a:gd name="connsiteY54" fmla="*/ 50360 h 604322"/>
              <a:gd name="connsiteX55" fmla="*/ 0 w 605310"/>
              <a:gd name="connsiteY55" fmla="*/ 0 h 604322"/>
              <a:gd name="connsiteX56" fmla="*/ 336238 w 605310"/>
              <a:gd name="connsiteY56" fmla="*/ 0 h 604322"/>
              <a:gd name="connsiteX57" fmla="*/ 470812 w 605310"/>
              <a:gd name="connsiteY57" fmla="*/ 134261 h 604322"/>
              <a:gd name="connsiteX58" fmla="*/ 470812 w 605310"/>
              <a:gd name="connsiteY58" fmla="*/ 604322 h 604322"/>
              <a:gd name="connsiteX59" fmla="*/ 0 w 605310"/>
              <a:gd name="connsiteY59" fmla="*/ 604322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5310" h="604322">
                <a:moveTo>
                  <a:pt x="168157" y="436447"/>
                </a:moveTo>
                <a:lnTo>
                  <a:pt x="369903" y="436447"/>
                </a:lnTo>
                <a:lnTo>
                  <a:pt x="369903" y="470036"/>
                </a:lnTo>
                <a:lnTo>
                  <a:pt x="168157" y="470036"/>
                </a:lnTo>
                <a:close/>
                <a:moveTo>
                  <a:pt x="100909" y="436447"/>
                </a:moveTo>
                <a:lnTo>
                  <a:pt x="134498" y="436447"/>
                </a:lnTo>
                <a:lnTo>
                  <a:pt x="134498" y="470036"/>
                </a:lnTo>
                <a:lnTo>
                  <a:pt x="100909" y="470036"/>
                </a:lnTo>
                <a:close/>
                <a:moveTo>
                  <a:pt x="168157" y="369339"/>
                </a:moveTo>
                <a:lnTo>
                  <a:pt x="369903" y="369339"/>
                </a:lnTo>
                <a:lnTo>
                  <a:pt x="369903" y="402858"/>
                </a:lnTo>
                <a:lnTo>
                  <a:pt x="168157" y="402858"/>
                </a:lnTo>
                <a:close/>
                <a:moveTo>
                  <a:pt x="100909" y="369339"/>
                </a:moveTo>
                <a:lnTo>
                  <a:pt x="134498" y="369339"/>
                </a:lnTo>
                <a:lnTo>
                  <a:pt x="134498" y="402858"/>
                </a:lnTo>
                <a:lnTo>
                  <a:pt x="100909" y="402858"/>
                </a:lnTo>
                <a:close/>
                <a:moveTo>
                  <a:pt x="168157" y="302161"/>
                </a:moveTo>
                <a:lnTo>
                  <a:pt x="369903" y="302161"/>
                </a:lnTo>
                <a:lnTo>
                  <a:pt x="369903" y="335680"/>
                </a:lnTo>
                <a:lnTo>
                  <a:pt x="168157" y="335680"/>
                </a:lnTo>
                <a:close/>
                <a:moveTo>
                  <a:pt x="100909" y="302161"/>
                </a:moveTo>
                <a:lnTo>
                  <a:pt x="134498" y="302161"/>
                </a:lnTo>
                <a:lnTo>
                  <a:pt x="134498" y="335680"/>
                </a:lnTo>
                <a:lnTo>
                  <a:pt x="100909" y="335680"/>
                </a:lnTo>
                <a:close/>
                <a:moveTo>
                  <a:pt x="168157" y="234983"/>
                </a:moveTo>
                <a:lnTo>
                  <a:pt x="369903" y="234983"/>
                </a:lnTo>
                <a:lnTo>
                  <a:pt x="369903" y="268643"/>
                </a:lnTo>
                <a:lnTo>
                  <a:pt x="168157" y="268643"/>
                </a:lnTo>
                <a:close/>
                <a:moveTo>
                  <a:pt x="100909" y="234983"/>
                </a:moveTo>
                <a:lnTo>
                  <a:pt x="134498" y="234983"/>
                </a:lnTo>
                <a:lnTo>
                  <a:pt x="134498" y="268643"/>
                </a:lnTo>
                <a:lnTo>
                  <a:pt x="100909" y="268643"/>
                </a:lnTo>
                <a:close/>
                <a:moveTo>
                  <a:pt x="538005" y="201422"/>
                </a:moveTo>
                <a:lnTo>
                  <a:pt x="538005" y="511073"/>
                </a:lnTo>
                <a:lnTo>
                  <a:pt x="554856" y="539107"/>
                </a:lnTo>
                <a:lnTo>
                  <a:pt x="571707" y="511073"/>
                </a:lnTo>
                <a:lnTo>
                  <a:pt x="571707" y="201422"/>
                </a:lnTo>
                <a:close/>
                <a:moveTo>
                  <a:pt x="538005" y="134239"/>
                </a:moveTo>
                <a:lnTo>
                  <a:pt x="538005" y="167880"/>
                </a:lnTo>
                <a:lnTo>
                  <a:pt x="571707" y="167880"/>
                </a:lnTo>
                <a:lnTo>
                  <a:pt x="571707" y="134239"/>
                </a:lnTo>
                <a:close/>
                <a:moveTo>
                  <a:pt x="504401" y="100697"/>
                </a:moveTo>
                <a:lnTo>
                  <a:pt x="605310" y="100697"/>
                </a:lnTo>
                <a:lnTo>
                  <a:pt x="605310" y="520417"/>
                </a:lnTo>
                <a:lnTo>
                  <a:pt x="554856" y="604322"/>
                </a:lnTo>
                <a:lnTo>
                  <a:pt x="504401" y="520417"/>
                </a:lnTo>
                <a:close/>
                <a:moveTo>
                  <a:pt x="336238" y="71212"/>
                </a:moveTo>
                <a:lnTo>
                  <a:pt x="336238" y="134261"/>
                </a:lnTo>
                <a:lnTo>
                  <a:pt x="399486" y="134261"/>
                </a:lnTo>
                <a:close/>
                <a:moveTo>
                  <a:pt x="50440" y="50360"/>
                </a:moveTo>
                <a:lnTo>
                  <a:pt x="50440" y="553962"/>
                </a:lnTo>
                <a:lnTo>
                  <a:pt x="420371" y="553962"/>
                </a:lnTo>
                <a:lnTo>
                  <a:pt x="420371" y="167900"/>
                </a:lnTo>
                <a:lnTo>
                  <a:pt x="302644" y="167900"/>
                </a:lnTo>
                <a:lnTo>
                  <a:pt x="302644" y="50360"/>
                </a:lnTo>
                <a:close/>
                <a:moveTo>
                  <a:pt x="0" y="0"/>
                </a:moveTo>
                <a:lnTo>
                  <a:pt x="336238" y="0"/>
                </a:lnTo>
                <a:lnTo>
                  <a:pt x="470812" y="134261"/>
                </a:lnTo>
                <a:lnTo>
                  <a:pt x="470812" y="604322"/>
                </a:lnTo>
                <a:lnTo>
                  <a:pt x="0" y="604322"/>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矩形 4"/>
          <p:cNvSpPr/>
          <p:nvPr/>
        </p:nvSpPr>
        <p:spPr>
          <a:xfrm>
            <a:off x="940687" y="2970710"/>
            <a:ext cx="1830518"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800" b="1" dirty="0" smtClean="0">
                <a:latin typeface="+mn-ea"/>
              </a:rPr>
              <a:t>flask</a:t>
            </a:r>
            <a:endParaRPr lang="zh-CN" altLang="en-US" sz="1800" b="1" dirty="0">
              <a:latin typeface="+mn-ea"/>
            </a:endParaRPr>
          </a:p>
        </p:txBody>
      </p:sp>
      <p:sp>
        <p:nvSpPr>
          <p:cNvPr id="6" name="圆角矩形 5"/>
          <p:cNvSpPr/>
          <p:nvPr/>
        </p:nvSpPr>
        <p:spPr>
          <a:xfrm>
            <a:off x="4126655" y="2095976"/>
            <a:ext cx="657225" cy="657225"/>
          </a:xfrm>
          <a:prstGeom prst="round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圆角矩形 47"/>
          <p:cNvSpPr/>
          <p:nvPr/>
        </p:nvSpPr>
        <p:spPr>
          <a:xfrm>
            <a:off x="4290961" y="2292804"/>
            <a:ext cx="328613" cy="277857"/>
          </a:xfrm>
          <a:custGeom>
            <a:avLst/>
            <a:gdLst>
              <a:gd name="connsiteX0" fmla="*/ 439054 w 607639"/>
              <a:gd name="connsiteY0" fmla="*/ 375632 h 513787"/>
              <a:gd name="connsiteX1" fmla="*/ 439054 w 607639"/>
              <a:gd name="connsiteY1" fmla="*/ 400870 h 513787"/>
              <a:gd name="connsiteX2" fmla="*/ 464325 w 607639"/>
              <a:gd name="connsiteY2" fmla="*/ 400870 h 513787"/>
              <a:gd name="connsiteX3" fmla="*/ 464325 w 607639"/>
              <a:gd name="connsiteY3" fmla="*/ 375632 h 513787"/>
              <a:gd name="connsiteX4" fmla="*/ 291149 w 607639"/>
              <a:gd name="connsiteY4" fmla="*/ 375632 h 513787"/>
              <a:gd name="connsiteX5" fmla="*/ 291149 w 607639"/>
              <a:gd name="connsiteY5" fmla="*/ 400870 h 513787"/>
              <a:gd name="connsiteX6" fmla="*/ 316420 w 607639"/>
              <a:gd name="connsiteY6" fmla="*/ 400870 h 513787"/>
              <a:gd name="connsiteX7" fmla="*/ 316420 w 607639"/>
              <a:gd name="connsiteY7" fmla="*/ 375632 h 513787"/>
              <a:gd name="connsiteX8" fmla="*/ 143282 w 607639"/>
              <a:gd name="connsiteY8" fmla="*/ 375632 h 513787"/>
              <a:gd name="connsiteX9" fmla="*/ 143282 w 607639"/>
              <a:gd name="connsiteY9" fmla="*/ 400870 h 513787"/>
              <a:gd name="connsiteX10" fmla="*/ 168477 w 607639"/>
              <a:gd name="connsiteY10" fmla="*/ 400870 h 513787"/>
              <a:gd name="connsiteX11" fmla="*/ 168477 w 607639"/>
              <a:gd name="connsiteY11" fmla="*/ 375632 h 513787"/>
              <a:gd name="connsiteX12" fmla="*/ 419121 w 607639"/>
              <a:gd name="connsiteY12" fmla="*/ 335821 h 513787"/>
              <a:gd name="connsiteX13" fmla="*/ 484258 w 607639"/>
              <a:gd name="connsiteY13" fmla="*/ 335821 h 513787"/>
              <a:gd name="connsiteX14" fmla="*/ 504190 w 607639"/>
              <a:gd name="connsiteY14" fmla="*/ 355727 h 513787"/>
              <a:gd name="connsiteX15" fmla="*/ 504190 w 607639"/>
              <a:gd name="connsiteY15" fmla="*/ 420775 h 513787"/>
              <a:gd name="connsiteX16" fmla="*/ 484258 w 607639"/>
              <a:gd name="connsiteY16" fmla="*/ 440681 h 513787"/>
              <a:gd name="connsiteX17" fmla="*/ 419121 w 607639"/>
              <a:gd name="connsiteY17" fmla="*/ 440681 h 513787"/>
              <a:gd name="connsiteX18" fmla="*/ 399189 w 607639"/>
              <a:gd name="connsiteY18" fmla="*/ 420775 h 513787"/>
              <a:gd name="connsiteX19" fmla="*/ 399189 w 607639"/>
              <a:gd name="connsiteY19" fmla="*/ 355727 h 513787"/>
              <a:gd name="connsiteX20" fmla="*/ 419121 w 607639"/>
              <a:gd name="connsiteY20" fmla="*/ 335821 h 513787"/>
              <a:gd name="connsiteX21" fmla="*/ 271216 w 607639"/>
              <a:gd name="connsiteY21" fmla="*/ 335821 h 513787"/>
              <a:gd name="connsiteX22" fmla="*/ 336353 w 607639"/>
              <a:gd name="connsiteY22" fmla="*/ 335821 h 513787"/>
              <a:gd name="connsiteX23" fmla="*/ 356285 w 607639"/>
              <a:gd name="connsiteY23" fmla="*/ 355727 h 513787"/>
              <a:gd name="connsiteX24" fmla="*/ 356285 w 607639"/>
              <a:gd name="connsiteY24" fmla="*/ 420775 h 513787"/>
              <a:gd name="connsiteX25" fmla="*/ 336353 w 607639"/>
              <a:gd name="connsiteY25" fmla="*/ 440681 h 513787"/>
              <a:gd name="connsiteX26" fmla="*/ 271216 w 607639"/>
              <a:gd name="connsiteY26" fmla="*/ 440681 h 513787"/>
              <a:gd name="connsiteX27" fmla="*/ 251284 w 607639"/>
              <a:gd name="connsiteY27" fmla="*/ 420775 h 513787"/>
              <a:gd name="connsiteX28" fmla="*/ 251284 w 607639"/>
              <a:gd name="connsiteY28" fmla="*/ 355727 h 513787"/>
              <a:gd name="connsiteX29" fmla="*/ 271216 w 607639"/>
              <a:gd name="connsiteY29" fmla="*/ 335821 h 513787"/>
              <a:gd name="connsiteX30" fmla="*/ 123339 w 607639"/>
              <a:gd name="connsiteY30" fmla="*/ 335821 h 513787"/>
              <a:gd name="connsiteX31" fmla="*/ 188420 w 607639"/>
              <a:gd name="connsiteY31" fmla="*/ 335821 h 513787"/>
              <a:gd name="connsiteX32" fmla="*/ 208451 w 607639"/>
              <a:gd name="connsiteY32" fmla="*/ 355727 h 513787"/>
              <a:gd name="connsiteX33" fmla="*/ 208451 w 607639"/>
              <a:gd name="connsiteY33" fmla="*/ 420775 h 513787"/>
              <a:gd name="connsiteX34" fmla="*/ 188420 w 607639"/>
              <a:gd name="connsiteY34" fmla="*/ 440681 h 513787"/>
              <a:gd name="connsiteX35" fmla="*/ 123339 w 607639"/>
              <a:gd name="connsiteY35" fmla="*/ 440681 h 513787"/>
              <a:gd name="connsiteX36" fmla="*/ 103308 w 607639"/>
              <a:gd name="connsiteY36" fmla="*/ 420775 h 513787"/>
              <a:gd name="connsiteX37" fmla="*/ 103308 w 607639"/>
              <a:gd name="connsiteY37" fmla="*/ 355727 h 513787"/>
              <a:gd name="connsiteX38" fmla="*/ 123339 w 607639"/>
              <a:gd name="connsiteY38" fmla="*/ 335821 h 513787"/>
              <a:gd name="connsiteX39" fmla="*/ 439054 w 607639"/>
              <a:gd name="connsiteY39" fmla="*/ 220406 h 513787"/>
              <a:gd name="connsiteX40" fmla="*/ 439054 w 607639"/>
              <a:gd name="connsiteY40" fmla="*/ 245555 h 513787"/>
              <a:gd name="connsiteX41" fmla="*/ 464325 w 607639"/>
              <a:gd name="connsiteY41" fmla="*/ 245555 h 513787"/>
              <a:gd name="connsiteX42" fmla="*/ 464325 w 607639"/>
              <a:gd name="connsiteY42" fmla="*/ 220406 h 513787"/>
              <a:gd name="connsiteX43" fmla="*/ 291149 w 607639"/>
              <a:gd name="connsiteY43" fmla="*/ 220406 h 513787"/>
              <a:gd name="connsiteX44" fmla="*/ 291149 w 607639"/>
              <a:gd name="connsiteY44" fmla="*/ 245555 h 513787"/>
              <a:gd name="connsiteX45" fmla="*/ 316420 w 607639"/>
              <a:gd name="connsiteY45" fmla="*/ 245555 h 513787"/>
              <a:gd name="connsiteX46" fmla="*/ 316420 w 607639"/>
              <a:gd name="connsiteY46" fmla="*/ 220406 h 513787"/>
              <a:gd name="connsiteX47" fmla="*/ 143282 w 607639"/>
              <a:gd name="connsiteY47" fmla="*/ 220406 h 513787"/>
              <a:gd name="connsiteX48" fmla="*/ 143282 w 607639"/>
              <a:gd name="connsiteY48" fmla="*/ 245555 h 513787"/>
              <a:gd name="connsiteX49" fmla="*/ 168477 w 607639"/>
              <a:gd name="connsiteY49" fmla="*/ 245555 h 513787"/>
              <a:gd name="connsiteX50" fmla="*/ 168477 w 607639"/>
              <a:gd name="connsiteY50" fmla="*/ 220406 h 513787"/>
              <a:gd name="connsiteX51" fmla="*/ 419121 w 607639"/>
              <a:gd name="connsiteY51" fmla="*/ 180506 h 513787"/>
              <a:gd name="connsiteX52" fmla="*/ 484258 w 607639"/>
              <a:gd name="connsiteY52" fmla="*/ 180506 h 513787"/>
              <a:gd name="connsiteX53" fmla="*/ 504190 w 607639"/>
              <a:gd name="connsiteY53" fmla="*/ 200412 h 513787"/>
              <a:gd name="connsiteX54" fmla="*/ 504190 w 607639"/>
              <a:gd name="connsiteY54" fmla="*/ 265460 h 513787"/>
              <a:gd name="connsiteX55" fmla="*/ 484258 w 607639"/>
              <a:gd name="connsiteY55" fmla="*/ 285366 h 513787"/>
              <a:gd name="connsiteX56" fmla="*/ 419121 w 607639"/>
              <a:gd name="connsiteY56" fmla="*/ 285366 h 513787"/>
              <a:gd name="connsiteX57" fmla="*/ 399189 w 607639"/>
              <a:gd name="connsiteY57" fmla="*/ 265460 h 513787"/>
              <a:gd name="connsiteX58" fmla="*/ 399189 w 607639"/>
              <a:gd name="connsiteY58" fmla="*/ 200412 h 513787"/>
              <a:gd name="connsiteX59" fmla="*/ 419121 w 607639"/>
              <a:gd name="connsiteY59" fmla="*/ 180506 h 513787"/>
              <a:gd name="connsiteX60" fmla="*/ 271216 w 607639"/>
              <a:gd name="connsiteY60" fmla="*/ 180506 h 513787"/>
              <a:gd name="connsiteX61" fmla="*/ 336353 w 607639"/>
              <a:gd name="connsiteY61" fmla="*/ 180506 h 513787"/>
              <a:gd name="connsiteX62" fmla="*/ 356285 w 607639"/>
              <a:gd name="connsiteY62" fmla="*/ 200412 h 513787"/>
              <a:gd name="connsiteX63" fmla="*/ 356285 w 607639"/>
              <a:gd name="connsiteY63" fmla="*/ 265460 h 513787"/>
              <a:gd name="connsiteX64" fmla="*/ 336353 w 607639"/>
              <a:gd name="connsiteY64" fmla="*/ 285366 h 513787"/>
              <a:gd name="connsiteX65" fmla="*/ 271216 w 607639"/>
              <a:gd name="connsiteY65" fmla="*/ 285366 h 513787"/>
              <a:gd name="connsiteX66" fmla="*/ 251284 w 607639"/>
              <a:gd name="connsiteY66" fmla="*/ 265460 h 513787"/>
              <a:gd name="connsiteX67" fmla="*/ 251284 w 607639"/>
              <a:gd name="connsiteY67" fmla="*/ 200412 h 513787"/>
              <a:gd name="connsiteX68" fmla="*/ 271216 w 607639"/>
              <a:gd name="connsiteY68" fmla="*/ 180506 h 513787"/>
              <a:gd name="connsiteX69" fmla="*/ 123339 w 607639"/>
              <a:gd name="connsiteY69" fmla="*/ 180506 h 513787"/>
              <a:gd name="connsiteX70" fmla="*/ 188420 w 607639"/>
              <a:gd name="connsiteY70" fmla="*/ 180506 h 513787"/>
              <a:gd name="connsiteX71" fmla="*/ 208451 w 607639"/>
              <a:gd name="connsiteY71" fmla="*/ 200412 h 513787"/>
              <a:gd name="connsiteX72" fmla="*/ 208451 w 607639"/>
              <a:gd name="connsiteY72" fmla="*/ 265460 h 513787"/>
              <a:gd name="connsiteX73" fmla="*/ 188420 w 607639"/>
              <a:gd name="connsiteY73" fmla="*/ 285366 h 513787"/>
              <a:gd name="connsiteX74" fmla="*/ 123339 w 607639"/>
              <a:gd name="connsiteY74" fmla="*/ 285366 h 513787"/>
              <a:gd name="connsiteX75" fmla="*/ 103308 w 607639"/>
              <a:gd name="connsiteY75" fmla="*/ 265460 h 513787"/>
              <a:gd name="connsiteX76" fmla="*/ 103308 w 607639"/>
              <a:gd name="connsiteY76" fmla="*/ 200412 h 513787"/>
              <a:gd name="connsiteX77" fmla="*/ 123339 w 607639"/>
              <a:gd name="connsiteY77" fmla="*/ 180506 h 513787"/>
              <a:gd name="connsiteX78" fmla="*/ 39874 w 607639"/>
              <a:gd name="connsiteY78" fmla="*/ 75633 h 513787"/>
              <a:gd name="connsiteX79" fmla="*/ 39874 w 607639"/>
              <a:gd name="connsiteY79" fmla="*/ 473971 h 513787"/>
              <a:gd name="connsiteX80" fmla="*/ 567765 w 607639"/>
              <a:gd name="connsiteY80" fmla="*/ 473971 h 513787"/>
              <a:gd name="connsiteX81" fmla="*/ 567765 w 607639"/>
              <a:gd name="connsiteY81" fmla="*/ 75633 h 513787"/>
              <a:gd name="connsiteX82" fmla="*/ 523173 w 607639"/>
              <a:gd name="connsiteY82" fmla="*/ 75633 h 513787"/>
              <a:gd name="connsiteX83" fmla="*/ 523173 w 607639"/>
              <a:gd name="connsiteY83" fmla="*/ 88342 h 513787"/>
              <a:gd name="connsiteX84" fmla="*/ 503236 w 607639"/>
              <a:gd name="connsiteY84" fmla="*/ 108250 h 513787"/>
              <a:gd name="connsiteX85" fmla="*/ 483299 w 607639"/>
              <a:gd name="connsiteY85" fmla="*/ 88342 h 513787"/>
              <a:gd name="connsiteX86" fmla="*/ 483299 w 607639"/>
              <a:gd name="connsiteY86" fmla="*/ 75633 h 513787"/>
              <a:gd name="connsiteX87" fmla="*/ 423487 w 607639"/>
              <a:gd name="connsiteY87" fmla="*/ 75633 h 513787"/>
              <a:gd name="connsiteX88" fmla="*/ 423487 w 607639"/>
              <a:gd name="connsiteY88" fmla="*/ 88342 h 513787"/>
              <a:gd name="connsiteX89" fmla="*/ 403550 w 607639"/>
              <a:gd name="connsiteY89" fmla="*/ 108250 h 513787"/>
              <a:gd name="connsiteX90" fmla="*/ 383613 w 607639"/>
              <a:gd name="connsiteY90" fmla="*/ 88342 h 513787"/>
              <a:gd name="connsiteX91" fmla="*/ 383613 w 607639"/>
              <a:gd name="connsiteY91" fmla="*/ 75633 h 513787"/>
              <a:gd name="connsiteX92" fmla="*/ 323712 w 607639"/>
              <a:gd name="connsiteY92" fmla="*/ 75633 h 513787"/>
              <a:gd name="connsiteX93" fmla="*/ 323712 w 607639"/>
              <a:gd name="connsiteY93" fmla="*/ 88342 h 513787"/>
              <a:gd name="connsiteX94" fmla="*/ 303775 w 607639"/>
              <a:gd name="connsiteY94" fmla="*/ 108250 h 513787"/>
              <a:gd name="connsiteX95" fmla="*/ 283838 w 607639"/>
              <a:gd name="connsiteY95" fmla="*/ 88342 h 513787"/>
              <a:gd name="connsiteX96" fmla="*/ 283838 w 607639"/>
              <a:gd name="connsiteY96" fmla="*/ 75633 h 513787"/>
              <a:gd name="connsiteX97" fmla="*/ 224026 w 607639"/>
              <a:gd name="connsiteY97" fmla="*/ 75633 h 513787"/>
              <a:gd name="connsiteX98" fmla="*/ 224026 w 607639"/>
              <a:gd name="connsiteY98" fmla="*/ 88342 h 513787"/>
              <a:gd name="connsiteX99" fmla="*/ 204089 w 607639"/>
              <a:gd name="connsiteY99" fmla="*/ 108250 h 513787"/>
              <a:gd name="connsiteX100" fmla="*/ 184152 w 607639"/>
              <a:gd name="connsiteY100" fmla="*/ 88342 h 513787"/>
              <a:gd name="connsiteX101" fmla="*/ 184152 w 607639"/>
              <a:gd name="connsiteY101" fmla="*/ 75633 h 513787"/>
              <a:gd name="connsiteX102" fmla="*/ 124340 w 607639"/>
              <a:gd name="connsiteY102" fmla="*/ 75633 h 513787"/>
              <a:gd name="connsiteX103" fmla="*/ 124340 w 607639"/>
              <a:gd name="connsiteY103" fmla="*/ 88342 h 513787"/>
              <a:gd name="connsiteX104" fmla="*/ 104403 w 607639"/>
              <a:gd name="connsiteY104" fmla="*/ 108250 h 513787"/>
              <a:gd name="connsiteX105" fmla="*/ 84466 w 607639"/>
              <a:gd name="connsiteY105" fmla="*/ 88342 h 513787"/>
              <a:gd name="connsiteX106" fmla="*/ 84466 w 607639"/>
              <a:gd name="connsiteY106" fmla="*/ 75633 h 513787"/>
              <a:gd name="connsiteX107" fmla="*/ 104403 w 607639"/>
              <a:gd name="connsiteY107" fmla="*/ 0 h 513787"/>
              <a:gd name="connsiteX108" fmla="*/ 124340 w 607639"/>
              <a:gd name="connsiteY108" fmla="*/ 19908 h 513787"/>
              <a:gd name="connsiteX109" fmla="*/ 124340 w 607639"/>
              <a:gd name="connsiteY109" fmla="*/ 35817 h 513787"/>
              <a:gd name="connsiteX110" fmla="*/ 184152 w 607639"/>
              <a:gd name="connsiteY110" fmla="*/ 35817 h 513787"/>
              <a:gd name="connsiteX111" fmla="*/ 184152 w 607639"/>
              <a:gd name="connsiteY111" fmla="*/ 19908 h 513787"/>
              <a:gd name="connsiteX112" fmla="*/ 204089 w 607639"/>
              <a:gd name="connsiteY112" fmla="*/ 0 h 513787"/>
              <a:gd name="connsiteX113" fmla="*/ 224026 w 607639"/>
              <a:gd name="connsiteY113" fmla="*/ 19908 h 513787"/>
              <a:gd name="connsiteX114" fmla="*/ 224026 w 607639"/>
              <a:gd name="connsiteY114" fmla="*/ 35817 h 513787"/>
              <a:gd name="connsiteX115" fmla="*/ 283838 w 607639"/>
              <a:gd name="connsiteY115" fmla="*/ 35817 h 513787"/>
              <a:gd name="connsiteX116" fmla="*/ 283838 w 607639"/>
              <a:gd name="connsiteY116" fmla="*/ 19908 h 513787"/>
              <a:gd name="connsiteX117" fmla="*/ 303775 w 607639"/>
              <a:gd name="connsiteY117" fmla="*/ 0 h 513787"/>
              <a:gd name="connsiteX118" fmla="*/ 323712 w 607639"/>
              <a:gd name="connsiteY118" fmla="*/ 19908 h 513787"/>
              <a:gd name="connsiteX119" fmla="*/ 323712 w 607639"/>
              <a:gd name="connsiteY119" fmla="*/ 35817 h 513787"/>
              <a:gd name="connsiteX120" fmla="*/ 383613 w 607639"/>
              <a:gd name="connsiteY120" fmla="*/ 35817 h 513787"/>
              <a:gd name="connsiteX121" fmla="*/ 383613 w 607639"/>
              <a:gd name="connsiteY121" fmla="*/ 19908 h 513787"/>
              <a:gd name="connsiteX122" fmla="*/ 403550 w 607639"/>
              <a:gd name="connsiteY122" fmla="*/ 0 h 513787"/>
              <a:gd name="connsiteX123" fmla="*/ 423487 w 607639"/>
              <a:gd name="connsiteY123" fmla="*/ 19908 h 513787"/>
              <a:gd name="connsiteX124" fmla="*/ 423487 w 607639"/>
              <a:gd name="connsiteY124" fmla="*/ 35817 h 513787"/>
              <a:gd name="connsiteX125" fmla="*/ 483299 w 607639"/>
              <a:gd name="connsiteY125" fmla="*/ 35817 h 513787"/>
              <a:gd name="connsiteX126" fmla="*/ 483299 w 607639"/>
              <a:gd name="connsiteY126" fmla="*/ 19908 h 513787"/>
              <a:gd name="connsiteX127" fmla="*/ 503236 w 607639"/>
              <a:gd name="connsiteY127" fmla="*/ 0 h 513787"/>
              <a:gd name="connsiteX128" fmla="*/ 523173 w 607639"/>
              <a:gd name="connsiteY128" fmla="*/ 19908 h 513787"/>
              <a:gd name="connsiteX129" fmla="*/ 523173 w 607639"/>
              <a:gd name="connsiteY129" fmla="*/ 35817 h 513787"/>
              <a:gd name="connsiteX130" fmla="*/ 587702 w 607639"/>
              <a:gd name="connsiteY130" fmla="*/ 35817 h 513787"/>
              <a:gd name="connsiteX131" fmla="*/ 607639 w 607639"/>
              <a:gd name="connsiteY131" fmla="*/ 55725 h 513787"/>
              <a:gd name="connsiteX132" fmla="*/ 607639 w 607639"/>
              <a:gd name="connsiteY132" fmla="*/ 493879 h 513787"/>
              <a:gd name="connsiteX133" fmla="*/ 587702 w 607639"/>
              <a:gd name="connsiteY133" fmla="*/ 513787 h 513787"/>
              <a:gd name="connsiteX134" fmla="*/ 19937 w 607639"/>
              <a:gd name="connsiteY134" fmla="*/ 513787 h 513787"/>
              <a:gd name="connsiteX135" fmla="*/ 0 w 607639"/>
              <a:gd name="connsiteY135" fmla="*/ 493879 h 513787"/>
              <a:gd name="connsiteX136" fmla="*/ 0 w 607639"/>
              <a:gd name="connsiteY136" fmla="*/ 55725 h 513787"/>
              <a:gd name="connsiteX137" fmla="*/ 19937 w 607639"/>
              <a:gd name="connsiteY137" fmla="*/ 35817 h 513787"/>
              <a:gd name="connsiteX138" fmla="*/ 84466 w 607639"/>
              <a:gd name="connsiteY138" fmla="*/ 35817 h 513787"/>
              <a:gd name="connsiteX139" fmla="*/ 84466 w 607639"/>
              <a:gd name="connsiteY139" fmla="*/ 19908 h 513787"/>
              <a:gd name="connsiteX140" fmla="*/ 104403 w 607639"/>
              <a:gd name="connsiteY14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513787">
                <a:moveTo>
                  <a:pt x="439054" y="375632"/>
                </a:moveTo>
                <a:lnTo>
                  <a:pt x="439054" y="400870"/>
                </a:lnTo>
                <a:lnTo>
                  <a:pt x="464325" y="400870"/>
                </a:lnTo>
                <a:lnTo>
                  <a:pt x="464325" y="375632"/>
                </a:lnTo>
                <a:close/>
                <a:moveTo>
                  <a:pt x="291149" y="375632"/>
                </a:moveTo>
                <a:lnTo>
                  <a:pt x="291149" y="400870"/>
                </a:lnTo>
                <a:lnTo>
                  <a:pt x="316420" y="400870"/>
                </a:lnTo>
                <a:lnTo>
                  <a:pt x="316420" y="375632"/>
                </a:lnTo>
                <a:close/>
                <a:moveTo>
                  <a:pt x="143282" y="375632"/>
                </a:moveTo>
                <a:lnTo>
                  <a:pt x="143282" y="400870"/>
                </a:lnTo>
                <a:lnTo>
                  <a:pt x="168477" y="400870"/>
                </a:lnTo>
                <a:lnTo>
                  <a:pt x="168477" y="375632"/>
                </a:lnTo>
                <a:close/>
                <a:moveTo>
                  <a:pt x="419121" y="335821"/>
                </a:moveTo>
                <a:lnTo>
                  <a:pt x="484258" y="335821"/>
                </a:lnTo>
                <a:cubicBezTo>
                  <a:pt x="495292" y="335821"/>
                  <a:pt x="504190" y="344707"/>
                  <a:pt x="504190" y="355727"/>
                </a:cubicBezTo>
                <a:lnTo>
                  <a:pt x="504190" y="420775"/>
                </a:lnTo>
                <a:cubicBezTo>
                  <a:pt x="504190" y="431795"/>
                  <a:pt x="495292" y="440681"/>
                  <a:pt x="484258" y="440681"/>
                </a:cubicBezTo>
                <a:lnTo>
                  <a:pt x="419121" y="440681"/>
                </a:lnTo>
                <a:cubicBezTo>
                  <a:pt x="408087" y="440681"/>
                  <a:pt x="399189" y="431795"/>
                  <a:pt x="399189" y="420775"/>
                </a:cubicBezTo>
                <a:lnTo>
                  <a:pt x="399189" y="355727"/>
                </a:lnTo>
                <a:cubicBezTo>
                  <a:pt x="399189" y="344707"/>
                  <a:pt x="408087" y="335821"/>
                  <a:pt x="419121" y="335821"/>
                </a:cubicBezTo>
                <a:close/>
                <a:moveTo>
                  <a:pt x="271216" y="335821"/>
                </a:moveTo>
                <a:lnTo>
                  <a:pt x="336353" y="335821"/>
                </a:lnTo>
                <a:cubicBezTo>
                  <a:pt x="347387" y="335821"/>
                  <a:pt x="356285" y="344707"/>
                  <a:pt x="356285" y="355727"/>
                </a:cubicBezTo>
                <a:lnTo>
                  <a:pt x="356285" y="420775"/>
                </a:lnTo>
                <a:cubicBezTo>
                  <a:pt x="356285" y="431795"/>
                  <a:pt x="347387" y="440681"/>
                  <a:pt x="336353" y="440681"/>
                </a:cubicBezTo>
                <a:lnTo>
                  <a:pt x="271216" y="440681"/>
                </a:lnTo>
                <a:cubicBezTo>
                  <a:pt x="260271" y="440681"/>
                  <a:pt x="251284" y="431795"/>
                  <a:pt x="251284" y="420775"/>
                </a:cubicBezTo>
                <a:lnTo>
                  <a:pt x="251284" y="355727"/>
                </a:lnTo>
                <a:cubicBezTo>
                  <a:pt x="251284" y="344707"/>
                  <a:pt x="260271" y="335821"/>
                  <a:pt x="271216" y="335821"/>
                </a:cubicBezTo>
                <a:close/>
                <a:moveTo>
                  <a:pt x="123339" y="335821"/>
                </a:moveTo>
                <a:lnTo>
                  <a:pt x="188420" y="335821"/>
                </a:lnTo>
                <a:cubicBezTo>
                  <a:pt x="199459" y="335821"/>
                  <a:pt x="208451" y="344707"/>
                  <a:pt x="208451" y="355727"/>
                </a:cubicBezTo>
                <a:lnTo>
                  <a:pt x="208451" y="420775"/>
                </a:lnTo>
                <a:cubicBezTo>
                  <a:pt x="208451" y="431795"/>
                  <a:pt x="199459" y="440681"/>
                  <a:pt x="188420" y="440681"/>
                </a:cubicBezTo>
                <a:lnTo>
                  <a:pt x="123339" y="440681"/>
                </a:lnTo>
                <a:cubicBezTo>
                  <a:pt x="112300" y="440681"/>
                  <a:pt x="103308" y="431795"/>
                  <a:pt x="103308" y="420775"/>
                </a:cubicBezTo>
                <a:lnTo>
                  <a:pt x="103308" y="355727"/>
                </a:lnTo>
                <a:cubicBezTo>
                  <a:pt x="103308" y="344707"/>
                  <a:pt x="112300" y="335821"/>
                  <a:pt x="123339" y="335821"/>
                </a:cubicBezTo>
                <a:close/>
                <a:moveTo>
                  <a:pt x="439054" y="220406"/>
                </a:moveTo>
                <a:lnTo>
                  <a:pt x="439054" y="245555"/>
                </a:lnTo>
                <a:lnTo>
                  <a:pt x="464325" y="245555"/>
                </a:lnTo>
                <a:lnTo>
                  <a:pt x="464325" y="220406"/>
                </a:lnTo>
                <a:close/>
                <a:moveTo>
                  <a:pt x="291149" y="220406"/>
                </a:moveTo>
                <a:lnTo>
                  <a:pt x="291149" y="245555"/>
                </a:lnTo>
                <a:lnTo>
                  <a:pt x="316420" y="245555"/>
                </a:lnTo>
                <a:lnTo>
                  <a:pt x="316420" y="220406"/>
                </a:lnTo>
                <a:close/>
                <a:moveTo>
                  <a:pt x="143282" y="220406"/>
                </a:moveTo>
                <a:lnTo>
                  <a:pt x="143282" y="245555"/>
                </a:lnTo>
                <a:lnTo>
                  <a:pt x="168477" y="245555"/>
                </a:lnTo>
                <a:lnTo>
                  <a:pt x="168477" y="220406"/>
                </a:lnTo>
                <a:close/>
                <a:moveTo>
                  <a:pt x="419121" y="180506"/>
                </a:moveTo>
                <a:lnTo>
                  <a:pt x="484258" y="180506"/>
                </a:lnTo>
                <a:cubicBezTo>
                  <a:pt x="495292" y="180506"/>
                  <a:pt x="504190" y="189481"/>
                  <a:pt x="504190" y="200412"/>
                </a:cubicBezTo>
                <a:lnTo>
                  <a:pt x="504190" y="265460"/>
                </a:lnTo>
                <a:cubicBezTo>
                  <a:pt x="504190" y="276480"/>
                  <a:pt x="495292" y="285366"/>
                  <a:pt x="484258" y="285366"/>
                </a:cubicBezTo>
                <a:lnTo>
                  <a:pt x="419121" y="285366"/>
                </a:lnTo>
                <a:cubicBezTo>
                  <a:pt x="408087" y="285366"/>
                  <a:pt x="399189" y="276480"/>
                  <a:pt x="399189" y="265460"/>
                </a:cubicBezTo>
                <a:lnTo>
                  <a:pt x="399189" y="200412"/>
                </a:lnTo>
                <a:cubicBezTo>
                  <a:pt x="399189" y="189481"/>
                  <a:pt x="408087" y="180506"/>
                  <a:pt x="419121" y="180506"/>
                </a:cubicBezTo>
                <a:close/>
                <a:moveTo>
                  <a:pt x="271216" y="180506"/>
                </a:moveTo>
                <a:lnTo>
                  <a:pt x="336353" y="180506"/>
                </a:lnTo>
                <a:cubicBezTo>
                  <a:pt x="347387" y="180506"/>
                  <a:pt x="356285" y="189481"/>
                  <a:pt x="356285" y="200412"/>
                </a:cubicBezTo>
                <a:lnTo>
                  <a:pt x="356285" y="265460"/>
                </a:lnTo>
                <a:cubicBezTo>
                  <a:pt x="356285" y="276480"/>
                  <a:pt x="347387" y="285366"/>
                  <a:pt x="336353" y="285366"/>
                </a:cubicBezTo>
                <a:lnTo>
                  <a:pt x="271216" y="285366"/>
                </a:lnTo>
                <a:cubicBezTo>
                  <a:pt x="260271" y="285366"/>
                  <a:pt x="251284" y="276480"/>
                  <a:pt x="251284" y="265460"/>
                </a:cubicBezTo>
                <a:lnTo>
                  <a:pt x="251284" y="200412"/>
                </a:lnTo>
                <a:cubicBezTo>
                  <a:pt x="251284" y="189481"/>
                  <a:pt x="260271" y="180506"/>
                  <a:pt x="271216" y="180506"/>
                </a:cubicBezTo>
                <a:close/>
                <a:moveTo>
                  <a:pt x="123339" y="180506"/>
                </a:moveTo>
                <a:lnTo>
                  <a:pt x="188420" y="180506"/>
                </a:lnTo>
                <a:cubicBezTo>
                  <a:pt x="199459" y="180506"/>
                  <a:pt x="208451" y="189481"/>
                  <a:pt x="208451" y="200412"/>
                </a:cubicBezTo>
                <a:lnTo>
                  <a:pt x="208451" y="265460"/>
                </a:lnTo>
                <a:cubicBezTo>
                  <a:pt x="208451" y="276480"/>
                  <a:pt x="199459" y="285366"/>
                  <a:pt x="188420" y="285366"/>
                </a:cubicBezTo>
                <a:lnTo>
                  <a:pt x="123339" y="285366"/>
                </a:lnTo>
                <a:cubicBezTo>
                  <a:pt x="112300" y="285366"/>
                  <a:pt x="103308" y="276480"/>
                  <a:pt x="103308" y="265460"/>
                </a:cubicBezTo>
                <a:lnTo>
                  <a:pt x="103308" y="200412"/>
                </a:lnTo>
                <a:cubicBezTo>
                  <a:pt x="103308" y="189481"/>
                  <a:pt x="112300" y="180506"/>
                  <a:pt x="123339" y="180506"/>
                </a:cubicBezTo>
                <a:close/>
                <a:moveTo>
                  <a:pt x="39874" y="75633"/>
                </a:moveTo>
                <a:lnTo>
                  <a:pt x="39874" y="473971"/>
                </a:lnTo>
                <a:lnTo>
                  <a:pt x="567765" y="473971"/>
                </a:lnTo>
                <a:lnTo>
                  <a:pt x="567765" y="75633"/>
                </a:lnTo>
                <a:lnTo>
                  <a:pt x="523173" y="75633"/>
                </a:lnTo>
                <a:lnTo>
                  <a:pt x="523173" y="88342"/>
                </a:lnTo>
                <a:cubicBezTo>
                  <a:pt x="523173" y="99273"/>
                  <a:pt x="514272" y="108250"/>
                  <a:pt x="503236" y="108250"/>
                </a:cubicBezTo>
                <a:cubicBezTo>
                  <a:pt x="492199" y="108250"/>
                  <a:pt x="483299" y="99273"/>
                  <a:pt x="483299" y="88342"/>
                </a:cubicBezTo>
                <a:lnTo>
                  <a:pt x="483299" y="75633"/>
                </a:lnTo>
                <a:lnTo>
                  <a:pt x="423487" y="75633"/>
                </a:lnTo>
                <a:lnTo>
                  <a:pt x="423487" y="88342"/>
                </a:lnTo>
                <a:cubicBezTo>
                  <a:pt x="423487" y="99273"/>
                  <a:pt x="414498" y="108250"/>
                  <a:pt x="403550" y="108250"/>
                </a:cubicBezTo>
                <a:cubicBezTo>
                  <a:pt x="392513" y="108250"/>
                  <a:pt x="383613" y="99273"/>
                  <a:pt x="383613" y="88342"/>
                </a:cubicBezTo>
                <a:lnTo>
                  <a:pt x="383613" y="75633"/>
                </a:lnTo>
                <a:lnTo>
                  <a:pt x="323712" y="75633"/>
                </a:lnTo>
                <a:lnTo>
                  <a:pt x="323712" y="88342"/>
                </a:lnTo>
                <a:cubicBezTo>
                  <a:pt x="323712" y="99273"/>
                  <a:pt x="314812" y="108250"/>
                  <a:pt x="303775" y="108250"/>
                </a:cubicBezTo>
                <a:cubicBezTo>
                  <a:pt x="292827" y="108250"/>
                  <a:pt x="283838" y="99273"/>
                  <a:pt x="283838" y="88342"/>
                </a:cubicBezTo>
                <a:lnTo>
                  <a:pt x="283838" y="75633"/>
                </a:lnTo>
                <a:lnTo>
                  <a:pt x="224026" y="75633"/>
                </a:lnTo>
                <a:lnTo>
                  <a:pt x="224026" y="88342"/>
                </a:lnTo>
                <a:cubicBezTo>
                  <a:pt x="224026" y="99273"/>
                  <a:pt x="215126" y="108250"/>
                  <a:pt x="204089" y="108250"/>
                </a:cubicBezTo>
                <a:cubicBezTo>
                  <a:pt x="193052" y="108250"/>
                  <a:pt x="184152" y="99273"/>
                  <a:pt x="184152" y="88342"/>
                </a:cubicBezTo>
                <a:lnTo>
                  <a:pt x="184152" y="75633"/>
                </a:lnTo>
                <a:lnTo>
                  <a:pt x="124340" y="75633"/>
                </a:lnTo>
                <a:lnTo>
                  <a:pt x="124340" y="88342"/>
                </a:lnTo>
                <a:cubicBezTo>
                  <a:pt x="124340" y="99273"/>
                  <a:pt x="115351" y="108250"/>
                  <a:pt x="104403" y="108250"/>
                </a:cubicBezTo>
                <a:cubicBezTo>
                  <a:pt x="93367" y="108250"/>
                  <a:pt x="84466" y="99273"/>
                  <a:pt x="84466" y="88342"/>
                </a:cubicBezTo>
                <a:lnTo>
                  <a:pt x="84466" y="75633"/>
                </a:lnTo>
                <a:close/>
                <a:moveTo>
                  <a:pt x="104403" y="0"/>
                </a:moveTo>
                <a:cubicBezTo>
                  <a:pt x="115351" y="0"/>
                  <a:pt x="124340" y="8888"/>
                  <a:pt x="124340" y="19908"/>
                </a:cubicBezTo>
                <a:lnTo>
                  <a:pt x="124340" y="35817"/>
                </a:lnTo>
                <a:lnTo>
                  <a:pt x="184152" y="35817"/>
                </a:lnTo>
                <a:lnTo>
                  <a:pt x="184152" y="19908"/>
                </a:lnTo>
                <a:cubicBezTo>
                  <a:pt x="184152" y="8888"/>
                  <a:pt x="193052" y="0"/>
                  <a:pt x="204089" y="0"/>
                </a:cubicBezTo>
                <a:cubicBezTo>
                  <a:pt x="215126" y="0"/>
                  <a:pt x="224026" y="8888"/>
                  <a:pt x="224026" y="19908"/>
                </a:cubicBezTo>
                <a:lnTo>
                  <a:pt x="224026" y="35817"/>
                </a:lnTo>
                <a:lnTo>
                  <a:pt x="283838" y="35817"/>
                </a:lnTo>
                <a:lnTo>
                  <a:pt x="283838" y="19908"/>
                </a:lnTo>
                <a:cubicBezTo>
                  <a:pt x="283838" y="8888"/>
                  <a:pt x="292827" y="0"/>
                  <a:pt x="303775" y="0"/>
                </a:cubicBezTo>
                <a:cubicBezTo>
                  <a:pt x="314812" y="0"/>
                  <a:pt x="323712" y="8888"/>
                  <a:pt x="323712" y="19908"/>
                </a:cubicBezTo>
                <a:lnTo>
                  <a:pt x="323712" y="35817"/>
                </a:lnTo>
                <a:lnTo>
                  <a:pt x="383613" y="35817"/>
                </a:lnTo>
                <a:lnTo>
                  <a:pt x="383613" y="19908"/>
                </a:lnTo>
                <a:cubicBezTo>
                  <a:pt x="383613" y="8888"/>
                  <a:pt x="392513" y="0"/>
                  <a:pt x="403550" y="0"/>
                </a:cubicBezTo>
                <a:cubicBezTo>
                  <a:pt x="414498" y="0"/>
                  <a:pt x="423487" y="8888"/>
                  <a:pt x="423487" y="19908"/>
                </a:cubicBezTo>
                <a:lnTo>
                  <a:pt x="423487" y="35817"/>
                </a:lnTo>
                <a:lnTo>
                  <a:pt x="483299" y="35817"/>
                </a:lnTo>
                <a:lnTo>
                  <a:pt x="483299" y="19908"/>
                </a:lnTo>
                <a:cubicBezTo>
                  <a:pt x="483299" y="8888"/>
                  <a:pt x="492199" y="0"/>
                  <a:pt x="503236" y="0"/>
                </a:cubicBezTo>
                <a:cubicBezTo>
                  <a:pt x="514272" y="0"/>
                  <a:pt x="523173" y="8888"/>
                  <a:pt x="523173" y="19908"/>
                </a:cubicBezTo>
                <a:lnTo>
                  <a:pt x="523173" y="35817"/>
                </a:lnTo>
                <a:lnTo>
                  <a:pt x="587702" y="35817"/>
                </a:lnTo>
                <a:cubicBezTo>
                  <a:pt x="598649" y="35817"/>
                  <a:pt x="607639" y="44704"/>
                  <a:pt x="607639" y="55725"/>
                </a:cubicBezTo>
                <a:lnTo>
                  <a:pt x="607639" y="493879"/>
                </a:lnTo>
                <a:cubicBezTo>
                  <a:pt x="607639" y="504900"/>
                  <a:pt x="598649" y="513787"/>
                  <a:pt x="587702" y="513787"/>
                </a:cubicBezTo>
                <a:lnTo>
                  <a:pt x="19937" y="513787"/>
                </a:lnTo>
                <a:cubicBezTo>
                  <a:pt x="8901" y="513787"/>
                  <a:pt x="0" y="504900"/>
                  <a:pt x="0" y="493879"/>
                </a:cubicBezTo>
                <a:lnTo>
                  <a:pt x="0" y="55725"/>
                </a:lnTo>
                <a:cubicBezTo>
                  <a:pt x="0" y="44704"/>
                  <a:pt x="8901" y="35817"/>
                  <a:pt x="19937" y="35817"/>
                </a:cubicBezTo>
                <a:lnTo>
                  <a:pt x="84466" y="35817"/>
                </a:lnTo>
                <a:lnTo>
                  <a:pt x="84466" y="19908"/>
                </a:lnTo>
                <a:cubicBezTo>
                  <a:pt x="84466" y="8888"/>
                  <a:pt x="93367" y="0"/>
                  <a:pt x="10440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7"/>
          <p:cNvSpPr/>
          <p:nvPr/>
        </p:nvSpPr>
        <p:spPr>
          <a:xfrm>
            <a:off x="3563080" y="2970710"/>
            <a:ext cx="1784373"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800" b="1" dirty="0" err="1" smtClean="0">
                <a:latin typeface="+mn-ea"/>
              </a:rPr>
              <a:t>pyMysql</a:t>
            </a:r>
            <a:endParaRPr lang="zh-CN" altLang="en-US" sz="1800" b="1" dirty="0">
              <a:latin typeface="+mn-ea"/>
            </a:endParaRPr>
          </a:p>
        </p:txBody>
      </p:sp>
      <p:sp>
        <p:nvSpPr>
          <p:cNvPr id="9" name="圆角矩形 8"/>
          <p:cNvSpPr/>
          <p:nvPr/>
        </p:nvSpPr>
        <p:spPr>
          <a:xfrm>
            <a:off x="6747407" y="2095976"/>
            <a:ext cx="657225" cy="657225"/>
          </a:xfrm>
          <a:prstGeom prst="round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48"/>
          <p:cNvSpPr/>
          <p:nvPr/>
        </p:nvSpPr>
        <p:spPr>
          <a:xfrm>
            <a:off x="6911713" y="2349570"/>
            <a:ext cx="328613" cy="164325"/>
          </a:xfrm>
          <a:custGeom>
            <a:avLst/>
            <a:gdLst>
              <a:gd name="connsiteX0" fmla="*/ 33800 w 605663"/>
              <a:gd name="connsiteY0" fmla="*/ 235406 h 302867"/>
              <a:gd name="connsiteX1" fmla="*/ 400530 w 605663"/>
              <a:gd name="connsiteY1" fmla="*/ 235406 h 302867"/>
              <a:gd name="connsiteX2" fmla="*/ 434330 w 605663"/>
              <a:gd name="connsiteY2" fmla="*/ 269136 h 302867"/>
              <a:gd name="connsiteX3" fmla="*/ 400530 w 605663"/>
              <a:gd name="connsiteY3" fmla="*/ 302867 h 302867"/>
              <a:gd name="connsiteX4" fmla="*/ 33800 w 605663"/>
              <a:gd name="connsiteY4" fmla="*/ 302867 h 302867"/>
              <a:gd name="connsiteX5" fmla="*/ 0 w 605663"/>
              <a:gd name="connsiteY5" fmla="*/ 269136 h 302867"/>
              <a:gd name="connsiteX6" fmla="*/ 33800 w 605663"/>
              <a:gd name="connsiteY6" fmla="*/ 235406 h 302867"/>
              <a:gd name="connsiteX7" fmla="*/ 130123 w 605663"/>
              <a:gd name="connsiteY7" fmla="*/ 135062 h 302867"/>
              <a:gd name="connsiteX8" fmla="*/ 400529 w 605663"/>
              <a:gd name="connsiteY8" fmla="*/ 135062 h 302867"/>
              <a:gd name="connsiteX9" fmla="*/ 434330 w 605663"/>
              <a:gd name="connsiteY9" fmla="*/ 168792 h 302867"/>
              <a:gd name="connsiteX10" fmla="*/ 400529 w 605663"/>
              <a:gd name="connsiteY10" fmla="*/ 202523 h 302867"/>
              <a:gd name="connsiteX11" fmla="*/ 130123 w 605663"/>
              <a:gd name="connsiteY11" fmla="*/ 202523 h 302867"/>
              <a:gd name="connsiteX12" fmla="*/ 96322 w 605663"/>
              <a:gd name="connsiteY12" fmla="*/ 168792 h 302867"/>
              <a:gd name="connsiteX13" fmla="*/ 130123 w 605663"/>
              <a:gd name="connsiteY13" fmla="*/ 135062 h 302867"/>
              <a:gd name="connsiteX14" fmla="*/ 488123 w 605663"/>
              <a:gd name="connsiteY14" fmla="*/ 0 h 302867"/>
              <a:gd name="connsiteX15" fmla="*/ 489045 w 605663"/>
              <a:gd name="connsiteY15" fmla="*/ 0 h 302867"/>
              <a:gd name="connsiteX16" fmla="*/ 505331 w 605663"/>
              <a:gd name="connsiteY16" fmla="*/ 16883 h 302867"/>
              <a:gd name="connsiteX17" fmla="*/ 505331 w 605663"/>
              <a:gd name="connsiteY17" fmla="*/ 33612 h 302867"/>
              <a:gd name="connsiteX18" fmla="*/ 589530 w 605663"/>
              <a:gd name="connsiteY18" fmla="*/ 46658 h 302867"/>
              <a:gd name="connsiteX19" fmla="*/ 605663 w 605663"/>
              <a:gd name="connsiteY19" fmla="*/ 65536 h 302867"/>
              <a:gd name="connsiteX20" fmla="*/ 605663 w 605663"/>
              <a:gd name="connsiteY20" fmla="*/ 67531 h 302867"/>
              <a:gd name="connsiteX21" fmla="*/ 589530 w 605663"/>
              <a:gd name="connsiteY21" fmla="*/ 86409 h 302867"/>
              <a:gd name="connsiteX22" fmla="*/ 505331 w 605663"/>
              <a:gd name="connsiteY22" fmla="*/ 99608 h 302867"/>
              <a:gd name="connsiteX23" fmla="*/ 505331 w 605663"/>
              <a:gd name="connsiteY23" fmla="*/ 118179 h 302867"/>
              <a:gd name="connsiteX24" fmla="*/ 489045 w 605663"/>
              <a:gd name="connsiteY24" fmla="*/ 135062 h 302867"/>
              <a:gd name="connsiteX25" fmla="*/ 488123 w 605663"/>
              <a:gd name="connsiteY25" fmla="*/ 135062 h 302867"/>
              <a:gd name="connsiteX26" fmla="*/ 470453 w 605663"/>
              <a:gd name="connsiteY26" fmla="*/ 118179 h 302867"/>
              <a:gd name="connsiteX27" fmla="*/ 470453 w 605663"/>
              <a:gd name="connsiteY27" fmla="*/ 100376 h 302867"/>
              <a:gd name="connsiteX28" fmla="*/ 130124 w 605663"/>
              <a:gd name="connsiteY28" fmla="*/ 100376 h 302867"/>
              <a:gd name="connsiteX29" fmla="*/ 96322 w 605663"/>
              <a:gd name="connsiteY29" fmla="*/ 66610 h 302867"/>
              <a:gd name="connsiteX30" fmla="*/ 130124 w 605663"/>
              <a:gd name="connsiteY30" fmla="*/ 32845 h 302867"/>
              <a:gd name="connsiteX31" fmla="*/ 470453 w 605663"/>
              <a:gd name="connsiteY31" fmla="*/ 32845 h 302867"/>
              <a:gd name="connsiteX32" fmla="*/ 470453 w 605663"/>
              <a:gd name="connsiteY32" fmla="*/ 16883 h 302867"/>
              <a:gd name="connsiteX33" fmla="*/ 488123 w 605663"/>
              <a:gd name="connsiteY33" fmla="*/ 0 h 30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5663" h="302867">
                <a:moveTo>
                  <a:pt x="33800" y="235406"/>
                </a:moveTo>
                <a:lnTo>
                  <a:pt x="400530" y="235406"/>
                </a:lnTo>
                <a:cubicBezTo>
                  <a:pt x="419120" y="235406"/>
                  <a:pt x="434330" y="250431"/>
                  <a:pt x="434330" y="269136"/>
                </a:cubicBezTo>
                <a:cubicBezTo>
                  <a:pt x="434330" y="287688"/>
                  <a:pt x="419120" y="302867"/>
                  <a:pt x="400530" y="302867"/>
                </a:cubicBezTo>
                <a:lnTo>
                  <a:pt x="33800" y="302867"/>
                </a:lnTo>
                <a:cubicBezTo>
                  <a:pt x="15210" y="302867"/>
                  <a:pt x="0" y="287688"/>
                  <a:pt x="0" y="269136"/>
                </a:cubicBezTo>
                <a:cubicBezTo>
                  <a:pt x="0" y="250431"/>
                  <a:pt x="15210" y="235406"/>
                  <a:pt x="33800" y="235406"/>
                </a:cubicBezTo>
                <a:close/>
                <a:moveTo>
                  <a:pt x="130123" y="135062"/>
                </a:moveTo>
                <a:lnTo>
                  <a:pt x="400529" y="135062"/>
                </a:lnTo>
                <a:cubicBezTo>
                  <a:pt x="419120" y="135062"/>
                  <a:pt x="434330" y="150241"/>
                  <a:pt x="434330" y="168792"/>
                </a:cubicBezTo>
                <a:cubicBezTo>
                  <a:pt x="434330" y="187498"/>
                  <a:pt x="419120" y="202523"/>
                  <a:pt x="400529" y="202523"/>
                </a:cubicBezTo>
                <a:lnTo>
                  <a:pt x="130123" y="202523"/>
                </a:lnTo>
                <a:cubicBezTo>
                  <a:pt x="111379" y="202523"/>
                  <a:pt x="96322" y="187498"/>
                  <a:pt x="96322" y="168792"/>
                </a:cubicBezTo>
                <a:cubicBezTo>
                  <a:pt x="96322" y="150241"/>
                  <a:pt x="111379" y="135062"/>
                  <a:pt x="130123" y="135062"/>
                </a:cubicBezTo>
                <a:close/>
                <a:moveTo>
                  <a:pt x="488123" y="0"/>
                </a:moveTo>
                <a:lnTo>
                  <a:pt x="489045" y="0"/>
                </a:lnTo>
                <a:cubicBezTo>
                  <a:pt x="498417" y="0"/>
                  <a:pt x="505331" y="7674"/>
                  <a:pt x="505331" y="16883"/>
                </a:cubicBezTo>
                <a:lnTo>
                  <a:pt x="505331" y="33612"/>
                </a:lnTo>
                <a:lnTo>
                  <a:pt x="589530" y="46658"/>
                </a:lnTo>
                <a:cubicBezTo>
                  <a:pt x="598442" y="48039"/>
                  <a:pt x="605663" y="56480"/>
                  <a:pt x="605663" y="65536"/>
                </a:cubicBezTo>
                <a:lnTo>
                  <a:pt x="605663" y="67531"/>
                </a:lnTo>
                <a:cubicBezTo>
                  <a:pt x="605663" y="76586"/>
                  <a:pt x="598442" y="85028"/>
                  <a:pt x="589530" y="86409"/>
                </a:cubicBezTo>
                <a:lnTo>
                  <a:pt x="505331" y="99608"/>
                </a:lnTo>
                <a:lnTo>
                  <a:pt x="505331" y="118179"/>
                </a:lnTo>
                <a:cubicBezTo>
                  <a:pt x="505331" y="127542"/>
                  <a:pt x="498417" y="135062"/>
                  <a:pt x="489045" y="135062"/>
                </a:cubicBezTo>
                <a:lnTo>
                  <a:pt x="488123" y="135062"/>
                </a:lnTo>
                <a:cubicBezTo>
                  <a:pt x="478750" y="135062"/>
                  <a:pt x="470453" y="127542"/>
                  <a:pt x="470453" y="118179"/>
                </a:cubicBezTo>
                <a:lnTo>
                  <a:pt x="470453" y="100376"/>
                </a:lnTo>
                <a:lnTo>
                  <a:pt x="130124" y="100376"/>
                </a:lnTo>
                <a:cubicBezTo>
                  <a:pt x="111379" y="100376"/>
                  <a:pt x="96322" y="85181"/>
                  <a:pt x="96322" y="66610"/>
                </a:cubicBezTo>
                <a:cubicBezTo>
                  <a:pt x="96322" y="47886"/>
                  <a:pt x="111379" y="32845"/>
                  <a:pt x="130124" y="32845"/>
                </a:cubicBezTo>
                <a:lnTo>
                  <a:pt x="470453" y="32845"/>
                </a:lnTo>
                <a:lnTo>
                  <a:pt x="470453" y="16883"/>
                </a:lnTo>
                <a:cubicBezTo>
                  <a:pt x="470453" y="7674"/>
                  <a:pt x="478750" y="0"/>
                  <a:pt x="48812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p:cNvSpPr/>
          <p:nvPr/>
        </p:nvSpPr>
        <p:spPr>
          <a:xfrm>
            <a:off x="6204193" y="2970710"/>
            <a:ext cx="1743652"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800" b="1" dirty="0" err="1" smtClean="0">
                <a:latin typeface="+mn-ea"/>
              </a:rPr>
              <a:t>mysql</a:t>
            </a:r>
            <a:endParaRPr lang="zh-CN" altLang="en-US" sz="1800" b="1" dirty="0">
              <a:latin typeface="+mn-ea"/>
            </a:endParaRPr>
          </a:p>
        </p:txBody>
      </p:sp>
      <p:sp>
        <p:nvSpPr>
          <p:cNvPr id="12" name="加号 11"/>
          <p:cNvSpPr/>
          <p:nvPr/>
        </p:nvSpPr>
        <p:spPr>
          <a:xfrm>
            <a:off x="2935512" y="2183130"/>
            <a:ext cx="527778" cy="527778"/>
          </a:xfrm>
          <a:prstGeom prst="mathPlu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加号 12"/>
          <p:cNvSpPr/>
          <p:nvPr/>
        </p:nvSpPr>
        <p:spPr>
          <a:xfrm>
            <a:off x="5534620" y="2160699"/>
            <a:ext cx="527778" cy="527778"/>
          </a:xfrm>
          <a:prstGeom prst="mathPlu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35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98564" y="229309"/>
            <a:ext cx="1997162"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技术难点</a:t>
            </a:r>
            <a:endParaRPr lang="zh-CN" altLang="en-US" sz="2700" b="1" dirty="0">
              <a:solidFill>
                <a:schemeClr val="tx2">
                  <a:lumMod val="90000"/>
                  <a:lumOff val="10000"/>
                </a:schemeClr>
              </a:solidFill>
            </a:endParaRPr>
          </a:p>
        </p:txBody>
      </p:sp>
      <p:grpSp>
        <p:nvGrpSpPr>
          <p:cNvPr id="58" name="组合 57"/>
          <p:cNvGrpSpPr/>
          <p:nvPr/>
        </p:nvGrpSpPr>
        <p:grpSpPr>
          <a:xfrm>
            <a:off x="566936" y="1025231"/>
            <a:ext cx="4222235" cy="597349"/>
            <a:chOff x="7805427" y="3341205"/>
            <a:chExt cx="2186586" cy="796463"/>
          </a:xfrm>
        </p:grpSpPr>
        <p:sp>
          <p:nvSpPr>
            <p:cNvPr id="59" name="矩形 58"/>
            <p:cNvSpPr/>
            <p:nvPr/>
          </p:nvSpPr>
          <p:spPr>
            <a:xfrm>
              <a:off x="7805427" y="3781504"/>
              <a:ext cx="2186586" cy="356164"/>
            </a:xfrm>
            <a:prstGeom prst="rect">
              <a:avLst/>
            </a:prstGeom>
          </p:spPr>
          <p:txBody>
            <a:bodyPr wrap="square">
              <a:spAutoFit/>
              <a:scene3d>
                <a:camera prst="orthographicFront"/>
                <a:lightRig rig="threePt" dir="t"/>
              </a:scene3d>
              <a:sp3d contourW="12700"/>
            </a:bodyPr>
            <a:lstStyle/>
            <a:p>
              <a:pPr>
                <a:lnSpc>
                  <a:spcPct val="125000"/>
                </a:lnSpc>
              </a:pPr>
              <a:r>
                <a:rPr lang="zh-CN" altLang="en-US" sz="1000" dirty="0" smtClean="0">
                  <a:solidFill>
                    <a:schemeClr val="tx1">
                      <a:lumMod val="75000"/>
                      <a:lumOff val="25000"/>
                    </a:schemeClr>
                  </a:solidFill>
                  <a:latin typeface="+mn-ea"/>
                </a:rPr>
                <a:t>前后端交互操作与数据库读取操作相分离</a:t>
              </a:r>
              <a:endParaRPr lang="zh-CN" altLang="en-US" sz="1000" dirty="0">
                <a:solidFill>
                  <a:schemeClr val="tx1">
                    <a:lumMod val="75000"/>
                    <a:lumOff val="25000"/>
                  </a:schemeClr>
                </a:solidFill>
                <a:latin typeface="+mn-ea"/>
              </a:endParaRPr>
            </a:p>
          </p:txBody>
        </p:sp>
        <p:sp>
          <p:nvSpPr>
            <p:cNvPr id="60" name="矩形 59"/>
            <p:cNvSpPr/>
            <p:nvPr/>
          </p:nvSpPr>
          <p:spPr>
            <a:xfrm>
              <a:off x="7805427" y="3341205"/>
              <a:ext cx="2050553" cy="48372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后端实现</a:t>
              </a:r>
              <a:endParaRPr lang="zh-CN" altLang="en-US" sz="1600" b="1" dirty="0">
                <a:latin typeface="+mn-ea"/>
              </a:endParaRPr>
            </a:p>
          </p:txBody>
        </p:sp>
      </p:grpSp>
      <p:pic>
        <p:nvPicPr>
          <p:cNvPr id="26" name="图片占位符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94488" y="777899"/>
            <a:ext cx="3628976" cy="3628976"/>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pic>
        <p:nvPicPr>
          <p:cNvPr id="4" name="图片 3"/>
          <p:cNvPicPr>
            <a:picLocks noChangeAspect="1"/>
          </p:cNvPicPr>
          <p:nvPr/>
        </p:nvPicPr>
        <p:blipFill>
          <a:blip r:embed="rId4"/>
          <a:stretch>
            <a:fillRect/>
          </a:stretch>
        </p:blipFill>
        <p:spPr>
          <a:xfrm>
            <a:off x="457201" y="1766088"/>
            <a:ext cx="5337288" cy="1681719"/>
          </a:xfrm>
          <a:prstGeom prst="rect">
            <a:avLst/>
          </a:prstGeom>
        </p:spPr>
      </p:pic>
      <p:pic>
        <p:nvPicPr>
          <p:cNvPr id="5" name="图片 4"/>
          <p:cNvPicPr>
            <a:picLocks noChangeAspect="1"/>
          </p:cNvPicPr>
          <p:nvPr/>
        </p:nvPicPr>
        <p:blipFill>
          <a:blip r:embed="rId5"/>
          <a:stretch>
            <a:fillRect/>
          </a:stretch>
        </p:blipFill>
        <p:spPr>
          <a:xfrm>
            <a:off x="457200" y="3656626"/>
            <a:ext cx="5367296" cy="868384"/>
          </a:xfrm>
          <a:prstGeom prst="rect">
            <a:avLst/>
          </a:prstGeom>
        </p:spPr>
      </p:pic>
      <p:sp>
        <p:nvSpPr>
          <p:cNvPr id="7" name="矩形 6"/>
          <p:cNvSpPr/>
          <p:nvPr/>
        </p:nvSpPr>
        <p:spPr>
          <a:xfrm>
            <a:off x="422910" y="1093811"/>
            <a:ext cx="68580" cy="472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326874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98564" y="229309"/>
            <a:ext cx="1997162"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技术难点</a:t>
            </a:r>
            <a:endParaRPr lang="zh-CN" altLang="en-US" sz="2700" b="1" dirty="0">
              <a:solidFill>
                <a:schemeClr val="tx2">
                  <a:lumMod val="90000"/>
                  <a:lumOff val="10000"/>
                </a:schemeClr>
              </a:solidFill>
            </a:endParaRPr>
          </a:p>
        </p:txBody>
      </p:sp>
      <p:grpSp>
        <p:nvGrpSpPr>
          <p:cNvPr id="58" name="组合 57"/>
          <p:cNvGrpSpPr/>
          <p:nvPr/>
        </p:nvGrpSpPr>
        <p:grpSpPr>
          <a:xfrm>
            <a:off x="566936" y="933791"/>
            <a:ext cx="4222235" cy="597349"/>
            <a:chOff x="7805427" y="3341205"/>
            <a:chExt cx="2186586" cy="796463"/>
          </a:xfrm>
        </p:grpSpPr>
        <p:sp>
          <p:nvSpPr>
            <p:cNvPr id="59" name="矩形 58"/>
            <p:cNvSpPr/>
            <p:nvPr/>
          </p:nvSpPr>
          <p:spPr>
            <a:xfrm>
              <a:off x="7805427" y="3781504"/>
              <a:ext cx="2186586" cy="356164"/>
            </a:xfrm>
            <a:prstGeom prst="rect">
              <a:avLst/>
            </a:prstGeom>
          </p:spPr>
          <p:txBody>
            <a:bodyPr wrap="square">
              <a:spAutoFit/>
              <a:scene3d>
                <a:camera prst="orthographicFront"/>
                <a:lightRig rig="threePt" dir="t"/>
              </a:scene3d>
              <a:sp3d contourW="12700"/>
            </a:bodyPr>
            <a:lstStyle/>
            <a:p>
              <a:pPr>
                <a:lnSpc>
                  <a:spcPct val="125000"/>
                </a:lnSpc>
              </a:pPr>
              <a:r>
                <a:rPr lang="zh-CN" altLang="en-US" sz="1000" dirty="0" smtClean="0">
                  <a:solidFill>
                    <a:schemeClr val="tx1">
                      <a:lumMod val="75000"/>
                      <a:lumOff val="25000"/>
                    </a:schemeClr>
                  </a:solidFill>
                  <a:latin typeface="+mn-ea"/>
                </a:rPr>
                <a:t>存入文件系统，加快请求响应</a:t>
              </a:r>
              <a:endParaRPr lang="zh-CN" altLang="en-US" sz="1000" dirty="0">
                <a:solidFill>
                  <a:schemeClr val="tx1">
                    <a:lumMod val="75000"/>
                    <a:lumOff val="25000"/>
                  </a:schemeClr>
                </a:solidFill>
                <a:latin typeface="+mn-ea"/>
              </a:endParaRPr>
            </a:p>
          </p:txBody>
        </p:sp>
        <p:sp>
          <p:nvSpPr>
            <p:cNvPr id="60" name="矩形 59"/>
            <p:cNvSpPr/>
            <p:nvPr/>
          </p:nvSpPr>
          <p:spPr>
            <a:xfrm>
              <a:off x="7805427" y="3341205"/>
              <a:ext cx="2050553" cy="48372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上传图片</a:t>
              </a:r>
              <a:endParaRPr lang="zh-CN" altLang="en-US" sz="1600" b="1" dirty="0">
                <a:latin typeface="+mn-ea"/>
              </a:endParaRPr>
            </a:p>
          </p:txBody>
        </p:sp>
      </p:grpSp>
      <p:pic>
        <p:nvPicPr>
          <p:cNvPr id="26" name="图片占位符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94488" y="777899"/>
            <a:ext cx="3628976" cy="3628976"/>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sp>
        <p:nvSpPr>
          <p:cNvPr id="7" name="矩形 6"/>
          <p:cNvSpPr/>
          <p:nvPr/>
        </p:nvSpPr>
        <p:spPr>
          <a:xfrm>
            <a:off x="422910" y="1002371"/>
            <a:ext cx="68580" cy="472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422910" y="1626809"/>
            <a:ext cx="4690864" cy="1820336"/>
          </a:xfrm>
          <a:prstGeom prst="rect">
            <a:avLst/>
          </a:prstGeom>
        </p:spPr>
      </p:pic>
      <p:pic>
        <p:nvPicPr>
          <p:cNvPr id="3" name="图片 2"/>
          <p:cNvPicPr>
            <a:picLocks noChangeAspect="1"/>
          </p:cNvPicPr>
          <p:nvPr/>
        </p:nvPicPr>
        <p:blipFill>
          <a:blip r:embed="rId5"/>
          <a:stretch>
            <a:fillRect/>
          </a:stretch>
        </p:blipFill>
        <p:spPr>
          <a:xfrm>
            <a:off x="422911" y="3542815"/>
            <a:ext cx="4690864" cy="1268092"/>
          </a:xfrm>
          <a:prstGeom prst="rect">
            <a:avLst/>
          </a:prstGeom>
        </p:spPr>
      </p:pic>
    </p:spTree>
    <p:extLst>
      <p:ext uri="{BB962C8B-B14F-4D97-AF65-F5344CB8AC3E}">
        <p14:creationId xmlns:p14="http://schemas.microsoft.com/office/powerpoint/2010/main" val="87999953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98564" y="229309"/>
            <a:ext cx="1997162"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技术难点</a:t>
            </a:r>
            <a:endParaRPr lang="zh-CN" altLang="en-US" sz="2700" b="1" dirty="0">
              <a:solidFill>
                <a:schemeClr val="tx2">
                  <a:lumMod val="90000"/>
                  <a:lumOff val="10000"/>
                </a:schemeClr>
              </a:solidFill>
            </a:endParaRPr>
          </a:p>
        </p:txBody>
      </p:sp>
      <p:grpSp>
        <p:nvGrpSpPr>
          <p:cNvPr id="58" name="组合 57"/>
          <p:cNvGrpSpPr/>
          <p:nvPr/>
        </p:nvGrpSpPr>
        <p:grpSpPr>
          <a:xfrm>
            <a:off x="566936" y="1082381"/>
            <a:ext cx="4222235" cy="597349"/>
            <a:chOff x="7805427" y="3341205"/>
            <a:chExt cx="2186586" cy="796463"/>
          </a:xfrm>
        </p:grpSpPr>
        <p:sp>
          <p:nvSpPr>
            <p:cNvPr id="59" name="矩形 58"/>
            <p:cNvSpPr/>
            <p:nvPr/>
          </p:nvSpPr>
          <p:spPr>
            <a:xfrm>
              <a:off x="7805427" y="3781504"/>
              <a:ext cx="2186586" cy="356164"/>
            </a:xfrm>
            <a:prstGeom prst="rect">
              <a:avLst/>
            </a:prstGeom>
          </p:spPr>
          <p:txBody>
            <a:bodyPr wrap="square">
              <a:spAutoFit/>
              <a:scene3d>
                <a:camera prst="orthographicFront"/>
                <a:lightRig rig="threePt" dir="t"/>
              </a:scene3d>
              <a:sp3d contourW="12700"/>
            </a:bodyPr>
            <a:lstStyle/>
            <a:p>
              <a:pPr>
                <a:lnSpc>
                  <a:spcPct val="125000"/>
                </a:lnSpc>
              </a:pPr>
              <a:r>
                <a:rPr lang="zh-CN" altLang="en-US" sz="1000" dirty="0" smtClean="0">
                  <a:solidFill>
                    <a:schemeClr val="tx1">
                      <a:lumMod val="75000"/>
                      <a:lumOff val="25000"/>
                    </a:schemeClr>
                  </a:solidFill>
                  <a:latin typeface="+mn-ea"/>
                </a:rPr>
                <a:t>利用数据库</a:t>
              </a:r>
              <a:r>
                <a:rPr lang="en-US" altLang="zh-CN" sz="1000" dirty="0" smtClean="0">
                  <a:solidFill>
                    <a:schemeClr val="tx1">
                      <a:lumMod val="75000"/>
                      <a:lumOff val="25000"/>
                    </a:schemeClr>
                  </a:solidFill>
                  <a:latin typeface="+mn-ea"/>
                </a:rPr>
                <a:t>event</a:t>
              </a:r>
              <a:r>
                <a:rPr lang="zh-CN" altLang="en-US" sz="1000" dirty="0" smtClean="0">
                  <a:solidFill>
                    <a:schemeClr val="tx1">
                      <a:lumMod val="75000"/>
                      <a:lumOff val="25000"/>
                    </a:schemeClr>
                  </a:solidFill>
                  <a:latin typeface="+mn-ea"/>
                </a:rPr>
                <a:t>定时进行任务状态的判断和更新</a:t>
              </a:r>
              <a:endParaRPr lang="zh-CN" altLang="en-US" sz="1000" dirty="0">
                <a:solidFill>
                  <a:schemeClr val="tx1">
                    <a:lumMod val="75000"/>
                    <a:lumOff val="25000"/>
                  </a:schemeClr>
                </a:solidFill>
                <a:latin typeface="+mn-ea"/>
              </a:endParaRPr>
            </a:p>
          </p:txBody>
        </p:sp>
        <p:sp>
          <p:nvSpPr>
            <p:cNvPr id="60" name="矩形 59"/>
            <p:cNvSpPr/>
            <p:nvPr/>
          </p:nvSpPr>
          <p:spPr>
            <a:xfrm>
              <a:off x="7805427" y="3341205"/>
              <a:ext cx="2050553" cy="48372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任务过期</a:t>
              </a:r>
              <a:endParaRPr lang="zh-CN" altLang="en-US" sz="1600" b="1" dirty="0">
                <a:latin typeface="+mn-ea"/>
              </a:endParaRPr>
            </a:p>
          </p:txBody>
        </p:sp>
      </p:grpSp>
      <p:pic>
        <p:nvPicPr>
          <p:cNvPr id="26" name="图片占位符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148818" y="857909"/>
            <a:ext cx="3628976" cy="3628976"/>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sp>
        <p:nvSpPr>
          <p:cNvPr id="7" name="矩形 6"/>
          <p:cNvSpPr/>
          <p:nvPr/>
        </p:nvSpPr>
        <p:spPr>
          <a:xfrm>
            <a:off x="422910" y="1150961"/>
            <a:ext cx="68580" cy="472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422910" y="2170455"/>
            <a:ext cx="5982128" cy="2218163"/>
          </a:xfrm>
          <a:prstGeom prst="rect">
            <a:avLst/>
          </a:prstGeom>
        </p:spPr>
      </p:pic>
    </p:spTree>
    <p:extLst>
      <p:ext uri="{BB962C8B-B14F-4D97-AF65-F5344CB8AC3E}">
        <p14:creationId xmlns:p14="http://schemas.microsoft.com/office/powerpoint/2010/main" val="266915850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1"/>
        </a:solidFill>
        <a:effectLst/>
      </p:bgPr>
    </p:bg>
    <p:spTree>
      <p:nvGrpSpPr>
        <p:cNvPr id="1" name=""/>
        <p:cNvGrpSpPr/>
        <p:nvPr/>
      </p:nvGrpSpPr>
      <p:grpSpPr>
        <a:xfrm>
          <a:off x="0" y="0"/>
          <a:ext cx="0" cy="0"/>
          <a:chOff x="0" y="0"/>
          <a:chExt cx="0" cy="0"/>
        </a:xfrm>
      </p:grpSpPr>
      <p:grpSp>
        <p:nvGrpSpPr>
          <p:cNvPr id="2" name="组合 1"/>
          <p:cNvGrpSpPr/>
          <p:nvPr/>
        </p:nvGrpSpPr>
        <p:grpSpPr>
          <a:xfrm>
            <a:off x="5518076" y="1999228"/>
            <a:ext cx="2676525" cy="1235004"/>
            <a:chOff x="4546600" y="2349500"/>
            <a:chExt cx="3568700" cy="1646672"/>
          </a:xfrm>
        </p:grpSpPr>
        <p:sp>
          <p:nvSpPr>
            <p:cNvPr id="3" name="矩形 2"/>
            <p:cNvSpPr/>
            <p:nvPr/>
          </p:nvSpPr>
          <p:spPr>
            <a:xfrm>
              <a:off x="4839552" y="2349500"/>
              <a:ext cx="3275748" cy="726781"/>
            </a:xfrm>
            <a:prstGeom prst="rect">
              <a:avLst/>
            </a:prstGeom>
          </p:spPr>
          <p:txBody>
            <a:bodyPr wrap="square">
              <a:spAutoFit/>
              <a:scene3d>
                <a:camera prst="orthographicFront"/>
                <a:lightRig rig="threePt" dir="t"/>
              </a:scene3d>
              <a:sp3d contourW="12700"/>
            </a:bodyPr>
            <a:lstStyle/>
            <a:p>
              <a:pPr>
                <a:lnSpc>
                  <a:spcPct val="120000"/>
                </a:lnSpc>
              </a:pPr>
              <a:r>
                <a:rPr lang="zh-CN" altLang="en-US" sz="2700" dirty="0">
                  <a:solidFill>
                    <a:schemeClr val="tx2">
                      <a:lumMod val="75000"/>
                      <a:lumOff val="25000"/>
                    </a:schemeClr>
                  </a:solidFill>
                </a:rPr>
                <a:t>安澜霆</a:t>
              </a:r>
              <a:endParaRPr lang="zh-CN" altLang="en-US" sz="2700" dirty="0">
                <a:solidFill>
                  <a:schemeClr val="tx2">
                    <a:lumMod val="75000"/>
                    <a:lumOff val="25000"/>
                  </a:schemeClr>
                </a:solidFill>
              </a:endParaRPr>
            </a:p>
          </p:txBody>
        </p:sp>
        <p:sp>
          <p:nvSpPr>
            <p:cNvPr id="4" name="矩形 3"/>
            <p:cNvSpPr/>
            <p:nvPr/>
          </p:nvSpPr>
          <p:spPr>
            <a:xfrm>
              <a:off x="4839552" y="3130549"/>
              <a:ext cx="3086433" cy="865623"/>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smtClean="0">
                  <a:solidFill>
                    <a:schemeClr val="tx2">
                      <a:lumMod val="90000"/>
                      <a:lumOff val="10000"/>
                    </a:schemeClr>
                  </a:solidFill>
                </a:rPr>
                <a:t>需求工程师</a:t>
              </a:r>
              <a:endParaRPr lang="zh-CN" altLang="en-US" sz="3300" b="1" dirty="0">
                <a:solidFill>
                  <a:schemeClr val="tx2">
                    <a:lumMod val="90000"/>
                    <a:lumOff val="10000"/>
                  </a:schemeClr>
                </a:solidFill>
              </a:endParaRP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28666"/>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96212" y="1377012"/>
            <a:ext cx="1462807" cy="423642"/>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smtClean="0">
                <a:solidFill>
                  <a:schemeClr val="tx1">
                    <a:lumMod val="75000"/>
                    <a:lumOff val="25000"/>
                  </a:schemeClr>
                </a:solidFill>
              </a:rPr>
              <a:t>项目介绍</a:t>
            </a:r>
            <a:endParaRPr lang="zh-CN" altLang="en-US" sz="2100" b="1" dirty="0">
              <a:solidFill>
                <a:schemeClr val="tx1">
                  <a:lumMod val="75000"/>
                  <a:lumOff val="25000"/>
                </a:schemeClr>
              </a:solidFill>
            </a:endParaRPr>
          </a:p>
        </p:txBody>
      </p:sp>
      <p:sp>
        <p:nvSpPr>
          <p:cNvPr id="11" name="矩形 10"/>
          <p:cNvSpPr/>
          <p:nvPr/>
        </p:nvSpPr>
        <p:spPr>
          <a:xfrm>
            <a:off x="1696212" y="1746911"/>
            <a:ext cx="1997162" cy="327782"/>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smtClean="0">
                <a:solidFill>
                  <a:schemeClr val="tx1">
                    <a:lumMod val="65000"/>
                    <a:lumOff val="35000"/>
                  </a:schemeClr>
                </a:solidFill>
              </a:rPr>
              <a:t>MARKET ANALYSIS</a:t>
            </a:r>
            <a:endParaRPr lang="zh-CN" altLang="en-US" dirty="0">
              <a:solidFill>
                <a:schemeClr val="tx1">
                  <a:lumMod val="65000"/>
                  <a:lumOff val="35000"/>
                </a:schemeClr>
              </a:solidFill>
            </a:endParaRPr>
          </a:p>
        </p:txBody>
      </p:sp>
      <p:sp>
        <p:nvSpPr>
          <p:cNvPr id="12" name="矩形 11"/>
          <p:cNvSpPr/>
          <p:nvPr/>
        </p:nvSpPr>
        <p:spPr>
          <a:xfrm>
            <a:off x="1696212" y="2170171"/>
            <a:ext cx="1462807" cy="4570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50000"/>
                    <a:lumOff val="50000"/>
                  </a:schemeClr>
                </a:solidFill>
              </a:rPr>
              <a:t>目标定位</a:t>
            </a:r>
          </a:p>
        </p:txBody>
      </p:sp>
      <p:sp>
        <p:nvSpPr>
          <p:cNvPr id="13" name="矩形 12"/>
          <p:cNvSpPr/>
          <p:nvPr/>
        </p:nvSpPr>
        <p:spPr>
          <a:xfrm>
            <a:off x="1696212" y="2540069"/>
            <a:ext cx="1997162" cy="327782"/>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smtClean="0">
                <a:solidFill>
                  <a:schemeClr val="tx1">
                    <a:lumMod val="50000"/>
                    <a:lumOff val="50000"/>
                  </a:schemeClr>
                </a:solidFill>
              </a:rPr>
              <a:t>TARGET LOCATION</a:t>
            </a:r>
            <a:endParaRPr lang="zh-CN" altLang="en-US" dirty="0">
              <a:solidFill>
                <a:schemeClr val="tx1">
                  <a:lumMod val="50000"/>
                  <a:lumOff val="50000"/>
                </a:schemeClr>
              </a:solidFill>
            </a:endParaRPr>
          </a:p>
        </p:txBody>
      </p:sp>
      <p:sp>
        <p:nvSpPr>
          <p:cNvPr id="14" name="矩形 13"/>
          <p:cNvSpPr/>
          <p:nvPr/>
        </p:nvSpPr>
        <p:spPr>
          <a:xfrm>
            <a:off x="1696212" y="2957857"/>
            <a:ext cx="1462807" cy="4570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75000"/>
                    <a:lumOff val="25000"/>
                  </a:schemeClr>
                </a:solidFill>
              </a:rPr>
              <a:t>推广策划</a:t>
            </a:r>
          </a:p>
        </p:txBody>
      </p:sp>
      <p:sp>
        <p:nvSpPr>
          <p:cNvPr id="15" name="矩形 14"/>
          <p:cNvSpPr/>
          <p:nvPr/>
        </p:nvSpPr>
        <p:spPr>
          <a:xfrm>
            <a:off x="1696212" y="3327755"/>
            <a:ext cx="2517646" cy="327782"/>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smtClean="0">
                <a:solidFill>
                  <a:schemeClr val="tx1">
                    <a:lumMod val="65000"/>
                    <a:lumOff val="35000"/>
                  </a:schemeClr>
                </a:solidFill>
              </a:rPr>
              <a:t>PROMTION STRATEGY</a:t>
            </a:r>
            <a:endParaRPr lang="zh-CN" altLang="en-US" dirty="0">
              <a:solidFill>
                <a:schemeClr val="tx1">
                  <a:lumMod val="65000"/>
                  <a:lumOff val="35000"/>
                </a:schemeClr>
              </a:solidFill>
            </a:endParaRPr>
          </a:p>
        </p:txBody>
      </p:sp>
      <p:sp>
        <p:nvSpPr>
          <p:cNvPr id="16" name="矩形 15"/>
          <p:cNvSpPr/>
          <p:nvPr/>
        </p:nvSpPr>
        <p:spPr>
          <a:xfrm>
            <a:off x="1696212" y="3745256"/>
            <a:ext cx="1462807" cy="4570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100" b="1" dirty="0">
                <a:solidFill>
                  <a:schemeClr val="tx1">
                    <a:lumMod val="50000"/>
                    <a:lumOff val="50000"/>
                  </a:schemeClr>
                </a:solidFill>
              </a:rPr>
              <a:t>品牌故事</a:t>
            </a:r>
          </a:p>
        </p:txBody>
      </p:sp>
      <p:sp>
        <p:nvSpPr>
          <p:cNvPr id="17" name="矩形 16"/>
          <p:cNvSpPr/>
          <p:nvPr/>
        </p:nvSpPr>
        <p:spPr>
          <a:xfrm>
            <a:off x="1696212" y="4115155"/>
            <a:ext cx="1997162" cy="327782"/>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dirty="0" smtClean="0">
                <a:solidFill>
                  <a:schemeClr val="tx1">
                    <a:lumMod val="50000"/>
                    <a:lumOff val="50000"/>
                  </a:schemeClr>
                </a:solidFill>
              </a:rPr>
              <a:t>THE BRAND STORY</a:t>
            </a:r>
            <a:endParaRPr lang="zh-CN" altLang="en-US" dirty="0">
              <a:solidFill>
                <a:schemeClr val="tx1">
                  <a:lumMod val="50000"/>
                  <a:lumOff val="50000"/>
                </a:schemeClr>
              </a:solidFill>
            </a:endParaRPr>
          </a:p>
        </p:txBody>
      </p:sp>
      <p:sp>
        <p:nvSpPr>
          <p:cNvPr id="20" name="矩形 19"/>
          <p:cNvSpPr/>
          <p:nvPr/>
        </p:nvSpPr>
        <p:spPr>
          <a:xfrm>
            <a:off x="160986" y="332148"/>
            <a:ext cx="2707009" cy="6232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3000" b="1" dirty="0">
                <a:solidFill>
                  <a:schemeClr val="accent1"/>
                </a:solidFill>
              </a:rPr>
              <a:t>CONTENTS</a:t>
            </a:r>
            <a:endParaRPr lang="zh-CN" altLang="en-US" sz="3000" b="1" dirty="0">
              <a:solidFill>
                <a:schemeClr val="accent1"/>
              </a:solidFill>
            </a:endParaRPr>
          </a:p>
        </p:txBody>
      </p:sp>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75650" y="-99744"/>
            <a:ext cx="4836650" cy="4836650"/>
          </a:xfrm>
          <a:prstGeom prst="rect">
            <a:avLst/>
          </a:prstGeom>
          <a:noFill/>
          <a:effectLst>
            <a:outerShdw blurRad="50800" dist="38100" dir="8100000" algn="tr"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1" name="矩形 20"/>
          <p:cNvSpPr/>
          <p:nvPr/>
        </p:nvSpPr>
        <p:spPr>
          <a:xfrm>
            <a:off x="913071" y="1338287"/>
            <a:ext cx="825352" cy="734047"/>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75000"/>
                    <a:lumOff val="25000"/>
                  </a:schemeClr>
                </a:solidFill>
              </a:rPr>
              <a:t>01</a:t>
            </a:r>
            <a:endParaRPr lang="zh-CN" altLang="en-US" sz="3600" b="1" dirty="0">
              <a:solidFill>
                <a:schemeClr val="tx1">
                  <a:lumMod val="75000"/>
                  <a:lumOff val="25000"/>
                </a:schemeClr>
              </a:solidFill>
            </a:endParaRPr>
          </a:p>
        </p:txBody>
      </p:sp>
      <p:sp>
        <p:nvSpPr>
          <p:cNvPr id="22" name="矩形 21"/>
          <p:cNvSpPr/>
          <p:nvPr/>
        </p:nvSpPr>
        <p:spPr>
          <a:xfrm>
            <a:off x="913071" y="2108357"/>
            <a:ext cx="825352" cy="734047"/>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50000"/>
                    <a:lumOff val="50000"/>
                  </a:schemeClr>
                </a:solidFill>
              </a:rPr>
              <a:t>02</a:t>
            </a:r>
            <a:endParaRPr lang="zh-CN" altLang="en-US" sz="3600" b="1" dirty="0">
              <a:solidFill>
                <a:schemeClr val="tx1">
                  <a:lumMod val="50000"/>
                  <a:lumOff val="50000"/>
                </a:schemeClr>
              </a:solidFill>
            </a:endParaRPr>
          </a:p>
        </p:txBody>
      </p:sp>
      <p:sp>
        <p:nvSpPr>
          <p:cNvPr id="23" name="矩形 22"/>
          <p:cNvSpPr/>
          <p:nvPr/>
        </p:nvSpPr>
        <p:spPr>
          <a:xfrm>
            <a:off x="913071" y="2904039"/>
            <a:ext cx="825352" cy="734047"/>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75000"/>
                    <a:lumOff val="25000"/>
                  </a:schemeClr>
                </a:solidFill>
              </a:rPr>
              <a:t>03</a:t>
            </a:r>
            <a:endParaRPr lang="zh-CN" altLang="en-US" sz="3600" b="1" dirty="0">
              <a:solidFill>
                <a:schemeClr val="tx1">
                  <a:lumMod val="75000"/>
                  <a:lumOff val="25000"/>
                </a:schemeClr>
              </a:solidFill>
            </a:endParaRPr>
          </a:p>
        </p:txBody>
      </p:sp>
      <p:sp>
        <p:nvSpPr>
          <p:cNvPr id="24" name="矩形 23"/>
          <p:cNvSpPr/>
          <p:nvPr/>
        </p:nvSpPr>
        <p:spPr>
          <a:xfrm>
            <a:off x="913071" y="3697632"/>
            <a:ext cx="825352" cy="734047"/>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3600" b="1" dirty="0">
                <a:solidFill>
                  <a:schemeClr val="tx1">
                    <a:lumMod val="50000"/>
                    <a:lumOff val="50000"/>
                  </a:schemeClr>
                </a:solidFill>
              </a:rPr>
              <a:t>04</a:t>
            </a:r>
            <a:endParaRPr lang="zh-CN" altLang="en-US" sz="3600" b="1" dirty="0">
              <a:solidFill>
                <a:schemeClr val="tx1">
                  <a:lumMod val="50000"/>
                  <a:lumOff val="50000"/>
                </a:schemeClr>
              </a:solidFill>
            </a:endParaRPr>
          </a:p>
        </p:txBody>
      </p:sp>
    </p:spTree>
    <p:extLst>
      <p:ext uri="{BB962C8B-B14F-4D97-AF65-F5344CB8AC3E}">
        <p14:creationId xmlns:p14="http://schemas.microsoft.com/office/powerpoint/2010/main" val="264089956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20" grpId="0"/>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913515"/>
            <a:ext cx="2676525" cy="1391915"/>
            <a:chOff x="4546600" y="2197116"/>
            <a:chExt cx="3568700" cy="1855887"/>
          </a:xfrm>
        </p:grpSpPr>
        <p:sp>
          <p:nvSpPr>
            <p:cNvPr id="3" name="矩形 2"/>
            <p:cNvSpPr/>
            <p:nvPr/>
          </p:nvSpPr>
          <p:spPr>
            <a:xfrm>
              <a:off x="4839552" y="2197116"/>
              <a:ext cx="3275748" cy="787908"/>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rPr>
                <a:t>PART 01</a:t>
              </a:r>
              <a:endParaRPr lang="zh-CN" altLang="en-US" sz="2700" dirty="0">
                <a:solidFill>
                  <a:schemeClr val="tx2">
                    <a:lumMod val="75000"/>
                    <a:lumOff val="25000"/>
                  </a:schemeClr>
                </a:solidFill>
              </a:endParaRPr>
            </a:p>
          </p:txBody>
        </p:sp>
        <p:sp>
          <p:nvSpPr>
            <p:cNvPr id="4" name="矩形 3"/>
            <p:cNvSpPr/>
            <p:nvPr/>
          </p:nvSpPr>
          <p:spPr>
            <a:xfrm>
              <a:off x="4826852" y="2744355"/>
              <a:ext cx="3086433" cy="935641"/>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rPr>
                <a:t>市场分析</a:t>
              </a:r>
            </a:p>
          </p:txBody>
        </p:sp>
        <p:sp>
          <p:nvSpPr>
            <p:cNvPr id="5" name="文本框 4"/>
            <p:cNvSpPr txBox="1"/>
            <p:nvPr/>
          </p:nvSpPr>
          <p:spPr>
            <a:xfrm>
              <a:off x="4839552" y="3579027"/>
              <a:ext cx="2964731" cy="47397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latin typeface="+mj-ea"/>
                  <a:ea typeface="+mj-ea"/>
                </a:rPr>
                <a:t>MARKET ANALYSIS</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pic>
        <p:nvPicPr>
          <p:cNvPr id="2051" name="Picture 3" descr="E:\PPT改稿\未标46题-1 副本.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998618" y="261937"/>
            <a:ext cx="878682" cy="58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57287"/>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1528764" y="1758982"/>
            <a:ext cx="769906" cy="769906"/>
          </a:xfrm>
          <a:prstGeom prst="ellipse">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2612457" y="1670101"/>
            <a:ext cx="947668" cy="94766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40"/>
          <p:cNvSpPr/>
          <p:nvPr/>
        </p:nvSpPr>
        <p:spPr>
          <a:xfrm>
            <a:off x="3873912" y="1445846"/>
            <a:ext cx="1396177" cy="1396176"/>
          </a:xfrm>
          <a:prstGeom prst="ellipse">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41"/>
          <p:cNvSpPr/>
          <p:nvPr/>
        </p:nvSpPr>
        <p:spPr>
          <a:xfrm>
            <a:off x="6845331" y="1758982"/>
            <a:ext cx="769906" cy="769906"/>
          </a:xfrm>
          <a:prstGeom prst="ellipse">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42"/>
          <p:cNvSpPr/>
          <p:nvPr/>
        </p:nvSpPr>
        <p:spPr>
          <a:xfrm>
            <a:off x="5583876" y="1670101"/>
            <a:ext cx="947668" cy="947667"/>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11"/>
          <p:cNvSpPr/>
          <p:nvPr/>
        </p:nvSpPr>
        <p:spPr>
          <a:xfrm>
            <a:off x="2850358" y="1908357"/>
            <a:ext cx="471867" cy="471155"/>
          </a:xfrm>
          <a:custGeom>
            <a:avLst/>
            <a:gdLst>
              <a:gd name="T0" fmla="*/ 6597 w 6827"/>
              <a:gd name="T1" fmla="*/ 449 h 6827"/>
              <a:gd name="T2" fmla="*/ 6377 w 6827"/>
              <a:gd name="T3" fmla="*/ 449 h 6827"/>
              <a:gd name="T4" fmla="*/ 6377 w 6827"/>
              <a:gd name="T5" fmla="*/ 230 h 6827"/>
              <a:gd name="T6" fmla="*/ 6148 w 6827"/>
              <a:gd name="T7" fmla="*/ 0 h 6827"/>
              <a:gd name="T8" fmla="*/ 5918 w 6827"/>
              <a:gd name="T9" fmla="*/ 230 h 6827"/>
              <a:gd name="T10" fmla="*/ 5918 w 6827"/>
              <a:gd name="T11" fmla="*/ 584 h 6827"/>
              <a:gd name="T12" fmla="*/ 5877 w 6827"/>
              <a:gd name="T13" fmla="*/ 625 h 6827"/>
              <a:gd name="T14" fmla="*/ 5665 w 6827"/>
              <a:gd name="T15" fmla="*/ 483 h 6827"/>
              <a:gd name="T16" fmla="*/ 5435 w 6827"/>
              <a:gd name="T17" fmla="*/ 713 h 6827"/>
              <a:gd name="T18" fmla="*/ 5435 w 6827"/>
              <a:gd name="T19" fmla="*/ 1067 h 6827"/>
              <a:gd name="T20" fmla="*/ 5260 w 6827"/>
              <a:gd name="T21" fmla="*/ 1242 h 6827"/>
              <a:gd name="T22" fmla="*/ 3180 w 6827"/>
              <a:gd name="T23" fmla="*/ 466 h 6827"/>
              <a:gd name="T24" fmla="*/ 0 w 6827"/>
              <a:gd name="T25" fmla="*/ 3646 h 6827"/>
              <a:gd name="T26" fmla="*/ 970 w 6827"/>
              <a:gd name="T27" fmla="*/ 5931 h 6827"/>
              <a:gd name="T28" fmla="*/ 465 w 6827"/>
              <a:gd name="T29" fmla="*/ 6317 h 6827"/>
              <a:gd name="T30" fmla="*/ 422 w 6827"/>
              <a:gd name="T31" fmla="*/ 6639 h 6827"/>
              <a:gd name="T32" fmla="*/ 604 w 6827"/>
              <a:gd name="T33" fmla="*/ 6729 h 6827"/>
              <a:gd name="T34" fmla="*/ 744 w 6827"/>
              <a:gd name="T35" fmla="*/ 6682 h 6827"/>
              <a:gd name="T36" fmla="*/ 1332 w 6827"/>
              <a:gd name="T37" fmla="*/ 6233 h 6827"/>
              <a:gd name="T38" fmla="*/ 3180 w 6827"/>
              <a:gd name="T39" fmla="*/ 6827 h 6827"/>
              <a:gd name="T40" fmla="*/ 5029 w 6827"/>
              <a:gd name="T41" fmla="*/ 6233 h 6827"/>
              <a:gd name="T42" fmla="*/ 5617 w 6827"/>
              <a:gd name="T43" fmla="*/ 6682 h 6827"/>
              <a:gd name="T44" fmla="*/ 5756 w 6827"/>
              <a:gd name="T45" fmla="*/ 6729 h 6827"/>
              <a:gd name="T46" fmla="*/ 5939 w 6827"/>
              <a:gd name="T47" fmla="*/ 6639 h 6827"/>
              <a:gd name="T48" fmla="*/ 5896 w 6827"/>
              <a:gd name="T49" fmla="*/ 6317 h 6827"/>
              <a:gd name="T50" fmla="*/ 5390 w 6827"/>
              <a:gd name="T51" fmla="*/ 5931 h 6827"/>
              <a:gd name="T52" fmla="*/ 6361 w 6827"/>
              <a:gd name="T53" fmla="*/ 3646 h 6827"/>
              <a:gd name="T54" fmla="*/ 5585 w 6827"/>
              <a:gd name="T55" fmla="*/ 1567 h 6827"/>
              <a:gd name="T56" fmla="*/ 5760 w 6827"/>
              <a:gd name="T57" fmla="*/ 1391 h 6827"/>
              <a:gd name="T58" fmla="*/ 6114 w 6827"/>
              <a:gd name="T59" fmla="*/ 1391 h 6827"/>
              <a:gd name="T60" fmla="*/ 6344 w 6827"/>
              <a:gd name="T61" fmla="*/ 1162 h 6827"/>
              <a:gd name="T62" fmla="*/ 6202 w 6827"/>
              <a:gd name="T63" fmla="*/ 950 h 6827"/>
              <a:gd name="T64" fmla="*/ 6243 w 6827"/>
              <a:gd name="T65" fmla="*/ 908 h 6827"/>
              <a:gd name="T66" fmla="*/ 6597 w 6827"/>
              <a:gd name="T67" fmla="*/ 908 h 6827"/>
              <a:gd name="T68" fmla="*/ 6827 w 6827"/>
              <a:gd name="T69" fmla="*/ 679 h 6827"/>
              <a:gd name="T70" fmla="*/ 6597 w 6827"/>
              <a:gd name="T71" fmla="*/ 449 h 6827"/>
              <a:gd name="T72" fmla="*/ 5901 w 6827"/>
              <a:gd name="T73" fmla="*/ 3646 h 6827"/>
              <a:gd name="T74" fmla="*/ 3180 w 6827"/>
              <a:gd name="T75" fmla="*/ 6367 h 6827"/>
              <a:gd name="T76" fmla="*/ 459 w 6827"/>
              <a:gd name="T77" fmla="*/ 3646 h 6827"/>
              <a:gd name="T78" fmla="*/ 3180 w 6827"/>
              <a:gd name="T79" fmla="*/ 925 h 6827"/>
              <a:gd name="T80" fmla="*/ 4934 w 6827"/>
              <a:gd name="T81" fmla="*/ 1568 h 6827"/>
              <a:gd name="T82" fmla="*/ 4358 w 6827"/>
              <a:gd name="T83" fmla="*/ 2144 h 6827"/>
              <a:gd name="T84" fmla="*/ 3180 w 6827"/>
              <a:gd name="T85" fmla="*/ 1736 h 6827"/>
              <a:gd name="T86" fmla="*/ 1270 w 6827"/>
              <a:gd name="T87" fmla="*/ 3646 h 6827"/>
              <a:gd name="T88" fmla="*/ 3180 w 6827"/>
              <a:gd name="T89" fmla="*/ 5556 h 6827"/>
              <a:gd name="T90" fmla="*/ 5090 w 6827"/>
              <a:gd name="T91" fmla="*/ 3646 h 6827"/>
              <a:gd name="T92" fmla="*/ 4683 w 6827"/>
              <a:gd name="T93" fmla="*/ 2468 h 6827"/>
              <a:gd name="T94" fmla="*/ 5259 w 6827"/>
              <a:gd name="T95" fmla="*/ 1892 h 6827"/>
              <a:gd name="T96" fmla="*/ 5901 w 6827"/>
              <a:gd name="T97" fmla="*/ 3646 h 6827"/>
              <a:gd name="T98" fmla="*/ 3180 w 6827"/>
              <a:gd name="T99" fmla="*/ 4259 h 6827"/>
              <a:gd name="T100" fmla="*/ 3793 w 6827"/>
              <a:gd name="T101" fmla="*/ 3646 h 6827"/>
              <a:gd name="T102" fmla="*/ 3744 w 6827"/>
              <a:gd name="T103" fmla="*/ 3407 h 6827"/>
              <a:gd name="T104" fmla="*/ 4355 w 6827"/>
              <a:gd name="T105" fmla="*/ 2796 h 6827"/>
              <a:gd name="T106" fmla="*/ 4631 w 6827"/>
              <a:gd name="T107" fmla="*/ 3646 h 6827"/>
              <a:gd name="T108" fmla="*/ 3180 w 6827"/>
              <a:gd name="T109" fmla="*/ 5097 h 6827"/>
              <a:gd name="T110" fmla="*/ 1730 w 6827"/>
              <a:gd name="T111" fmla="*/ 3646 h 6827"/>
              <a:gd name="T112" fmla="*/ 3180 w 6827"/>
              <a:gd name="T113" fmla="*/ 2196 h 6827"/>
              <a:gd name="T114" fmla="*/ 4030 w 6827"/>
              <a:gd name="T115" fmla="*/ 2471 h 6827"/>
              <a:gd name="T116" fmla="*/ 3419 w 6827"/>
              <a:gd name="T117" fmla="*/ 3083 h 6827"/>
              <a:gd name="T118" fmla="*/ 3180 w 6827"/>
              <a:gd name="T119" fmla="*/ 3034 h 6827"/>
              <a:gd name="T120" fmla="*/ 2568 w 6827"/>
              <a:gd name="T121" fmla="*/ 3646 h 6827"/>
              <a:gd name="T122" fmla="*/ 3180 w 6827"/>
              <a:gd name="T123" fmla="*/ 425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27" h="6827">
                <a:moveTo>
                  <a:pt x="6597" y="449"/>
                </a:moveTo>
                <a:lnTo>
                  <a:pt x="6377" y="449"/>
                </a:lnTo>
                <a:lnTo>
                  <a:pt x="6377" y="230"/>
                </a:lnTo>
                <a:cubicBezTo>
                  <a:pt x="6377" y="103"/>
                  <a:pt x="6275" y="0"/>
                  <a:pt x="6148" y="0"/>
                </a:cubicBezTo>
                <a:cubicBezTo>
                  <a:pt x="6021" y="0"/>
                  <a:pt x="5918" y="103"/>
                  <a:pt x="5918" y="230"/>
                </a:cubicBezTo>
                <a:lnTo>
                  <a:pt x="5918" y="584"/>
                </a:lnTo>
                <a:lnTo>
                  <a:pt x="5877" y="625"/>
                </a:lnTo>
                <a:cubicBezTo>
                  <a:pt x="5843" y="542"/>
                  <a:pt x="5761" y="483"/>
                  <a:pt x="5665" y="483"/>
                </a:cubicBezTo>
                <a:cubicBezTo>
                  <a:pt x="5538" y="483"/>
                  <a:pt x="5435" y="586"/>
                  <a:pt x="5435" y="713"/>
                </a:cubicBezTo>
                <a:lnTo>
                  <a:pt x="5435" y="1067"/>
                </a:lnTo>
                <a:lnTo>
                  <a:pt x="5260" y="1242"/>
                </a:lnTo>
                <a:cubicBezTo>
                  <a:pt x="4702" y="759"/>
                  <a:pt x="3975" y="466"/>
                  <a:pt x="3180" y="466"/>
                </a:cubicBezTo>
                <a:cubicBezTo>
                  <a:pt x="1427" y="466"/>
                  <a:pt x="0" y="1893"/>
                  <a:pt x="0" y="3646"/>
                </a:cubicBezTo>
                <a:cubicBezTo>
                  <a:pt x="0" y="4542"/>
                  <a:pt x="372" y="5352"/>
                  <a:pt x="970" y="5931"/>
                </a:cubicBezTo>
                <a:lnTo>
                  <a:pt x="465" y="6317"/>
                </a:lnTo>
                <a:cubicBezTo>
                  <a:pt x="364" y="6394"/>
                  <a:pt x="345" y="6538"/>
                  <a:pt x="422" y="6639"/>
                </a:cubicBezTo>
                <a:cubicBezTo>
                  <a:pt x="467" y="6698"/>
                  <a:pt x="535" y="6729"/>
                  <a:pt x="604" y="6729"/>
                </a:cubicBezTo>
                <a:cubicBezTo>
                  <a:pt x="653" y="6729"/>
                  <a:pt x="702" y="6714"/>
                  <a:pt x="744" y="6682"/>
                </a:cubicBezTo>
                <a:lnTo>
                  <a:pt x="1332" y="6233"/>
                </a:lnTo>
                <a:cubicBezTo>
                  <a:pt x="1853" y="6606"/>
                  <a:pt x="2491" y="6827"/>
                  <a:pt x="3180" y="6827"/>
                </a:cubicBezTo>
                <a:cubicBezTo>
                  <a:pt x="3869" y="6827"/>
                  <a:pt x="4508" y="6606"/>
                  <a:pt x="5029" y="6233"/>
                </a:cubicBezTo>
                <a:lnTo>
                  <a:pt x="5617" y="6682"/>
                </a:lnTo>
                <a:cubicBezTo>
                  <a:pt x="5659" y="6714"/>
                  <a:pt x="5708" y="6729"/>
                  <a:pt x="5756" y="6729"/>
                </a:cubicBezTo>
                <a:cubicBezTo>
                  <a:pt x="5825" y="6729"/>
                  <a:pt x="5894" y="6698"/>
                  <a:pt x="5939" y="6639"/>
                </a:cubicBezTo>
                <a:cubicBezTo>
                  <a:pt x="6016" y="6538"/>
                  <a:pt x="5997" y="6394"/>
                  <a:pt x="5896" y="6317"/>
                </a:cubicBezTo>
                <a:lnTo>
                  <a:pt x="5390" y="5931"/>
                </a:lnTo>
                <a:cubicBezTo>
                  <a:pt x="5988" y="5352"/>
                  <a:pt x="6361" y="4542"/>
                  <a:pt x="6361" y="3646"/>
                </a:cubicBezTo>
                <a:cubicBezTo>
                  <a:pt x="6361" y="2852"/>
                  <a:pt x="6068" y="2125"/>
                  <a:pt x="5585" y="1567"/>
                </a:cubicBezTo>
                <a:lnTo>
                  <a:pt x="5760" y="1391"/>
                </a:lnTo>
                <a:lnTo>
                  <a:pt x="6114" y="1391"/>
                </a:lnTo>
                <a:cubicBezTo>
                  <a:pt x="6241" y="1391"/>
                  <a:pt x="6344" y="1289"/>
                  <a:pt x="6344" y="1162"/>
                </a:cubicBezTo>
                <a:cubicBezTo>
                  <a:pt x="6344" y="1066"/>
                  <a:pt x="6285" y="984"/>
                  <a:pt x="6202" y="950"/>
                </a:cubicBezTo>
                <a:lnTo>
                  <a:pt x="6243" y="908"/>
                </a:lnTo>
                <a:lnTo>
                  <a:pt x="6597" y="908"/>
                </a:lnTo>
                <a:cubicBezTo>
                  <a:pt x="6724" y="908"/>
                  <a:pt x="6827" y="806"/>
                  <a:pt x="6827" y="679"/>
                </a:cubicBezTo>
                <a:cubicBezTo>
                  <a:pt x="6827" y="552"/>
                  <a:pt x="6724" y="449"/>
                  <a:pt x="6597" y="449"/>
                </a:cubicBezTo>
                <a:close/>
                <a:moveTo>
                  <a:pt x="5901" y="3646"/>
                </a:moveTo>
                <a:cubicBezTo>
                  <a:pt x="5901" y="5147"/>
                  <a:pt x="4681" y="6367"/>
                  <a:pt x="3180" y="6367"/>
                </a:cubicBezTo>
                <a:cubicBezTo>
                  <a:pt x="1680" y="6367"/>
                  <a:pt x="459" y="5147"/>
                  <a:pt x="459" y="3646"/>
                </a:cubicBezTo>
                <a:cubicBezTo>
                  <a:pt x="459" y="2146"/>
                  <a:pt x="1680" y="925"/>
                  <a:pt x="3180" y="925"/>
                </a:cubicBezTo>
                <a:cubicBezTo>
                  <a:pt x="3848" y="925"/>
                  <a:pt x="4460" y="1167"/>
                  <a:pt x="4934" y="1568"/>
                </a:cubicBezTo>
                <a:lnTo>
                  <a:pt x="4358" y="2144"/>
                </a:lnTo>
                <a:cubicBezTo>
                  <a:pt x="4033" y="1889"/>
                  <a:pt x="3624" y="1736"/>
                  <a:pt x="3180" y="1736"/>
                </a:cubicBezTo>
                <a:cubicBezTo>
                  <a:pt x="2127" y="1736"/>
                  <a:pt x="1270" y="2593"/>
                  <a:pt x="1270" y="3646"/>
                </a:cubicBezTo>
                <a:cubicBezTo>
                  <a:pt x="1270" y="4700"/>
                  <a:pt x="2127" y="5556"/>
                  <a:pt x="3180" y="5556"/>
                </a:cubicBezTo>
                <a:cubicBezTo>
                  <a:pt x="4234" y="5556"/>
                  <a:pt x="5090" y="4700"/>
                  <a:pt x="5090" y="3646"/>
                </a:cubicBezTo>
                <a:cubicBezTo>
                  <a:pt x="5090" y="3202"/>
                  <a:pt x="4938" y="2793"/>
                  <a:pt x="4683" y="2468"/>
                </a:cubicBezTo>
                <a:lnTo>
                  <a:pt x="5259" y="1892"/>
                </a:lnTo>
                <a:cubicBezTo>
                  <a:pt x="5659" y="2366"/>
                  <a:pt x="5901" y="2979"/>
                  <a:pt x="5901" y="3646"/>
                </a:cubicBezTo>
                <a:close/>
                <a:moveTo>
                  <a:pt x="3180" y="4259"/>
                </a:moveTo>
                <a:cubicBezTo>
                  <a:pt x="3518" y="4259"/>
                  <a:pt x="3793" y="3984"/>
                  <a:pt x="3793" y="3646"/>
                </a:cubicBezTo>
                <a:cubicBezTo>
                  <a:pt x="3793" y="3562"/>
                  <a:pt x="3775" y="3481"/>
                  <a:pt x="3744" y="3407"/>
                </a:cubicBezTo>
                <a:lnTo>
                  <a:pt x="4355" y="2796"/>
                </a:lnTo>
                <a:cubicBezTo>
                  <a:pt x="4529" y="3035"/>
                  <a:pt x="4631" y="3329"/>
                  <a:pt x="4631" y="3646"/>
                </a:cubicBezTo>
                <a:cubicBezTo>
                  <a:pt x="4631" y="4446"/>
                  <a:pt x="3980" y="5097"/>
                  <a:pt x="3180" y="5097"/>
                </a:cubicBezTo>
                <a:cubicBezTo>
                  <a:pt x="2380" y="5097"/>
                  <a:pt x="1730" y="4446"/>
                  <a:pt x="1730" y="3646"/>
                </a:cubicBezTo>
                <a:cubicBezTo>
                  <a:pt x="1730" y="2846"/>
                  <a:pt x="2380" y="2196"/>
                  <a:pt x="3180" y="2196"/>
                </a:cubicBezTo>
                <a:cubicBezTo>
                  <a:pt x="3498" y="2196"/>
                  <a:pt x="3791" y="2298"/>
                  <a:pt x="4030" y="2471"/>
                </a:cubicBezTo>
                <a:lnTo>
                  <a:pt x="3419" y="3083"/>
                </a:lnTo>
                <a:cubicBezTo>
                  <a:pt x="3346" y="3051"/>
                  <a:pt x="3265" y="3034"/>
                  <a:pt x="3180" y="3034"/>
                </a:cubicBezTo>
                <a:cubicBezTo>
                  <a:pt x="2843" y="3034"/>
                  <a:pt x="2568" y="3309"/>
                  <a:pt x="2568" y="3646"/>
                </a:cubicBezTo>
                <a:cubicBezTo>
                  <a:pt x="2568" y="3984"/>
                  <a:pt x="2843" y="4259"/>
                  <a:pt x="3180" y="4259"/>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椭圆 33"/>
          <p:cNvSpPr/>
          <p:nvPr/>
        </p:nvSpPr>
        <p:spPr>
          <a:xfrm>
            <a:off x="5914378" y="1908001"/>
            <a:ext cx="286664" cy="471867"/>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p:nvSpPr>
        <p:spPr>
          <a:xfrm>
            <a:off x="967294" y="3750150"/>
            <a:ext cx="7209413" cy="577081"/>
          </a:xfrm>
          <a:prstGeom prst="rect">
            <a:avLst/>
          </a:prstGeom>
        </p:spPr>
        <p:txBody>
          <a:bodyPr wrap="square" lIns="68580" tIns="34290" rIns="68580" bIns="34290">
            <a:spAutoFit/>
            <a:scene3d>
              <a:camera prst="orthographicFront"/>
              <a:lightRig rig="threePt" dir="t"/>
            </a:scene3d>
            <a:sp3d contourW="12700"/>
          </a:bodyPr>
          <a:lstStyle/>
          <a:p>
            <a:pPr algn="just">
              <a:lnSpc>
                <a:spcPct val="150000"/>
              </a:lnSpc>
            </a:pPr>
            <a:r>
              <a:rPr lang="zh-CN" altLang="en-US" sz="1100" dirty="0">
                <a:latin typeface="+mn-ea"/>
              </a:rPr>
              <a:t>某某科技发展公司是全球领先的综合通信解决方案提供商。公司将为全球</a:t>
            </a:r>
            <a:r>
              <a:rPr lang="en-US" altLang="zh-CN" sz="1100" dirty="0">
                <a:latin typeface="+mn-ea"/>
              </a:rPr>
              <a:t>160</a:t>
            </a:r>
            <a:r>
              <a:rPr lang="zh-CN" altLang="en-US" sz="1100" dirty="0">
                <a:latin typeface="+mn-ea"/>
              </a:rPr>
              <a:t>多个国家和地区的电信运营商和企业网客户提供创新技术与产品解决方案，让全世界用户享有语音、数据、多媒体、无线宽带等全方位沟通</a:t>
            </a:r>
          </a:p>
        </p:txBody>
      </p:sp>
      <p:grpSp>
        <p:nvGrpSpPr>
          <p:cNvPr id="16" name="组合 15"/>
          <p:cNvGrpSpPr/>
          <p:nvPr/>
        </p:nvGrpSpPr>
        <p:grpSpPr>
          <a:xfrm>
            <a:off x="2442668" y="2725816"/>
            <a:ext cx="1287245" cy="744768"/>
            <a:chOff x="3256891" y="3624895"/>
            <a:chExt cx="1716326" cy="993023"/>
          </a:xfrm>
        </p:grpSpPr>
        <p:sp>
          <p:nvSpPr>
            <p:cNvPr id="11" name="矩形 10"/>
            <p:cNvSpPr/>
            <p:nvPr/>
          </p:nvSpPr>
          <p:spPr>
            <a:xfrm>
              <a:off x="3256891" y="3624895"/>
              <a:ext cx="1716326" cy="3939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标题文字添加</a:t>
              </a:r>
            </a:p>
          </p:txBody>
        </p:sp>
        <p:sp>
          <p:nvSpPr>
            <p:cNvPr id="14" name="矩形 13"/>
            <p:cNvSpPr/>
            <p:nvPr/>
          </p:nvSpPr>
          <p:spPr>
            <a:xfrm>
              <a:off x="3256891" y="3924429"/>
              <a:ext cx="1716326" cy="3939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标题文字添加</a:t>
              </a:r>
            </a:p>
          </p:txBody>
        </p:sp>
        <p:sp>
          <p:nvSpPr>
            <p:cNvPr id="15" name="矩形 14"/>
            <p:cNvSpPr/>
            <p:nvPr/>
          </p:nvSpPr>
          <p:spPr>
            <a:xfrm>
              <a:off x="3256891" y="4223964"/>
              <a:ext cx="1716326" cy="3939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标题文字添加</a:t>
              </a:r>
            </a:p>
          </p:txBody>
        </p:sp>
      </p:grpSp>
      <p:grpSp>
        <p:nvGrpSpPr>
          <p:cNvPr id="17" name="组合 16"/>
          <p:cNvGrpSpPr/>
          <p:nvPr/>
        </p:nvGrpSpPr>
        <p:grpSpPr>
          <a:xfrm>
            <a:off x="5414088" y="2725816"/>
            <a:ext cx="1287245" cy="744768"/>
            <a:chOff x="3256891" y="3624895"/>
            <a:chExt cx="1716326" cy="993023"/>
          </a:xfrm>
        </p:grpSpPr>
        <p:sp>
          <p:nvSpPr>
            <p:cNvPr id="18" name="矩形 17"/>
            <p:cNvSpPr/>
            <p:nvPr/>
          </p:nvSpPr>
          <p:spPr>
            <a:xfrm>
              <a:off x="3256891" y="3624895"/>
              <a:ext cx="1716326" cy="3939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标题文字添加</a:t>
              </a:r>
            </a:p>
          </p:txBody>
        </p:sp>
        <p:sp>
          <p:nvSpPr>
            <p:cNvPr id="19" name="矩形 18"/>
            <p:cNvSpPr/>
            <p:nvPr/>
          </p:nvSpPr>
          <p:spPr>
            <a:xfrm>
              <a:off x="3256891" y="3924429"/>
              <a:ext cx="1716326" cy="3939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标题文字添加</a:t>
              </a:r>
            </a:p>
          </p:txBody>
        </p:sp>
        <p:sp>
          <p:nvSpPr>
            <p:cNvPr id="20" name="矩形 19"/>
            <p:cNvSpPr/>
            <p:nvPr/>
          </p:nvSpPr>
          <p:spPr>
            <a:xfrm>
              <a:off x="3256891" y="4223964"/>
              <a:ext cx="1716326" cy="3939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标题文字添加</a:t>
              </a:r>
            </a:p>
          </p:txBody>
        </p:sp>
      </p:grpSp>
      <p:pic>
        <p:nvPicPr>
          <p:cNvPr id="52" name="图片占位符 51"/>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67" r="16667"/>
          <a:stretch>
            <a:fillRect/>
          </a:stretch>
        </p:blipFill>
        <p:spPr/>
      </p:pic>
      <p:pic>
        <p:nvPicPr>
          <p:cNvPr id="53" name="图片占位符 52"/>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tretch>
            <a:fillRect/>
          </a:stretch>
        </p:blipFill>
        <p:spPr>
          <a:xfrm>
            <a:off x="4000523" y="1584363"/>
            <a:ext cx="1142955" cy="1119143"/>
          </a:xfrm>
        </p:spPr>
      </p:pic>
      <p:pic>
        <p:nvPicPr>
          <p:cNvPr id="54" name="图片占位符 53"/>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67" r="16667"/>
          <a:stretch>
            <a:fillRect/>
          </a:stretch>
        </p:blipFill>
        <p:spPr/>
      </p:pic>
      <p:sp>
        <p:nvSpPr>
          <p:cNvPr id="23" name="矩形 22"/>
          <p:cNvSpPr/>
          <p:nvPr/>
        </p:nvSpPr>
        <p:spPr>
          <a:xfrm>
            <a:off x="256670" y="1912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市场分析</a:t>
            </a:r>
          </a:p>
        </p:txBody>
      </p:sp>
      <p:sp>
        <p:nvSpPr>
          <p:cNvPr id="24" name="矩形 23"/>
          <p:cNvSpPr/>
          <p:nvPr/>
        </p:nvSpPr>
        <p:spPr>
          <a:xfrm>
            <a:off x="256670" y="6359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MARKET ANALYSIS</a:t>
            </a:r>
            <a:endParaRPr lang="zh-CN" altLang="en-US" sz="1200" dirty="0">
              <a:solidFill>
                <a:schemeClr val="tx2">
                  <a:lumMod val="90000"/>
                  <a:lumOff val="10000"/>
                </a:schemeClr>
              </a:solidFill>
            </a:endParaRPr>
          </a:p>
        </p:txBody>
      </p:sp>
    </p:spTree>
    <p:extLst>
      <p:ext uri="{BB962C8B-B14F-4D97-AF65-F5344CB8AC3E}">
        <p14:creationId xmlns:p14="http://schemas.microsoft.com/office/powerpoint/2010/main" val="1666491590"/>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par>
                                <p:cTn id="40" presetID="53" presetClass="entr" presetSubtype="16"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par>
                                <p:cTn id="45" presetID="53" presetClass="entr" presetSubtype="16"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500" fill="hold"/>
                                        <p:tgtEl>
                                          <p:spTgt spid="53"/>
                                        </p:tgtEl>
                                        <p:attrNameLst>
                                          <p:attrName>ppt_w</p:attrName>
                                        </p:attrNameLst>
                                      </p:cBhvr>
                                      <p:tavLst>
                                        <p:tav tm="0">
                                          <p:val>
                                            <p:fltVal val="0"/>
                                          </p:val>
                                        </p:tav>
                                        <p:tav tm="100000">
                                          <p:val>
                                            <p:strVal val="#ppt_w"/>
                                          </p:val>
                                        </p:tav>
                                      </p:tavLst>
                                    </p:anim>
                                    <p:anim calcmode="lin" valueType="num">
                                      <p:cBhvr>
                                        <p:cTn id="48" dur="500" fill="hold"/>
                                        <p:tgtEl>
                                          <p:spTgt spid="53"/>
                                        </p:tgtEl>
                                        <p:attrNameLst>
                                          <p:attrName>ppt_h</p:attrName>
                                        </p:attrNameLst>
                                      </p:cBhvr>
                                      <p:tavLst>
                                        <p:tav tm="0">
                                          <p:val>
                                            <p:fltVal val="0"/>
                                          </p:val>
                                        </p:tav>
                                        <p:tav tm="100000">
                                          <p:val>
                                            <p:strVal val="#ppt_h"/>
                                          </p:val>
                                        </p:tav>
                                      </p:tavLst>
                                    </p:anim>
                                    <p:animEffect transition="in" filter="fade">
                                      <p:cBhvr>
                                        <p:cTn id="49" dur="500"/>
                                        <p:tgtEl>
                                          <p:spTgt spid="53"/>
                                        </p:tgtEl>
                                      </p:cBhvr>
                                    </p:animEffect>
                                  </p:childTnLst>
                                </p:cTn>
                              </p:par>
                              <p:par>
                                <p:cTn id="50" presetID="53" presetClass="entr" presetSubtype="16"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500" fill="hold"/>
                                        <p:tgtEl>
                                          <p:spTgt spid="54"/>
                                        </p:tgtEl>
                                        <p:attrNameLst>
                                          <p:attrName>ppt_w</p:attrName>
                                        </p:attrNameLst>
                                      </p:cBhvr>
                                      <p:tavLst>
                                        <p:tav tm="0">
                                          <p:val>
                                            <p:fltVal val="0"/>
                                          </p:val>
                                        </p:tav>
                                        <p:tav tm="100000">
                                          <p:val>
                                            <p:strVal val="#ppt_w"/>
                                          </p:val>
                                        </p:tav>
                                      </p:tavLst>
                                    </p:anim>
                                    <p:anim calcmode="lin" valueType="num">
                                      <p:cBhvr>
                                        <p:cTn id="53" dur="500" fill="hold"/>
                                        <p:tgtEl>
                                          <p:spTgt spid="54"/>
                                        </p:tgtEl>
                                        <p:attrNameLst>
                                          <p:attrName>ppt_h</p:attrName>
                                        </p:attrNameLst>
                                      </p:cBhvr>
                                      <p:tavLst>
                                        <p:tav tm="0">
                                          <p:val>
                                            <p:fltVal val="0"/>
                                          </p:val>
                                        </p:tav>
                                        <p:tav tm="100000">
                                          <p:val>
                                            <p:strVal val="#ppt_h"/>
                                          </p:val>
                                        </p:tav>
                                      </p:tavLst>
                                    </p:anim>
                                    <p:animEffect transition="in" filter="fade">
                                      <p:cBhvr>
                                        <p:cTn id="54" dur="500"/>
                                        <p:tgtEl>
                                          <p:spTgt spid="54"/>
                                        </p:tgtEl>
                                      </p:cBhvr>
                                    </p:animEffect>
                                  </p:childTnLst>
                                </p:cTn>
                              </p:par>
                            </p:childTnLst>
                          </p:cTn>
                        </p:par>
                        <p:par>
                          <p:cTn id="55" fill="hold">
                            <p:stCondLst>
                              <p:cond delay="500"/>
                            </p:stCondLst>
                            <p:childTnLst>
                              <p:par>
                                <p:cTn id="56" presetID="14" presetClass="entr" presetSubtype="1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randombar(horizontal)">
                                      <p:cBhvr>
                                        <p:cTn id="58" dur="500"/>
                                        <p:tgtEl>
                                          <p:spTgt spid="16"/>
                                        </p:tgtEl>
                                      </p:cBhvr>
                                    </p:animEffect>
                                  </p:childTnLst>
                                </p:cTn>
                              </p:par>
                              <p:par>
                                <p:cTn id="59" presetID="14" presetClass="entr" presetSubtype="1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randombar(horizontal)">
                                      <p:cBhvr>
                                        <p:cTn id="61" dur="500"/>
                                        <p:tgtEl>
                                          <p:spTgt spid="17"/>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6670" y="1912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市场分析</a:t>
            </a:r>
          </a:p>
        </p:txBody>
      </p:sp>
      <p:sp>
        <p:nvSpPr>
          <p:cNvPr id="24" name="矩形 23"/>
          <p:cNvSpPr/>
          <p:nvPr/>
        </p:nvSpPr>
        <p:spPr>
          <a:xfrm>
            <a:off x="256670" y="6359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MARKET ANALYSIS</a:t>
            </a:r>
            <a:endParaRPr lang="zh-CN" altLang="en-US" sz="1200" dirty="0">
              <a:solidFill>
                <a:schemeClr val="tx2">
                  <a:lumMod val="90000"/>
                  <a:lumOff val="10000"/>
                </a:schemeClr>
              </a:solidFill>
            </a:endParaRPr>
          </a:p>
        </p:txBody>
      </p:sp>
      <p:grpSp>
        <p:nvGrpSpPr>
          <p:cNvPr id="82" name="组合 81"/>
          <p:cNvGrpSpPr/>
          <p:nvPr/>
        </p:nvGrpSpPr>
        <p:grpSpPr>
          <a:xfrm>
            <a:off x="3482145" y="1194839"/>
            <a:ext cx="2188250" cy="3294366"/>
            <a:chOff x="4642859" y="1232756"/>
            <a:chExt cx="2917667" cy="4392488"/>
          </a:xfrm>
        </p:grpSpPr>
        <p:sp>
          <p:nvSpPr>
            <p:cNvPr id="83" name="矩形: 圆角 16"/>
            <p:cNvSpPr/>
            <p:nvPr/>
          </p:nvSpPr>
          <p:spPr bwMode="auto">
            <a:xfrm rot="6138628">
              <a:off x="5626785" y="3101231"/>
              <a:ext cx="2930337" cy="613750"/>
            </a:xfrm>
            <a:prstGeom prst="roundRect">
              <a:avLst>
                <a:gd name="adj" fmla="val 50000"/>
              </a:avLst>
            </a:prstGeom>
            <a:solidFill>
              <a:schemeClr val="accent2"/>
            </a:solidFill>
            <a:ln w="76200">
              <a:solidFill>
                <a:schemeClr val="bg1">
                  <a:lumMod val="95000"/>
                </a:schemeClr>
              </a:solidFill>
              <a:round/>
              <a:headEnd/>
              <a:tailEnd/>
            </a:ln>
          </p:spPr>
          <p:txBody>
            <a:bodyPr anchor="ctr"/>
            <a:lstStyle/>
            <a:p>
              <a:pPr algn="ctr"/>
              <a:endParaRPr/>
            </a:p>
          </p:txBody>
        </p:sp>
        <p:sp>
          <p:nvSpPr>
            <p:cNvPr id="84" name="矩形: 圆角 17"/>
            <p:cNvSpPr/>
            <p:nvPr/>
          </p:nvSpPr>
          <p:spPr bwMode="auto">
            <a:xfrm rot="5200262">
              <a:off x="5190746" y="2802065"/>
              <a:ext cx="3154900" cy="613750"/>
            </a:xfrm>
            <a:prstGeom prst="roundRect">
              <a:avLst>
                <a:gd name="adj" fmla="val 50000"/>
              </a:avLst>
            </a:prstGeom>
            <a:solidFill>
              <a:schemeClr val="accent3">
                <a:lumMod val="100000"/>
              </a:schemeClr>
            </a:solidFill>
            <a:ln w="76200">
              <a:solidFill>
                <a:schemeClr val="bg1">
                  <a:lumMod val="95000"/>
                </a:schemeClr>
              </a:solidFill>
              <a:round/>
              <a:headEnd/>
              <a:tailEnd/>
            </a:ln>
          </p:spPr>
          <p:txBody>
            <a:bodyPr anchor="ctr"/>
            <a:lstStyle/>
            <a:p>
              <a:pPr algn="ctr"/>
              <a:endParaRPr/>
            </a:p>
          </p:txBody>
        </p:sp>
        <p:sp>
          <p:nvSpPr>
            <p:cNvPr id="85" name="矩形: 圆角 18"/>
            <p:cNvSpPr/>
            <p:nvPr/>
          </p:nvSpPr>
          <p:spPr bwMode="auto">
            <a:xfrm rot="4124492">
              <a:off x="4719111" y="2563264"/>
              <a:ext cx="3274766" cy="613750"/>
            </a:xfrm>
            <a:prstGeom prst="roundRect">
              <a:avLst>
                <a:gd name="adj" fmla="val 50000"/>
              </a:avLst>
            </a:prstGeom>
            <a:solidFill>
              <a:schemeClr val="accent2">
                <a:lumMod val="100000"/>
              </a:schemeClr>
            </a:solidFill>
            <a:ln w="76200">
              <a:solidFill>
                <a:schemeClr val="bg1">
                  <a:lumMod val="95000"/>
                </a:schemeClr>
              </a:solidFill>
              <a:round/>
              <a:headEnd/>
              <a:tailEnd/>
            </a:ln>
          </p:spPr>
          <p:txBody>
            <a:bodyPr anchor="ctr"/>
            <a:lstStyle/>
            <a:p>
              <a:pPr algn="ctr"/>
              <a:endParaRPr/>
            </a:p>
          </p:txBody>
        </p:sp>
        <p:sp>
          <p:nvSpPr>
            <p:cNvPr id="86" name="任意多边形: 形状 19"/>
            <p:cNvSpPr/>
            <p:nvPr/>
          </p:nvSpPr>
          <p:spPr bwMode="auto">
            <a:xfrm>
              <a:off x="4642859" y="3101922"/>
              <a:ext cx="2523295" cy="2523322"/>
            </a:xfrm>
            <a:custGeom>
              <a:avLst/>
              <a:gdLst>
                <a:gd name="connsiteX0" fmla="*/ 1104687 w 2232362"/>
                <a:gd name="connsiteY0" fmla="*/ 54 h 2232385"/>
                <a:gd name="connsiteX1" fmla="*/ 1945531 w 2232362"/>
                <a:gd name="connsiteY1" fmla="*/ 369173 h 2232385"/>
                <a:gd name="connsiteX2" fmla="*/ 2019450 w 2232362"/>
                <a:gd name="connsiteY2" fmla="*/ 1771858 h 2232385"/>
                <a:gd name="connsiteX3" fmla="*/ 662856 w 2232362"/>
                <a:gd name="connsiteY3" fmla="*/ 2136059 h 2232385"/>
                <a:gd name="connsiteX4" fmla="*/ 8215 w 2232362"/>
                <a:gd name="connsiteY4" fmla="*/ 981601 h 2232385"/>
                <a:gd name="connsiteX5" fmla="*/ 20002 w 2232362"/>
                <a:gd name="connsiteY5" fmla="*/ 910872 h 2232385"/>
                <a:gd name="connsiteX6" fmla="*/ 22287 w 2232362"/>
                <a:gd name="connsiteY6" fmla="*/ 888201 h 2232385"/>
                <a:gd name="connsiteX7" fmla="*/ 295712 w 2232362"/>
                <a:gd name="connsiteY7" fmla="*/ 665353 h 2232385"/>
                <a:gd name="connsiteX8" fmla="*/ 574807 w 2232362"/>
                <a:gd name="connsiteY8" fmla="*/ 944448 h 2232385"/>
                <a:gd name="connsiteX9" fmla="*/ 569174 w 2232362"/>
                <a:gd name="connsiteY9" fmla="*/ 1000327 h 2232385"/>
                <a:gd name="connsiteX10" fmla="*/ 570277 w 2232362"/>
                <a:gd name="connsiteY10" fmla="*/ 1000560 h 2232385"/>
                <a:gd name="connsiteX11" fmla="*/ 889545 w 2232362"/>
                <a:gd name="connsiteY11" fmla="*/ 1626112 h 2232385"/>
                <a:gd name="connsiteX12" fmla="*/ 1567842 w 2232362"/>
                <a:gd name="connsiteY12" fmla="*/ 1444012 h 2232385"/>
                <a:gd name="connsiteX13" fmla="*/ 1530882 w 2232362"/>
                <a:gd name="connsiteY13" fmla="*/ 742669 h 2232385"/>
                <a:gd name="connsiteX14" fmla="*/ 837202 w 2232362"/>
                <a:gd name="connsiteY14" fmla="*/ 632870 h 2232385"/>
                <a:gd name="connsiteX15" fmla="*/ 836586 w 2232362"/>
                <a:gd name="connsiteY15" fmla="*/ 631802 h 2232385"/>
                <a:gd name="connsiteX16" fmla="*/ 822840 w 2232362"/>
                <a:gd name="connsiteY16" fmla="*/ 639264 h 2232385"/>
                <a:gd name="connsiteX17" fmla="*/ 714203 w 2232362"/>
                <a:gd name="connsiteY17" fmla="*/ 661196 h 2232385"/>
                <a:gd name="connsiteX18" fmla="*/ 435108 w 2232362"/>
                <a:gd name="connsiteY18" fmla="*/ 382101 h 2232385"/>
                <a:gd name="connsiteX19" fmla="*/ 558158 w 2232362"/>
                <a:gd name="connsiteY19" fmla="*/ 150671 h 2232385"/>
                <a:gd name="connsiteX20" fmla="*/ 558650 w 2232362"/>
                <a:gd name="connsiteY20" fmla="*/ 150404 h 2232385"/>
                <a:gd name="connsiteX21" fmla="*/ 558171 w 2232362"/>
                <a:gd name="connsiteY21" fmla="*/ 149574 h 2232385"/>
                <a:gd name="connsiteX22" fmla="*/ 1104687 w 2232362"/>
                <a:gd name="connsiteY22" fmla="*/ 54 h 22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2362" h="2232385">
                  <a:moveTo>
                    <a:pt x="1104687" y="54"/>
                  </a:moveTo>
                  <a:cubicBezTo>
                    <a:pt x="1416539" y="-3035"/>
                    <a:pt x="1725128" y="124486"/>
                    <a:pt x="1945531" y="369173"/>
                  </a:cubicBezTo>
                  <a:cubicBezTo>
                    <a:pt x="2298176" y="760672"/>
                    <a:pt x="2328993" y="1345463"/>
                    <a:pt x="2019450" y="1771858"/>
                  </a:cubicBezTo>
                  <a:cubicBezTo>
                    <a:pt x="1709907" y="2198254"/>
                    <a:pt x="1144333" y="2350092"/>
                    <a:pt x="662856" y="2136059"/>
                  </a:cubicBezTo>
                  <a:cubicBezTo>
                    <a:pt x="211471" y="1935403"/>
                    <a:pt x="-50714" y="1464429"/>
                    <a:pt x="8215" y="981601"/>
                  </a:cubicBezTo>
                  <a:lnTo>
                    <a:pt x="20002" y="910872"/>
                  </a:lnTo>
                  <a:lnTo>
                    <a:pt x="22287" y="888201"/>
                  </a:lnTo>
                  <a:cubicBezTo>
                    <a:pt x="48312" y="761022"/>
                    <a:pt x="160840" y="665353"/>
                    <a:pt x="295712" y="665353"/>
                  </a:cubicBezTo>
                  <a:cubicBezTo>
                    <a:pt x="449852" y="665353"/>
                    <a:pt x="574807" y="790308"/>
                    <a:pt x="574807" y="944448"/>
                  </a:cubicBezTo>
                  <a:lnTo>
                    <a:pt x="569174" y="1000327"/>
                  </a:lnTo>
                  <a:lnTo>
                    <a:pt x="570277" y="1000560"/>
                  </a:lnTo>
                  <a:cubicBezTo>
                    <a:pt x="515701" y="1258298"/>
                    <a:pt x="648806" y="1519096"/>
                    <a:pt x="889545" y="1626112"/>
                  </a:cubicBezTo>
                  <a:cubicBezTo>
                    <a:pt x="1130283" y="1733129"/>
                    <a:pt x="1413071" y="1657210"/>
                    <a:pt x="1567842" y="1444012"/>
                  </a:cubicBezTo>
                  <a:cubicBezTo>
                    <a:pt x="1722613" y="1230814"/>
                    <a:pt x="1707205" y="938419"/>
                    <a:pt x="1530882" y="742669"/>
                  </a:cubicBezTo>
                  <a:cubicBezTo>
                    <a:pt x="1354560" y="546919"/>
                    <a:pt x="1065359" y="501143"/>
                    <a:pt x="837202" y="632870"/>
                  </a:cubicBezTo>
                  <a:lnTo>
                    <a:pt x="836586" y="631802"/>
                  </a:lnTo>
                  <a:lnTo>
                    <a:pt x="822840" y="639264"/>
                  </a:lnTo>
                  <a:cubicBezTo>
                    <a:pt x="789449" y="653386"/>
                    <a:pt x="752738" y="661196"/>
                    <a:pt x="714203" y="661196"/>
                  </a:cubicBezTo>
                  <a:cubicBezTo>
                    <a:pt x="560063" y="661196"/>
                    <a:pt x="435108" y="536241"/>
                    <a:pt x="435108" y="382101"/>
                  </a:cubicBezTo>
                  <a:cubicBezTo>
                    <a:pt x="435108" y="285764"/>
                    <a:pt x="483919" y="200827"/>
                    <a:pt x="558158" y="150671"/>
                  </a:cubicBezTo>
                  <a:lnTo>
                    <a:pt x="558650" y="150404"/>
                  </a:lnTo>
                  <a:lnTo>
                    <a:pt x="558171" y="149574"/>
                  </a:lnTo>
                  <a:cubicBezTo>
                    <a:pt x="729289" y="50779"/>
                    <a:pt x="917575" y="1907"/>
                    <a:pt x="1104687" y="54"/>
                  </a:cubicBezTo>
                  <a:close/>
                </a:path>
              </a:pathLst>
            </a:custGeom>
            <a:solidFill>
              <a:schemeClr val="accent1"/>
            </a:solidFill>
            <a:ln w="76200">
              <a:solidFill>
                <a:schemeClr val="bg1">
                  <a:lumMod val="95000"/>
                </a:schemeClr>
              </a:solidFill>
              <a:round/>
              <a:headEnd/>
              <a:tailEnd/>
            </a:ln>
          </p:spPr>
          <p:txBody>
            <a:bodyPr anchor="ctr"/>
            <a:lstStyle/>
            <a:p>
              <a:pPr algn="ctr"/>
              <a:endParaRPr/>
            </a:p>
          </p:txBody>
        </p:sp>
        <p:sp>
          <p:nvSpPr>
            <p:cNvPr id="87" name="任意多边形: 形状 20"/>
            <p:cNvSpPr>
              <a:spLocks/>
            </p:cNvSpPr>
            <p:nvPr/>
          </p:nvSpPr>
          <p:spPr bwMode="auto">
            <a:xfrm>
              <a:off x="5666720" y="4125796"/>
              <a:ext cx="475573" cy="475574"/>
            </a:xfrm>
            <a:custGeom>
              <a:avLst/>
              <a:gdLst>
                <a:gd name="T0" fmla="+- 0 10800 98"/>
                <a:gd name="T1" fmla="*/ T0 w 21404"/>
                <a:gd name="T2" fmla="+- 0 10864 128"/>
                <a:gd name="T3" fmla="*/ 10864 h 21472"/>
                <a:gd name="T4" fmla="+- 0 10800 98"/>
                <a:gd name="T5" fmla="*/ T4 w 21404"/>
                <a:gd name="T6" fmla="+- 0 10864 128"/>
                <a:gd name="T7" fmla="*/ 10864 h 21472"/>
                <a:gd name="T8" fmla="+- 0 10800 98"/>
                <a:gd name="T9" fmla="*/ T8 w 21404"/>
                <a:gd name="T10" fmla="+- 0 10864 128"/>
                <a:gd name="T11" fmla="*/ 10864 h 21472"/>
                <a:gd name="T12" fmla="+- 0 10800 98"/>
                <a:gd name="T13" fmla="*/ T12 w 21404"/>
                <a:gd name="T14" fmla="+- 0 10864 128"/>
                <a:gd name="T15" fmla="*/ 10864 h 21472"/>
              </a:gdLst>
              <a:ahLst/>
              <a:cxnLst>
                <a:cxn ang="0">
                  <a:pos x="T1" y="T3"/>
                </a:cxn>
                <a:cxn ang="0">
                  <a:pos x="T5" y="T7"/>
                </a:cxn>
                <a:cxn ang="0">
                  <a:pos x="T9" y="T11"/>
                </a:cxn>
                <a:cxn ang="0">
                  <a:pos x="T13" y="T15"/>
                </a:cxn>
              </a:cxnLst>
              <a:rect l="0" t="0" r="r" b="b"/>
              <a:pathLst>
                <a:path w="21404" h="21472">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chemeClr val="tx1">
                <a:lumMod val="65000"/>
                <a:lumOff val="35000"/>
              </a:schemeClr>
            </a:solidFill>
            <a:ln>
              <a:noFill/>
            </a:ln>
            <a:effectLst/>
            <a:extLst/>
          </p:spPr>
          <p:txBody>
            <a:bodyPr anchor="ctr"/>
            <a:lstStyle/>
            <a:p>
              <a:pPr algn="ctr"/>
              <a:endParaRPr/>
            </a:p>
          </p:txBody>
        </p:sp>
        <p:sp>
          <p:nvSpPr>
            <p:cNvPr id="88" name="任意多边形: 形状 21"/>
            <p:cNvSpPr/>
            <p:nvPr/>
          </p:nvSpPr>
          <p:spPr bwMode="auto">
            <a:xfrm>
              <a:off x="4764465" y="3959892"/>
              <a:ext cx="405597" cy="403691"/>
            </a:xfrm>
            <a:custGeom>
              <a:avLst/>
              <a:gdLst>
                <a:gd name="connsiteX0" fmla="*/ 106363 w 338138"/>
                <a:gd name="connsiteY0" fmla="*/ 188912 h 336550"/>
                <a:gd name="connsiteX1" fmla="*/ 106363 w 338138"/>
                <a:gd name="connsiteY1" fmla="*/ 190500 h 336550"/>
                <a:gd name="connsiteX2" fmla="*/ 107951 w 338138"/>
                <a:gd name="connsiteY2" fmla="*/ 190500 h 336550"/>
                <a:gd name="connsiteX3" fmla="*/ 107951 w 338138"/>
                <a:gd name="connsiteY3" fmla="*/ 188912 h 336550"/>
                <a:gd name="connsiteX4" fmla="*/ 169863 w 338138"/>
                <a:gd name="connsiteY4" fmla="*/ 96837 h 336550"/>
                <a:gd name="connsiteX5" fmla="*/ 98425 w 338138"/>
                <a:gd name="connsiteY5" fmla="*/ 168275 h 336550"/>
                <a:gd name="connsiteX6" fmla="*/ 115888 w 338138"/>
                <a:gd name="connsiteY6" fmla="*/ 168275 h 336550"/>
                <a:gd name="connsiteX7" fmla="*/ 115888 w 338138"/>
                <a:gd name="connsiteY7" fmla="*/ 242887 h 336550"/>
                <a:gd name="connsiteX8" fmla="*/ 222251 w 338138"/>
                <a:gd name="connsiteY8" fmla="*/ 242887 h 336550"/>
                <a:gd name="connsiteX9" fmla="*/ 222251 w 338138"/>
                <a:gd name="connsiteY9" fmla="*/ 168275 h 336550"/>
                <a:gd name="connsiteX10" fmla="*/ 239713 w 338138"/>
                <a:gd name="connsiteY10" fmla="*/ 168275 h 336550"/>
                <a:gd name="connsiteX11" fmla="*/ 166416 w 338138"/>
                <a:gd name="connsiteY11" fmla="*/ 85183 h 336550"/>
                <a:gd name="connsiteX12" fmla="*/ 171724 w 338138"/>
                <a:gd name="connsiteY12" fmla="*/ 85183 h 336550"/>
                <a:gd name="connsiteX13" fmla="*/ 246039 w 338138"/>
                <a:gd name="connsiteY13" fmla="*/ 157606 h 336550"/>
                <a:gd name="connsiteX14" fmla="*/ 254001 w 338138"/>
                <a:gd name="connsiteY14" fmla="*/ 168140 h 336550"/>
                <a:gd name="connsiteX15" fmla="*/ 243385 w 338138"/>
                <a:gd name="connsiteY15" fmla="*/ 178674 h 336550"/>
                <a:gd name="connsiteX16" fmla="*/ 232768 w 338138"/>
                <a:gd name="connsiteY16" fmla="*/ 178674 h 336550"/>
                <a:gd name="connsiteX17" fmla="*/ 232768 w 338138"/>
                <a:gd name="connsiteY17" fmla="*/ 241879 h 336550"/>
                <a:gd name="connsiteX18" fmla="*/ 222152 w 338138"/>
                <a:gd name="connsiteY18" fmla="*/ 252413 h 336550"/>
                <a:gd name="connsiteX19" fmla="*/ 115987 w 338138"/>
                <a:gd name="connsiteY19" fmla="*/ 252413 h 336550"/>
                <a:gd name="connsiteX20" fmla="*/ 105371 w 338138"/>
                <a:gd name="connsiteY20" fmla="*/ 241879 h 336550"/>
                <a:gd name="connsiteX21" fmla="*/ 105371 w 338138"/>
                <a:gd name="connsiteY21" fmla="*/ 178674 h 336550"/>
                <a:gd name="connsiteX22" fmla="*/ 94754 w 338138"/>
                <a:gd name="connsiteY22" fmla="*/ 178674 h 336550"/>
                <a:gd name="connsiteX23" fmla="*/ 84138 w 338138"/>
                <a:gd name="connsiteY23" fmla="*/ 168140 h 336550"/>
                <a:gd name="connsiteX24" fmla="*/ 84138 w 338138"/>
                <a:gd name="connsiteY24" fmla="*/ 166823 h 336550"/>
                <a:gd name="connsiteX25" fmla="*/ 92100 w 338138"/>
                <a:gd name="connsiteY25" fmla="*/ 157606 h 336550"/>
                <a:gd name="connsiteX26" fmla="*/ 166416 w 338138"/>
                <a:gd name="connsiteY26" fmla="*/ 85183 h 336550"/>
                <a:gd name="connsiteX27" fmla="*/ 169070 w 338138"/>
                <a:gd name="connsiteY27" fmla="*/ 11112 h 336550"/>
                <a:gd name="connsiteX28" fmla="*/ 11113 w 338138"/>
                <a:gd name="connsiteY28" fmla="*/ 169069 h 336550"/>
                <a:gd name="connsiteX29" fmla="*/ 169070 w 338138"/>
                <a:gd name="connsiteY29" fmla="*/ 327026 h 336550"/>
                <a:gd name="connsiteX30" fmla="*/ 327027 w 338138"/>
                <a:gd name="connsiteY30" fmla="*/ 169069 h 336550"/>
                <a:gd name="connsiteX31" fmla="*/ 169070 w 338138"/>
                <a:gd name="connsiteY31" fmla="*/ 11112 h 336550"/>
                <a:gd name="connsiteX32" fmla="*/ 169069 w 338138"/>
                <a:gd name="connsiteY32" fmla="*/ 0 h 336550"/>
                <a:gd name="connsiteX33" fmla="*/ 338138 w 338138"/>
                <a:gd name="connsiteY33" fmla="*/ 168275 h 336550"/>
                <a:gd name="connsiteX34" fmla="*/ 169069 w 338138"/>
                <a:gd name="connsiteY34" fmla="*/ 336550 h 336550"/>
                <a:gd name="connsiteX35" fmla="*/ 0 w 338138"/>
                <a:gd name="connsiteY35" fmla="*/ 168275 h 336550"/>
                <a:gd name="connsiteX36" fmla="*/ 169069 w 338138"/>
                <a:gd name="connsiteY3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8138" h="336550">
                  <a:moveTo>
                    <a:pt x="106363" y="188912"/>
                  </a:moveTo>
                  <a:lnTo>
                    <a:pt x="106363" y="190500"/>
                  </a:lnTo>
                  <a:lnTo>
                    <a:pt x="107951" y="190500"/>
                  </a:lnTo>
                  <a:lnTo>
                    <a:pt x="107951" y="188912"/>
                  </a:lnTo>
                  <a:close/>
                  <a:moveTo>
                    <a:pt x="169863" y="96837"/>
                  </a:moveTo>
                  <a:lnTo>
                    <a:pt x="98425" y="168275"/>
                  </a:lnTo>
                  <a:lnTo>
                    <a:pt x="115888" y="168275"/>
                  </a:lnTo>
                  <a:lnTo>
                    <a:pt x="115888" y="242887"/>
                  </a:lnTo>
                  <a:lnTo>
                    <a:pt x="222251" y="242887"/>
                  </a:lnTo>
                  <a:lnTo>
                    <a:pt x="222251" y="168275"/>
                  </a:lnTo>
                  <a:lnTo>
                    <a:pt x="239713" y="168275"/>
                  </a:lnTo>
                  <a:close/>
                  <a:moveTo>
                    <a:pt x="166416" y="85183"/>
                  </a:moveTo>
                  <a:cubicBezTo>
                    <a:pt x="167743" y="82550"/>
                    <a:pt x="170397" y="82550"/>
                    <a:pt x="171724" y="85183"/>
                  </a:cubicBezTo>
                  <a:cubicBezTo>
                    <a:pt x="171724" y="85183"/>
                    <a:pt x="171724" y="85183"/>
                    <a:pt x="246039" y="157606"/>
                  </a:cubicBezTo>
                  <a:cubicBezTo>
                    <a:pt x="250020" y="158923"/>
                    <a:pt x="254001" y="162873"/>
                    <a:pt x="254001" y="168140"/>
                  </a:cubicBezTo>
                  <a:cubicBezTo>
                    <a:pt x="254001" y="173407"/>
                    <a:pt x="248693" y="178674"/>
                    <a:pt x="243385" y="178674"/>
                  </a:cubicBezTo>
                  <a:cubicBezTo>
                    <a:pt x="243385" y="178674"/>
                    <a:pt x="243385" y="178674"/>
                    <a:pt x="232768" y="178674"/>
                  </a:cubicBezTo>
                  <a:cubicBezTo>
                    <a:pt x="232768" y="178674"/>
                    <a:pt x="232768" y="178674"/>
                    <a:pt x="232768" y="241879"/>
                  </a:cubicBezTo>
                  <a:cubicBezTo>
                    <a:pt x="232768" y="247146"/>
                    <a:pt x="227460" y="252413"/>
                    <a:pt x="222152" y="252413"/>
                  </a:cubicBezTo>
                  <a:cubicBezTo>
                    <a:pt x="222152" y="252413"/>
                    <a:pt x="222152" y="252413"/>
                    <a:pt x="115987" y="252413"/>
                  </a:cubicBezTo>
                  <a:cubicBezTo>
                    <a:pt x="110679" y="252413"/>
                    <a:pt x="105371" y="247146"/>
                    <a:pt x="105371" y="241879"/>
                  </a:cubicBezTo>
                  <a:cubicBezTo>
                    <a:pt x="105371" y="241879"/>
                    <a:pt x="105371" y="241879"/>
                    <a:pt x="105371" y="178674"/>
                  </a:cubicBezTo>
                  <a:cubicBezTo>
                    <a:pt x="105371" y="178674"/>
                    <a:pt x="105371" y="178674"/>
                    <a:pt x="94754" y="178674"/>
                  </a:cubicBezTo>
                  <a:cubicBezTo>
                    <a:pt x="89446" y="178674"/>
                    <a:pt x="84138" y="173407"/>
                    <a:pt x="84138" y="168140"/>
                  </a:cubicBezTo>
                  <a:cubicBezTo>
                    <a:pt x="84138" y="168140"/>
                    <a:pt x="84138" y="166823"/>
                    <a:pt x="84138" y="166823"/>
                  </a:cubicBezTo>
                  <a:cubicBezTo>
                    <a:pt x="85465" y="162873"/>
                    <a:pt x="88119" y="158923"/>
                    <a:pt x="92100" y="157606"/>
                  </a:cubicBezTo>
                  <a:cubicBezTo>
                    <a:pt x="92100" y="157606"/>
                    <a:pt x="92100" y="157606"/>
                    <a:pt x="166416" y="85183"/>
                  </a:cubicBezTo>
                  <a:close/>
                  <a:moveTo>
                    <a:pt x="169070" y="11112"/>
                  </a:moveTo>
                  <a:cubicBezTo>
                    <a:pt x="81833" y="11112"/>
                    <a:pt x="11113" y="81832"/>
                    <a:pt x="11113" y="169069"/>
                  </a:cubicBezTo>
                  <a:cubicBezTo>
                    <a:pt x="11113" y="256306"/>
                    <a:pt x="81833" y="327026"/>
                    <a:pt x="169070" y="327026"/>
                  </a:cubicBezTo>
                  <a:cubicBezTo>
                    <a:pt x="256307" y="327026"/>
                    <a:pt x="327027" y="256306"/>
                    <a:pt x="327027" y="169069"/>
                  </a:cubicBezTo>
                  <a:cubicBezTo>
                    <a:pt x="327027" y="81832"/>
                    <a:pt x="256307" y="11112"/>
                    <a:pt x="169070" y="1111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w="19050">
              <a:noFill/>
              <a:round/>
              <a:headEnd/>
              <a:tailEnd/>
            </a:ln>
          </p:spPr>
          <p:txBody>
            <a:bodyPr anchor="ctr"/>
            <a:lstStyle/>
            <a:p>
              <a:pPr algn="ctr"/>
              <a:endParaRPr/>
            </a:p>
          </p:txBody>
        </p:sp>
        <p:sp>
          <p:nvSpPr>
            <p:cNvPr id="89" name="任意多边形: 形状 22"/>
            <p:cNvSpPr/>
            <p:nvPr/>
          </p:nvSpPr>
          <p:spPr bwMode="auto">
            <a:xfrm>
              <a:off x="5248995" y="3318823"/>
              <a:ext cx="405597" cy="405597"/>
            </a:xfrm>
            <a:custGeom>
              <a:avLst/>
              <a:gdLst>
                <a:gd name="connsiteX0" fmla="*/ 165894 w 331788"/>
                <a:gd name="connsiteY0" fmla="*/ 145113 h 331788"/>
                <a:gd name="connsiteX1" fmla="*/ 151827 w 331788"/>
                <a:gd name="connsiteY1" fmla="*/ 151827 h 331788"/>
                <a:gd name="connsiteX2" fmla="*/ 151827 w 331788"/>
                <a:gd name="connsiteY2" fmla="*/ 179961 h 331788"/>
                <a:gd name="connsiteX3" fmla="*/ 179961 w 331788"/>
                <a:gd name="connsiteY3" fmla="*/ 179961 h 331788"/>
                <a:gd name="connsiteX4" fmla="*/ 179961 w 331788"/>
                <a:gd name="connsiteY4" fmla="*/ 151827 h 331788"/>
                <a:gd name="connsiteX5" fmla="*/ 165894 w 331788"/>
                <a:gd name="connsiteY5" fmla="*/ 145113 h 331788"/>
                <a:gd name="connsiteX6" fmla="*/ 103187 w 331788"/>
                <a:gd name="connsiteY6" fmla="*/ 103187 h 331788"/>
                <a:gd name="connsiteX7" fmla="*/ 147604 w 331788"/>
                <a:gd name="connsiteY7" fmla="*/ 111025 h 331788"/>
                <a:gd name="connsiteX8" fmla="*/ 133234 w 331788"/>
                <a:gd name="connsiteY8" fmla="*/ 125395 h 331788"/>
                <a:gd name="connsiteX9" fmla="*/ 147604 w 331788"/>
                <a:gd name="connsiteY9" fmla="*/ 139766 h 331788"/>
                <a:gd name="connsiteX10" fmla="*/ 184183 w 331788"/>
                <a:gd name="connsiteY10" fmla="*/ 139766 h 331788"/>
                <a:gd name="connsiteX11" fmla="*/ 198553 w 331788"/>
                <a:gd name="connsiteY11" fmla="*/ 125395 h 331788"/>
                <a:gd name="connsiteX12" fmla="*/ 184183 w 331788"/>
                <a:gd name="connsiteY12" fmla="*/ 111025 h 331788"/>
                <a:gd name="connsiteX13" fmla="*/ 228600 w 331788"/>
                <a:gd name="connsiteY13" fmla="*/ 103187 h 331788"/>
                <a:gd name="connsiteX14" fmla="*/ 220762 w 331788"/>
                <a:gd name="connsiteY14" fmla="*/ 147604 h 331788"/>
                <a:gd name="connsiteX15" fmla="*/ 206392 w 331788"/>
                <a:gd name="connsiteY15" fmla="*/ 133234 h 331788"/>
                <a:gd name="connsiteX16" fmla="*/ 192021 w 331788"/>
                <a:gd name="connsiteY16" fmla="*/ 147604 h 331788"/>
                <a:gd name="connsiteX17" fmla="*/ 192021 w 331788"/>
                <a:gd name="connsiteY17" fmla="*/ 184183 h 331788"/>
                <a:gd name="connsiteX18" fmla="*/ 206392 w 331788"/>
                <a:gd name="connsiteY18" fmla="*/ 198553 h 331788"/>
                <a:gd name="connsiteX19" fmla="*/ 220762 w 331788"/>
                <a:gd name="connsiteY19" fmla="*/ 184183 h 331788"/>
                <a:gd name="connsiteX20" fmla="*/ 228600 w 331788"/>
                <a:gd name="connsiteY20" fmla="*/ 228600 h 331788"/>
                <a:gd name="connsiteX21" fmla="*/ 184183 w 331788"/>
                <a:gd name="connsiteY21" fmla="*/ 220762 h 331788"/>
                <a:gd name="connsiteX22" fmla="*/ 198553 w 331788"/>
                <a:gd name="connsiteY22" fmla="*/ 206392 h 331788"/>
                <a:gd name="connsiteX23" fmla="*/ 184183 w 331788"/>
                <a:gd name="connsiteY23" fmla="*/ 192021 h 331788"/>
                <a:gd name="connsiteX24" fmla="*/ 147604 w 331788"/>
                <a:gd name="connsiteY24" fmla="*/ 192021 h 331788"/>
                <a:gd name="connsiteX25" fmla="*/ 133234 w 331788"/>
                <a:gd name="connsiteY25" fmla="*/ 206392 h 331788"/>
                <a:gd name="connsiteX26" fmla="*/ 147604 w 331788"/>
                <a:gd name="connsiteY26" fmla="*/ 220762 h 331788"/>
                <a:gd name="connsiteX27" fmla="*/ 103187 w 331788"/>
                <a:gd name="connsiteY27" fmla="*/ 228600 h 331788"/>
                <a:gd name="connsiteX28" fmla="*/ 111025 w 331788"/>
                <a:gd name="connsiteY28" fmla="*/ 184183 h 331788"/>
                <a:gd name="connsiteX29" fmla="*/ 125395 w 331788"/>
                <a:gd name="connsiteY29" fmla="*/ 198553 h 331788"/>
                <a:gd name="connsiteX30" fmla="*/ 139766 w 331788"/>
                <a:gd name="connsiteY30" fmla="*/ 184183 h 331788"/>
                <a:gd name="connsiteX31" fmla="*/ 139766 w 331788"/>
                <a:gd name="connsiteY31" fmla="*/ 147604 h 331788"/>
                <a:gd name="connsiteX32" fmla="*/ 125395 w 331788"/>
                <a:gd name="connsiteY32" fmla="*/ 133234 h 331788"/>
                <a:gd name="connsiteX33" fmla="*/ 111025 w 331788"/>
                <a:gd name="connsiteY33" fmla="*/ 147604 h 331788"/>
                <a:gd name="connsiteX34" fmla="*/ 103187 w 331788"/>
                <a:gd name="connsiteY34" fmla="*/ 103187 h 331788"/>
                <a:gd name="connsiteX35" fmla="*/ 165894 w 331788"/>
                <a:gd name="connsiteY35" fmla="*/ 11112 h 331788"/>
                <a:gd name="connsiteX36" fmla="*/ 11112 w 331788"/>
                <a:gd name="connsiteY36" fmla="*/ 165894 h 331788"/>
                <a:gd name="connsiteX37" fmla="*/ 165894 w 331788"/>
                <a:gd name="connsiteY37" fmla="*/ 320676 h 331788"/>
                <a:gd name="connsiteX38" fmla="*/ 320676 w 331788"/>
                <a:gd name="connsiteY38" fmla="*/ 165894 h 331788"/>
                <a:gd name="connsiteX39" fmla="*/ 165894 w 331788"/>
                <a:gd name="connsiteY39" fmla="*/ 11112 h 331788"/>
                <a:gd name="connsiteX40" fmla="*/ 165894 w 331788"/>
                <a:gd name="connsiteY40" fmla="*/ 0 h 331788"/>
                <a:gd name="connsiteX41" fmla="*/ 331788 w 331788"/>
                <a:gd name="connsiteY41" fmla="*/ 165894 h 331788"/>
                <a:gd name="connsiteX42" fmla="*/ 165894 w 331788"/>
                <a:gd name="connsiteY42" fmla="*/ 331788 h 331788"/>
                <a:gd name="connsiteX43" fmla="*/ 0 w 331788"/>
                <a:gd name="connsiteY43" fmla="*/ 165894 h 331788"/>
                <a:gd name="connsiteX44" fmla="*/ 165894 w 331788"/>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1788" h="331788">
                  <a:moveTo>
                    <a:pt x="165894" y="145113"/>
                  </a:moveTo>
                  <a:cubicBezTo>
                    <a:pt x="160779" y="145113"/>
                    <a:pt x="155664" y="147351"/>
                    <a:pt x="151827" y="151827"/>
                  </a:cubicBezTo>
                  <a:cubicBezTo>
                    <a:pt x="142875" y="159500"/>
                    <a:pt x="142875" y="172288"/>
                    <a:pt x="151827" y="179961"/>
                  </a:cubicBezTo>
                  <a:cubicBezTo>
                    <a:pt x="159500" y="188913"/>
                    <a:pt x="172288" y="188913"/>
                    <a:pt x="179961" y="179961"/>
                  </a:cubicBezTo>
                  <a:cubicBezTo>
                    <a:pt x="188913" y="172288"/>
                    <a:pt x="188913" y="159500"/>
                    <a:pt x="179961" y="151827"/>
                  </a:cubicBezTo>
                  <a:cubicBezTo>
                    <a:pt x="176125" y="147351"/>
                    <a:pt x="171010" y="145113"/>
                    <a:pt x="165894" y="145113"/>
                  </a:cubicBezTo>
                  <a:close/>
                  <a:moveTo>
                    <a:pt x="103187" y="103187"/>
                  </a:moveTo>
                  <a:cubicBezTo>
                    <a:pt x="103187" y="103187"/>
                    <a:pt x="103187" y="103187"/>
                    <a:pt x="147604" y="111025"/>
                  </a:cubicBezTo>
                  <a:cubicBezTo>
                    <a:pt x="147604" y="111025"/>
                    <a:pt x="147604" y="111025"/>
                    <a:pt x="133234" y="125395"/>
                  </a:cubicBezTo>
                  <a:cubicBezTo>
                    <a:pt x="133234" y="125395"/>
                    <a:pt x="133234" y="125395"/>
                    <a:pt x="147604" y="139766"/>
                  </a:cubicBezTo>
                  <a:cubicBezTo>
                    <a:pt x="158055" y="133234"/>
                    <a:pt x="173732" y="133234"/>
                    <a:pt x="184183" y="139766"/>
                  </a:cubicBezTo>
                  <a:cubicBezTo>
                    <a:pt x="184183" y="139766"/>
                    <a:pt x="184183" y="139766"/>
                    <a:pt x="198553" y="125395"/>
                  </a:cubicBezTo>
                  <a:cubicBezTo>
                    <a:pt x="198553" y="125395"/>
                    <a:pt x="198553" y="125395"/>
                    <a:pt x="184183" y="111025"/>
                  </a:cubicBezTo>
                  <a:cubicBezTo>
                    <a:pt x="184183" y="111025"/>
                    <a:pt x="184183" y="111025"/>
                    <a:pt x="228600" y="103187"/>
                  </a:cubicBezTo>
                  <a:cubicBezTo>
                    <a:pt x="228600" y="103187"/>
                    <a:pt x="228600" y="103187"/>
                    <a:pt x="220762" y="147604"/>
                  </a:cubicBezTo>
                  <a:cubicBezTo>
                    <a:pt x="220762" y="147604"/>
                    <a:pt x="220762" y="147604"/>
                    <a:pt x="206392" y="133234"/>
                  </a:cubicBezTo>
                  <a:cubicBezTo>
                    <a:pt x="206392" y="133234"/>
                    <a:pt x="206392" y="133234"/>
                    <a:pt x="192021" y="147604"/>
                  </a:cubicBezTo>
                  <a:cubicBezTo>
                    <a:pt x="198553" y="158055"/>
                    <a:pt x="198553" y="173732"/>
                    <a:pt x="192021" y="184183"/>
                  </a:cubicBezTo>
                  <a:cubicBezTo>
                    <a:pt x="192021" y="184183"/>
                    <a:pt x="192021" y="184183"/>
                    <a:pt x="206392" y="198553"/>
                  </a:cubicBezTo>
                  <a:lnTo>
                    <a:pt x="220762" y="184183"/>
                  </a:lnTo>
                  <a:cubicBezTo>
                    <a:pt x="220762" y="184183"/>
                    <a:pt x="220762" y="184183"/>
                    <a:pt x="228600" y="228600"/>
                  </a:cubicBezTo>
                  <a:cubicBezTo>
                    <a:pt x="228600" y="228600"/>
                    <a:pt x="228600" y="228600"/>
                    <a:pt x="184183" y="220762"/>
                  </a:cubicBezTo>
                  <a:cubicBezTo>
                    <a:pt x="184183" y="220762"/>
                    <a:pt x="184183" y="220762"/>
                    <a:pt x="198553" y="206392"/>
                  </a:cubicBezTo>
                  <a:cubicBezTo>
                    <a:pt x="198553" y="206392"/>
                    <a:pt x="198553" y="206392"/>
                    <a:pt x="184183" y="192021"/>
                  </a:cubicBezTo>
                  <a:cubicBezTo>
                    <a:pt x="173732" y="198553"/>
                    <a:pt x="158055" y="198553"/>
                    <a:pt x="147604" y="192021"/>
                  </a:cubicBezTo>
                  <a:cubicBezTo>
                    <a:pt x="147604" y="192021"/>
                    <a:pt x="147604" y="192021"/>
                    <a:pt x="133234" y="206392"/>
                  </a:cubicBezTo>
                  <a:cubicBezTo>
                    <a:pt x="133234" y="206392"/>
                    <a:pt x="133234" y="206392"/>
                    <a:pt x="147604" y="220762"/>
                  </a:cubicBezTo>
                  <a:cubicBezTo>
                    <a:pt x="147604" y="220762"/>
                    <a:pt x="147604" y="220762"/>
                    <a:pt x="103187" y="228600"/>
                  </a:cubicBezTo>
                  <a:cubicBezTo>
                    <a:pt x="103187" y="228600"/>
                    <a:pt x="103187" y="228600"/>
                    <a:pt x="111025" y="184183"/>
                  </a:cubicBezTo>
                  <a:cubicBezTo>
                    <a:pt x="111025" y="184183"/>
                    <a:pt x="111025" y="184183"/>
                    <a:pt x="125395" y="198553"/>
                  </a:cubicBezTo>
                  <a:cubicBezTo>
                    <a:pt x="125395" y="198553"/>
                    <a:pt x="125395" y="198553"/>
                    <a:pt x="139766" y="184183"/>
                  </a:cubicBezTo>
                  <a:cubicBezTo>
                    <a:pt x="133234" y="173732"/>
                    <a:pt x="133234" y="158055"/>
                    <a:pt x="139766" y="147604"/>
                  </a:cubicBezTo>
                  <a:cubicBezTo>
                    <a:pt x="139766" y="147604"/>
                    <a:pt x="139766" y="147604"/>
                    <a:pt x="125395" y="133234"/>
                  </a:cubicBezTo>
                  <a:cubicBezTo>
                    <a:pt x="125395" y="133234"/>
                    <a:pt x="125395" y="133234"/>
                    <a:pt x="111025" y="147604"/>
                  </a:cubicBezTo>
                  <a:cubicBezTo>
                    <a:pt x="111025" y="147604"/>
                    <a:pt x="111025" y="147604"/>
                    <a:pt x="103187" y="103187"/>
                  </a:cubicBezTo>
                  <a:close/>
                  <a:moveTo>
                    <a:pt x="165894" y="11112"/>
                  </a:moveTo>
                  <a:cubicBezTo>
                    <a:pt x="80410" y="11112"/>
                    <a:pt x="11112" y="80410"/>
                    <a:pt x="11112" y="165894"/>
                  </a:cubicBezTo>
                  <a:cubicBezTo>
                    <a:pt x="11112" y="251378"/>
                    <a:pt x="80410" y="320676"/>
                    <a:pt x="165894" y="320676"/>
                  </a:cubicBezTo>
                  <a:cubicBezTo>
                    <a:pt x="251378" y="320676"/>
                    <a:pt x="320676" y="251378"/>
                    <a:pt x="320676" y="165894"/>
                  </a:cubicBezTo>
                  <a:cubicBezTo>
                    <a:pt x="320676" y="80410"/>
                    <a:pt x="251378" y="11112"/>
                    <a:pt x="165894" y="11112"/>
                  </a:cubicBezTo>
                  <a:close/>
                  <a:moveTo>
                    <a:pt x="165894" y="0"/>
                  </a:moveTo>
                  <a:cubicBezTo>
                    <a:pt x="257515" y="0"/>
                    <a:pt x="331788" y="74273"/>
                    <a:pt x="331788" y="165894"/>
                  </a:cubicBezTo>
                  <a:cubicBezTo>
                    <a:pt x="331788" y="257515"/>
                    <a:pt x="257515" y="331788"/>
                    <a:pt x="165894" y="331788"/>
                  </a:cubicBezTo>
                  <a:cubicBezTo>
                    <a:pt x="74273" y="331788"/>
                    <a:pt x="0" y="257515"/>
                    <a:pt x="0" y="165894"/>
                  </a:cubicBezTo>
                  <a:cubicBezTo>
                    <a:pt x="0" y="74273"/>
                    <a:pt x="74273" y="0"/>
                    <a:pt x="165894" y="0"/>
                  </a:cubicBezTo>
                  <a:close/>
                </a:path>
              </a:pathLst>
            </a:custGeom>
            <a:solidFill>
              <a:schemeClr val="bg1"/>
            </a:solidFill>
            <a:ln w="19050">
              <a:noFill/>
              <a:round/>
              <a:headEnd/>
              <a:tailEnd/>
            </a:ln>
          </p:spPr>
          <p:txBody>
            <a:bodyPr anchor="ctr"/>
            <a:lstStyle/>
            <a:p>
              <a:pPr algn="ctr"/>
              <a:endParaRPr/>
            </a:p>
          </p:txBody>
        </p:sp>
        <p:sp>
          <p:nvSpPr>
            <p:cNvPr id="90" name="文本框 12"/>
            <p:cNvSpPr txBox="1"/>
            <p:nvPr/>
          </p:nvSpPr>
          <p:spPr>
            <a:xfrm>
              <a:off x="5682858" y="1506552"/>
              <a:ext cx="396263" cy="369332"/>
            </a:xfrm>
            <a:prstGeom prst="rect">
              <a:avLst/>
            </a:prstGeom>
            <a:noFill/>
          </p:spPr>
          <p:txBody>
            <a:bodyPr wrap="none" anchor="ctr">
              <a:normAutofit fontScale="92500" lnSpcReduction="10000"/>
            </a:bodyPr>
            <a:lstStyle/>
            <a:p>
              <a:pPr algn="ctr"/>
              <a:r>
                <a:rPr lang="en-US" altLang="zh-CN">
                  <a:solidFill>
                    <a:schemeClr val="bg1"/>
                  </a:solidFill>
                  <a:latin typeface="Impact" panose="020B0806030902050204" pitchFamily="34" charset="0"/>
                </a:rPr>
                <a:t>01</a:t>
              </a:r>
            </a:p>
          </p:txBody>
        </p:sp>
        <p:sp>
          <p:nvSpPr>
            <p:cNvPr id="91" name="文本框 13"/>
            <p:cNvSpPr txBox="1"/>
            <p:nvPr/>
          </p:nvSpPr>
          <p:spPr>
            <a:xfrm>
              <a:off x="6503198" y="1726531"/>
              <a:ext cx="423514" cy="369332"/>
            </a:xfrm>
            <a:prstGeom prst="rect">
              <a:avLst/>
            </a:prstGeom>
            <a:noFill/>
          </p:spPr>
          <p:txBody>
            <a:bodyPr wrap="none" anchor="ctr">
              <a:normAutofit fontScale="92500" lnSpcReduction="10000"/>
            </a:bodyPr>
            <a:lstStyle/>
            <a:p>
              <a:pPr algn="ctr"/>
              <a:r>
                <a:rPr lang="en-US" altLang="zh-CN">
                  <a:solidFill>
                    <a:schemeClr val="bg1"/>
                  </a:solidFill>
                  <a:latin typeface="Impact" panose="020B0806030902050204" pitchFamily="34" charset="0"/>
                </a:rPr>
                <a:t>02</a:t>
              </a:r>
            </a:p>
          </p:txBody>
        </p:sp>
        <p:sp>
          <p:nvSpPr>
            <p:cNvPr id="92" name="文本框 14"/>
            <p:cNvSpPr txBox="1"/>
            <p:nvPr/>
          </p:nvSpPr>
          <p:spPr>
            <a:xfrm>
              <a:off x="7130600" y="2120060"/>
              <a:ext cx="429926" cy="369332"/>
            </a:xfrm>
            <a:prstGeom prst="rect">
              <a:avLst/>
            </a:prstGeom>
            <a:noFill/>
          </p:spPr>
          <p:txBody>
            <a:bodyPr wrap="none" anchor="ctr">
              <a:normAutofit fontScale="92500" lnSpcReduction="10000"/>
            </a:bodyPr>
            <a:lstStyle/>
            <a:p>
              <a:pPr algn="ctr"/>
              <a:r>
                <a:rPr lang="en-US" altLang="zh-CN">
                  <a:solidFill>
                    <a:schemeClr val="bg1"/>
                  </a:solidFill>
                  <a:latin typeface="Impact" panose="020B0806030902050204" pitchFamily="34" charset="0"/>
                </a:rPr>
                <a:t>03</a:t>
              </a:r>
            </a:p>
          </p:txBody>
        </p:sp>
      </p:grpSp>
      <p:grpSp>
        <p:nvGrpSpPr>
          <p:cNvPr id="93" name="组合 92"/>
          <p:cNvGrpSpPr/>
          <p:nvPr/>
        </p:nvGrpSpPr>
        <p:grpSpPr>
          <a:xfrm>
            <a:off x="6044675" y="1636906"/>
            <a:ext cx="2424431" cy="966199"/>
            <a:chOff x="6302885" y="1678126"/>
            <a:chExt cx="3232574" cy="1288265"/>
          </a:xfrm>
        </p:grpSpPr>
        <p:sp>
          <p:nvSpPr>
            <p:cNvPr id="94" name="矩形 93"/>
            <p:cNvSpPr/>
            <p:nvPr/>
          </p:nvSpPr>
          <p:spPr>
            <a:xfrm>
              <a:off x="6302885" y="2030750"/>
              <a:ext cx="3232574" cy="935641"/>
            </a:xfrm>
            <a:prstGeom prst="rect">
              <a:avLst/>
            </a:prstGeom>
          </p:spPr>
          <p:txBody>
            <a:bodyPr wrap="square">
              <a:spAutoFit/>
              <a:scene3d>
                <a:camera prst="orthographicFront"/>
                <a:lightRig rig="threePt" dir="t"/>
              </a:scene3d>
              <a:sp3d contourW="12700"/>
            </a:bodyPr>
            <a:lstStyle/>
            <a:p>
              <a:pPr>
                <a:lnSpc>
                  <a:spcPct val="120000"/>
                </a:lnSpc>
              </a:pPr>
              <a:r>
                <a:rPr lang="zh-CN" altLang="en-US" sz="11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95" name="矩形 94"/>
            <p:cNvSpPr/>
            <p:nvPr/>
          </p:nvSpPr>
          <p:spPr>
            <a:xfrm>
              <a:off x="6302885" y="1678126"/>
              <a:ext cx="2241974" cy="46782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96" name="组合 95"/>
          <p:cNvGrpSpPr/>
          <p:nvPr/>
        </p:nvGrpSpPr>
        <p:grpSpPr>
          <a:xfrm>
            <a:off x="6044675" y="3163062"/>
            <a:ext cx="2424431" cy="966199"/>
            <a:chOff x="6302885" y="1678126"/>
            <a:chExt cx="3232574" cy="1288265"/>
          </a:xfrm>
        </p:grpSpPr>
        <p:sp>
          <p:nvSpPr>
            <p:cNvPr id="97" name="矩形 96"/>
            <p:cNvSpPr/>
            <p:nvPr/>
          </p:nvSpPr>
          <p:spPr>
            <a:xfrm>
              <a:off x="6302885" y="2030750"/>
              <a:ext cx="3232574" cy="935641"/>
            </a:xfrm>
            <a:prstGeom prst="rect">
              <a:avLst/>
            </a:prstGeom>
          </p:spPr>
          <p:txBody>
            <a:bodyPr wrap="square">
              <a:spAutoFit/>
              <a:scene3d>
                <a:camera prst="orthographicFront"/>
                <a:lightRig rig="threePt" dir="t"/>
              </a:scene3d>
              <a:sp3d contourW="12700"/>
            </a:bodyPr>
            <a:lstStyle/>
            <a:p>
              <a:pPr>
                <a:lnSpc>
                  <a:spcPct val="120000"/>
                </a:lnSpc>
              </a:pPr>
              <a:r>
                <a:rPr lang="zh-CN" altLang="en-US" sz="11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98" name="矩形 97"/>
            <p:cNvSpPr/>
            <p:nvPr/>
          </p:nvSpPr>
          <p:spPr>
            <a:xfrm>
              <a:off x="6302885" y="1678126"/>
              <a:ext cx="2241974" cy="46782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99" name="组合 98"/>
          <p:cNvGrpSpPr/>
          <p:nvPr/>
        </p:nvGrpSpPr>
        <p:grpSpPr>
          <a:xfrm>
            <a:off x="777185" y="1636906"/>
            <a:ext cx="2424431" cy="966199"/>
            <a:chOff x="6302885" y="1678126"/>
            <a:chExt cx="3232574" cy="1288265"/>
          </a:xfrm>
        </p:grpSpPr>
        <p:sp>
          <p:nvSpPr>
            <p:cNvPr id="100" name="矩形 99"/>
            <p:cNvSpPr/>
            <p:nvPr/>
          </p:nvSpPr>
          <p:spPr>
            <a:xfrm>
              <a:off x="6302885" y="2030750"/>
              <a:ext cx="3232574" cy="93564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1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101" name="矩形 100"/>
            <p:cNvSpPr/>
            <p:nvPr/>
          </p:nvSpPr>
          <p:spPr>
            <a:xfrm>
              <a:off x="7293485" y="1678126"/>
              <a:ext cx="2241974" cy="46782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102" name="组合 101"/>
          <p:cNvGrpSpPr/>
          <p:nvPr/>
        </p:nvGrpSpPr>
        <p:grpSpPr>
          <a:xfrm>
            <a:off x="777185" y="3163062"/>
            <a:ext cx="2424431" cy="966199"/>
            <a:chOff x="6302885" y="1678126"/>
            <a:chExt cx="3232574" cy="1288265"/>
          </a:xfrm>
        </p:grpSpPr>
        <p:sp>
          <p:nvSpPr>
            <p:cNvPr id="103" name="矩形 102"/>
            <p:cNvSpPr/>
            <p:nvPr/>
          </p:nvSpPr>
          <p:spPr>
            <a:xfrm>
              <a:off x="6302885" y="2030750"/>
              <a:ext cx="3232574" cy="93564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1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104" name="矩形 103"/>
            <p:cNvSpPr/>
            <p:nvPr/>
          </p:nvSpPr>
          <p:spPr>
            <a:xfrm>
              <a:off x="7293485" y="1678126"/>
              <a:ext cx="2241974" cy="46782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spTree>
    <p:extLst>
      <p:ext uri="{BB962C8B-B14F-4D97-AF65-F5344CB8AC3E}">
        <p14:creationId xmlns:p14="http://schemas.microsoft.com/office/powerpoint/2010/main" val="423799785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childTnLst>
                              </p:cTn>
                            </p:par>
                            <p:par>
                              <p:cTn id="11" fill="hold">
                                <p:stCondLst>
                                  <p:cond delay="1000"/>
                                </p:stCondLst>
                                <p:childTnLst>
                                  <p:par>
                                    <p:cTn id="12" presetID="2" presetClass="entr" presetSubtype="3" fill="hold" nodeType="afterEffect" p14:presetBounceEnd="60000">
                                      <p:stCondLst>
                                        <p:cond delay="0"/>
                                      </p:stCondLst>
                                      <p:childTnLst>
                                        <p:set>
                                          <p:cBhvr>
                                            <p:cTn id="13" dur="1" fill="hold">
                                              <p:stCondLst>
                                                <p:cond delay="0"/>
                                              </p:stCondLst>
                                            </p:cTn>
                                            <p:tgtEl>
                                              <p:spTgt spid="93"/>
                                            </p:tgtEl>
                                            <p:attrNameLst>
                                              <p:attrName>style.visibility</p:attrName>
                                            </p:attrNameLst>
                                          </p:cBhvr>
                                          <p:to>
                                            <p:strVal val="visible"/>
                                          </p:to>
                                        </p:set>
                                        <p:anim calcmode="lin" valueType="num" p14:bounceEnd="60000">
                                          <p:cBhvr additive="base">
                                            <p:cTn id="14" dur="1000" fill="hold"/>
                                            <p:tgtEl>
                                              <p:spTgt spid="93"/>
                                            </p:tgtEl>
                                            <p:attrNameLst>
                                              <p:attrName>ppt_x</p:attrName>
                                            </p:attrNameLst>
                                          </p:cBhvr>
                                          <p:tavLst>
                                            <p:tav tm="0">
                                              <p:val>
                                                <p:strVal val="1+#ppt_w/2"/>
                                              </p:val>
                                            </p:tav>
                                            <p:tav tm="100000">
                                              <p:val>
                                                <p:strVal val="#ppt_x"/>
                                              </p:val>
                                            </p:tav>
                                          </p:tavLst>
                                        </p:anim>
                                        <p:anim calcmode="lin" valueType="num" p14:bounceEnd="60000">
                                          <p:cBhvr additive="base">
                                            <p:cTn id="15" dur="1000" fill="hold"/>
                                            <p:tgtEl>
                                              <p:spTgt spid="93"/>
                                            </p:tgtEl>
                                            <p:attrNameLst>
                                              <p:attrName>ppt_y</p:attrName>
                                            </p:attrNameLst>
                                          </p:cBhvr>
                                          <p:tavLst>
                                            <p:tav tm="0">
                                              <p:val>
                                                <p:strVal val="0-#ppt_h/2"/>
                                              </p:val>
                                            </p:tav>
                                            <p:tav tm="100000">
                                              <p:val>
                                                <p:strVal val="#ppt_y"/>
                                              </p:val>
                                            </p:tav>
                                          </p:tavLst>
                                        </p:anim>
                                      </p:childTnLst>
                                    </p:cTn>
                                  </p:par>
                                  <p:par>
                                    <p:cTn id="16" presetID="2" presetClass="entr" presetSubtype="6" fill="hold" nodeType="withEffect" p14:presetBounceEnd="60000">
                                      <p:stCondLst>
                                        <p:cond delay="0"/>
                                      </p:stCondLst>
                                      <p:childTnLst>
                                        <p:set>
                                          <p:cBhvr>
                                            <p:cTn id="17" dur="1" fill="hold">
                                              <p:stCondLst>
                                                <p:cond delay="0"/>
                                              </p:stCondLst>
                                            </p:cTn>
                                            <p:tgtEl>
                                              <p:spTgt spid="96"/>
                                            </p:tgtEl>
                                            <p:attrNameLst>
                                              <p:attrName>style.visibility</p:attrName>
                                            </p:attrNameLst>
                                          </p:cBhvr>
                                          <p:to>
                                            <p:strVal val="visible"/>
                                          </p:to>
                                        </p:set>
                                        <p:anim calcmode="lin" valueType="num" p14:bounceEnd="60000">
                                          <p:cBhvr additive="base">
                                            <p:cTn id="18" dur="1000" fill="hold"/>
                                            <p:tgtEl>
                                              <p:spTgt spid="96"/>
                                            </p:tgtEl>
                                            <p:attrNameLst>
                                              <p:attrName>ppt_x</p:attrName>
                                            </p:attrNameLst>
                                          </p:cBhvr>
                                          <p:tavLst>
                                            <p:tav tm="0">
                                              <p:val>
                                                <p:strVal val="1+#ppt_w/2"/>
                                              </p:val>
                                            </p:tav>
                                            <p:tav tm="100000">
                                              <p:val>
                                                <p:strVal val="#ppt_x"/>
                                              </p:val>
                                            </p:tav>
                                          </p:tavLst>
                                        </p:anim>
                                        <p:anim calcmode="lin" valueType="num" p14:bounceEnd="60000">
                                          <p:cBhvr additive="base">
                                            <p:cTn id="19" dur="1000" fill="hold"/>
                                            <p:tgtEl>
                                              <p:spTgt spid="96"/>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14:presetBounceEnd="60000">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14:bounceEnd="60000">
                                          <p:cBhvr additive="base">
                                            <p:cTn id="22" dur="1000" fill="hold"/>
                                            <p:tgtEl>
                                              <p:spTgt spid="99"/>
                                            </p:tgtEl>
                                            <p:attrNameLst>
                                              <p:attrName>ppt_x</p:attrName>
                                            </p:attrNameLst>
                                          </p:cBhvr>
                                          <p:tavLst>
                                            <p:tav tm="0">
                                              <p:val>
                                                <p:strVal val="0-#ppt_w/2"/>
                                              </p:val>
                                            </p:tav>
                                            <p:tav tm="100000">
                                              <p:val>
                                                <p:strVal val="#ppt_x"/>
                                              </p:val>
                                            </p:tav>
                                          </p:tavLst>
                                        </p:anim>
                                        <p:anim calcmode="lin" valueType="num" p14:bounceEnd="60000">
                                          <p:cBhvr additive="base">
                                            <p:cTn id="23" dur="1000" fill="hold"/>
                                            <p:tgtEl>
                                              <p:spTgt spid="99"/>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14:presetBounceEnd="60000">
                                      <p:stCondLst>
                                        <p:cond delay="0"/>
                                      </p:stCondLst>
                                      <p:childTnLst>
                                        <p:set>
                                          <p:cBhvr>
                                            <p:cTn id="25" dur="1" fill="hold">
                                              <p:stCondLst>
                                                <p:cond delay="0"/>
                                              </p:stCondLst>
                                            </p:cTn>
                                            <p:tgtEl>
                                              <p:spTgt spid="102"/>
                                            </p:tgtEl>
                                            <p:attrNameLst>
                                              <p:attrName>style.visibility</p:attrName>
                                            </p:attrNameLst>
                                          </p:cBhvr>
                                          <p:to>
                                            <p:strVal val="visible"/>
                                          </p:to>
                                        </p:set>
                                        <p:anim calcmode="lin" valueType="num" p14:bounceEnd="60000">
                                          <p:cBhvr additive="base">
                                            <p:cTn id="26" dur="1000" fill="hold"/>
                                            <p:tgtEl>
                                              <p:spTgt spid="102"/>
                                            </p:tgtEl>
                                            <p:attrNameLst>
                                              <p:attrName>ppt_x</p:attrName>
                                            </p:attrNameLst>
                                          </p:cBhvr>
                                          <p:tavLst>
                                            <p:tav tm="0">
                                              <p:val>
                                                <p:strVal val="0-#ppt_w/2"/>
                                              </p:val>
                                            </p:tav>
                                            <p:tav tm="100000">
                                              <p:val>
                                                <p:strVal val="#ppt_x"/>
                                              </p:val>
                                            </p:tav>
                                          </p:tavLst>
                                        </p:anim>
                                        <p:anim calcmode="lin" valueType="num" p14:bounceEnd="60000">
                                          <p:cBhvr additive="base">
                                            <p:cTn id="27" dur="10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childTnLst>
                              </p:cTn>
                            </p:par>
                            <p:par>
                              <p:cTn id="11" fill="hold">
                                <p:stCondLst>
                                  <p:cond delay="1000"/>
                                </p:stCondLst>
                                <p:childTnLst>
                                  <p:par>
                                    <p:cTn id="12" presetID="2" presetClass="entr" presetSubtype="3" fill="hold" nodeType="afterEffect">
                                      <p:stCondLst>
                                        <p:cond delay="0"/>
                                      </p:stCondLst>
                                      <p:childTnLst>
                                        <p:set>
                                          <p:cBhvr>
                                            <p:cTn id="13" dur="1" fill="hold">
                                              <p:stCondLst>
                                                <p:cond delay="0"/>
                                              </p:stCondLst>
                                            </p:cTn>
                                            <p:tgtEl>
                                              <p:spTgt spid="93"/>
                                            </p:tgtEl>
                                            <p:attrNameLst>
                                              <p:attrName>style.visibility</p:attrName>
                                            </p:attrNameLst>
                                          </p:cBhvr>
                                          <p:to>
                                            <p:strVal val="visible"/>
                                          </p:to>
                                        </p:set>
                                        <p:anim calcmode="lin" valueType="num">
                                          <p:cBhvr additive="base">
                                            <p:cTn id="14" dur="1000" fill="hold"/>
                                            <p:tgtEl>
                                              <p:spTgt spid="93"/>
                                            </p:tgtEl>
                                            <p:attrNameLst>
                                              <p:attrName>ppt_x</p:attrName>
                                            </p:attrNameLst>
                                          </p:cBhvr>
                                          <p:tavLst>
                                            <p:tav tm="0">
                                              <p:val>
                                                <p:strVal val="1+#ppt_w/2"/>
                                              </p:val>
                                            </p:tav>
                                            <p:tav tm="100000">
                                              <p:val>
                                                <p:strVal val="#ppt_x"/>
                                              </p:val>
                                            </p:tav>
                                          </p:tavLst>
                                        </p:anim>
                                        <p:anim calcmode="lin" valueType="num">
                                          <p:cBhvr additive="base">
                                            <p:cTn id="15" dur="1000" fill="hold"/>
                                            <p:tgtEl>
                                              <p:spTgt spid="93"/>
                                            </p:tgtEl>
                                            <p:attrNameLst>
                                              <p:attrName>ppt_y</p:attrName>
                                            </p:attrNameLst>
                                          </p:cBhvr>
                                          <p:tavLst>
                                            <p:tav tm="0">
                                              <p:val>
                                                <p:strVal val="0-#ppt_h/2"/>
                                              </p:val>
                                            </p:tav>
                                            <p:tav tm="100000">
                                              <p:val>
                                                <p:strVal val="#ppt_y"/>
                                              </p:val>
                                            </p:tav>
                                          </p:tavLst>
                                        </p:anim>
                                      </p:childTnLst>
                                    </p:cTn>
                                  </p:par>
                                  <p:par>
                                    <p:cTn id="16" presetID="2" presetClass="entr" presetSubtype="6" fill="hold" nodeType="withEffect">
                                      <p:stCondLst>
                                        <p:cond delay="0"/>
                                      </p:stCondLst>
                                      <p:childTnLst>
                                        <p:set>
                                          <p:cBhvr>
                                            <p:cTn id="17" dur="1" fill="hold">
                                              <p:stCondLst>
                                                <p:cond delay="0"/>
                                              </p:stCondLst>
                                            </p:cTn>
                                            <p:tgtEl>
                                              <p:spTgt spid="96"/>
                                            </p:tgtEl>
                                            <p:attrNameLst>
                                              <p:attrName>style.visibility</p:attrName>
                                            </p:attrNameLst>
                                          </p:cBhvr>
                                          <p:to>
                                            <p:strVal val="visible"/>
                                          </p:to>
                                        </p:set>
                                        <p:anim calcmode="lin" valueType="num">
                                          <p:cBhvr additive="base">
                                            <p:cTn id="18" dur="1000" fill="hold"/>
                                            <p:tgtEl>
                                              <p:spTgt spid="96"/>
                                            </p:tgtEl>
                                            <p:attrNameLst>
                                              <p:attrName>ppt_x</p:attrName>
                                            </p:attrNameLst>
                                          </p:cBhvr>
                                          <p:tavLst>
                                            <p:tav tm="0">
                                              <p:val>
                                                <p:strVal val="1+#ppt_w/2"/>
                                              </p:val>
                                            </p:tav>
                                            <p:tav tm="100000">
                                              <p:val>
                                                <p:strVal val="#ppt_x"/>
                                              </p:val>
                                            </p:tav>
                                          </p:tavLst>
                                        </p:anim>
                                        <p:anim calcmode="lin" valueType="num">
                                          <p:cBhvr additive="base">
                                            <p:cTn id="19" dur="1000" fill="hold"/>
                                            <p:tgtEl>
                                              <p:spTgt spid="96"/>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1000" fill="hold"/>
                                            <p:tgtEl>
                                              <p:spTgt spid="99"/>
                                            </p:tgtEl>
                                            <p:attrNameLst>
                                              <p:attrName>ppt_x</p:attrName>
                                            </p:attrNameLst>
                                          </p:cBhvr>
                                          <p:tavLst>
                                            <p:tav tm="0">
                                              <p:val>
                                                <p:strVal val="0-#ppt_w/2"/>
                                              </p:val>
                                            </p:tav>
                                            <p:tav tm="100000">
                                              <p:val>
                                                <p:strVal val="#ppt_x"/>
                                              </p:val>
                                            </p:tav>
                                          </p:tavLst>
                                        </p:anim>
                                        <p:anim calcmode="lin" valueType="num">
                                          <p:cBhvr additive="base">
                                            <p:cTn id="23" dur="1000" fill="hold"/>
                                            <p:tgtEl>
                                              <p:spTgt spid="99"/>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stCondLst>
                                        <p:cond delay="0"/>
                                      </p:stCondLst>
                                      <p:childTnLst>
                                        <p:set>
                                          <p:cBhvr>
                                            <p:cTn id="25" dur="1" fill="hold">
                                              <p:stCondLst>
                                                <p:cond delay="0"/>
                                              </p:stCondLst>
                                            </p:cTn>
                                            <p:tgtEl>
                                              <p:spTgt spid="102"/>
                                            </p:tgtEl>
                                            <p:attrNameLst>
                                              <p:attrName>style.visibility</p:attrName>
                                            </p:attrNameLst>
                                          </p:cBhvr>
                                          <p:to>
                                            <p:strVal val="visible"/>
                                          </p:to>
                                        </p:set>
                                        <p:anim calcmode="lin" valueType="num">
                                          <p:cBhvr additive="base">
                                            <p:cTn id="26" dur="1000" fill="hold"/>
                                            <p:tgtEl>
                                              <p:spTgt spid="102"/>
                                            </p:tgtEl>
                                            <p:attrNameLst>
                                              <p:attrName>ppt_x</p:attrName>
                                            </p:attrNameLst>
                                          </p:cBhvr>
                                          <p:tavLst>
                                            <p:tav tm="0">
                                              <p:val>
                                                <p:strVal val="0-#ppt_w/2"/>
                                              </p:val>
                                            </p:tav>
                                            <p:tav tm="100000">
                                              <p:val>
                                                <p:strVal val="#ppt_x"/>
                                              </p:val>
                                            </p:tav>
                                          </p:tavLst>
                                        </p:anim>
                                        <p:anim calcmode="lin" valueType="num">
                                          <p:cBhvr additive="base">
                                            <p:cTn id="27" dur="10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91766" y="1646283"/>
            <a:ext cx="3758463" cy="2553404"/>
          </a:xfrm>
        </p:spPr>
      </p:pic>
      <p:sp>
        <p:nvSpPr>
          <p:cNvPr id="9" name="矩形 8"/>
          <p:cNvSpPr/>
          <p:nvPr/>
        </p:nvSpPr>
        <p:spPr>
          <a:xfrm>
            <a:off x="4387755" y="1811740"/>
            <a:ext cx="368490" cy="368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椭圆 9"/>
          <p:cNvSpPr/>
          <p:nvPr/>
        </p:nvSpPr>
        <p:spPr>
          <a:xfrm>
            <a:off x="4889311" y="3152633"/>
            <a:ext cx="1129353" cy="11293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椭圆 10"/>
          <p:cNvSpPr/>
          <p:nvPr/>
        </p:nvSpPr>
        <p:spPr>
          <a:xfrm>
            <a:off x="5883688" y="3152633"/>
            <a:ext cx="1129353" cy="11293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椭圆 11"/>
          <p:cNvSpPr/>
          <p:nvPr/>
        </p:nvSpPr>
        <p:spPr>
          <a:xfrm>
            <a:off x="6878066" y="3152633"/>
            <a:ext cx="1129353" cy="11293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4" name="组合 13"/>
          <p:cNvGrpSpPr/>
          <p:nvPr/>
        </p:nvGrpSpPr>
        <p:grpSpPr>
          <a:xfrm>
            <a:off x="4889311" y="1616250"/>
            <a:ext cx="3256907" cy="1483491"/>
            <a:chOff x="1136194" y="2062925"/>
            <a:chExt cx="4342543" cy="1977988"/>
          </a:xfrm>
        </p:grpSpPr>
        <p:sp>
          <p:nvSpPr>
            <p:cNvPr id="15" name="文本框 14"/>
            <p:cNvSpPr txBox="1"/>
            <p:nvPr/>
          </p:nvSpPr>
          <p:spPr>
            <a:xfrm>
              <a:off x="1136195" y="2062925"/>
              <a:ext cx="2298066" cy="43088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500" b="1" dirty="0">
                  <a:solidFill>
                    <a:schemeClr val="tx1">
                      <a:lumMod val="65000"/>
                      <a:lumOff val="35000"/>
                    </a:schemeClr>
                  </a:solidFill>
                  <a:latin typeface="+mj-ea"/>
                  <a:ea typeface="+mj-ea"/>
                </a:rPr>
                <a:t>当今市场情况分析</a:t>
              </a:r>
            </a:p>
          </p:txBody>
        </p:sp>
        <p:sp>
          <p:nvSpPr>
            <p:cNvPr id="16" name="文本框 15"/>
            <p:cNvSpPr txBox="1"/>
            <p:nvPr/>
          </p:nvSpPr>
          <p:spPr>
            <a:xfrm>
              <a:off x="1136194" y="2450734"/>
              <a:ext cx="4342543" cy="159017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1100" dirty="0">
                  <a:solidFill>
                    <a:prstClr val="white">
                      <a:lumMod val="50000"/>
                    </a:prstClr>
                  </a:solidFill>
                  <a:latin typeface="+mn-ea"/>
                </a:rPr>
                <a:t>某某科技发展公司是全球领先的综合通信解决方案提供商。公司将为全球</a:t>
              </a:r>
              <a:r>
                <a:rPr lang="en-US" altLang="zh-CN" sz="1100" dirty="0">
                  <a:solidFill>
                    <a:prstClr val="white">
                      <a:lumMod val="50000"/>
                    </a:prstClr>
                  </a:solidFill>
                  <a:latin typeface="+mn-ea"/>
                </a:rPr>
                <a:t>160</a:t>
              </a:r>
              <a:r>
                <a:rPr lang="zh-CN" altLang="en-US" sz="1100" dirty="0">
                  <a:solidFill>
                    <a:prstClr val="white">
                      <a:lumMod val="50000"/>
                    </a:prstClr>
                  </a:solidFill>
                  <a:latin typeface="+mn-ea"/>
                </a:rPr>
                <a:t>多个国家和地区的电信运营商和企业网客户提供创新技术与产品解决方案，让全世界用户享有语音、数据、多媒体、无线宽带等全方位沟通</a:t>
              </a:r>
            </a:p>
          </p:txBody>
        </p:sp>
      </p:grpSp>
      <p:sp>
        <p:nvSpPr>
          <p:cNvPr id="19" name="文本框 18"/>
          <p:cNvSpPr txBox="1"/>
          <p:nvPr/>
        </p:nvSpPr>
        <p:spPr>
          <a:xfrm>
            <a:off x="5190927" y="3451852"/>
            <a:ext cx="523220" cy="530915"/>
          </a:xfrm>
          <a:prstGeom prst="rect">
            <a:avLst/>
          </a:prstGeom>
          <a:noFill/>
        </p:spPr>
        <p:txBody>
          <a:bodyPr wrap="none" lIns="68580" tIns="34290" rIns="68580" bIns="34290"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a:solidFill>
                  <a:schemeClr val="bg1"/>
                </a:solidFill>
                <a:latin typeface="+mj-ea"/>
                <a:ea typeface="+mj-ea"/>
              </a:rPr>
              <a:t>本地</a:t>
            </a:r>
            <a:endParaRPr lang="en-US" altLang="zh-CN" sz="1500" b="1" dirty="0">
              <a:solidFill>
                <a:schemeClr val="bg1"/>
              </a:solidFill>
              <a:latin typeface="+mj-ea"/>
              <a:ea typeface="+mj-ea"/>
            </a:endParaRPr>
          </a:p>
          <a:p>
            <a:pPr algn="ctr"/>
            <a:r>
              <a:rPr lang="zh-CN" altLang="en-US" sz="1500" b="1" dirty="0">
                <a:solidFill>
                  <a:schemeClr val="bg1"/>
                </a:solidFill>
                <a:latin typeface="+mj-ea"/>
                <a:ea typeface="+mj-ea"/>
              </a:rPr>
              <a:t>市场</a:t>
            </a:r>
          </a:p>
        </p:txBody>
      </p:sp>
      <p:sp>
        <p:nvSpPr>
          <p:cNvPr id="20" name="文本框 19"/>
          <p:cNvSpPr txBox="1"/>
          <p:nvPr/>
        </p:nvSpPr>
        <p:spPr>
          <a:xfrm>
            <a:off x="6186755" y="3451852"/>
            <a:ext cx="523220" cy="530915"/>
          </a:xfrm>
          <a:prstGeom prst="rect">
            <a:avLst/>
          </a:prstGeom>
          <a:noFill/>
        </p:spPr>
        <p:txBody>
          <a:bodyPr wrap="none" lIns="68580" tIns="34290" rIns="68580" bIns="34290"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a:solidFill>
                  <a:schemeClr val="bg1"/>
                </a:solidFill>
                <a:latin typeface="+mj-ea"/>
                <a:ea typeface="+mj-ea"/>
              </a:rPr>
              <a:t>高端</a:t>
            </a:r>
            <a:endParaRPr lang="en-US" altLang="zh-CN" sz="1500" b="1" dirty="0">
              <a:solidFill>
                <a:schemeClr val="bg1"/>
              </a:solidFill>
              <a:latin typeface="+mj-ea"/>
              <a:ea typeface="+mj-ea"/>
            </a:endParaRPr>
          </a:p>
          <a:p>
            <a:pPr algn="ctr"/>
            <a:r>
              <a:rPr lang="zh-CN" altLang="en-US" sz="1500" b="1" dirty="0">
                <a:solidFill>
                  <a:schemeClr val="bg1"/>
                </a:solidFill>
                <a:latin typeface="+mj-ea"/>
                <a:ea typeface="+mj-ea"/>
              </a:rPr>
              <a:t>市场</a:t>
            </a:r>
          </a:p>
        </p:txBody>
      </p:sp>
      <p:sp>
        <p:nvSpPr>
          <p:cNvPr id="21" name="文本框 20"/>
          <p:cNvSpPr txBox="1"/>
          <p:nvPr/>
        </p:nvSpPr>
        <p:spPr>
          <a:xfrm>
            <a:off x="7181133" y="3451852"/>
            <a:ext cx="523220" cy="530915"/>
          </a:xfrm>
          <a:prstGeom prst="rect">
            <a:avLst/>
          </a:prstGeom>
          <a:noFill/>
        </p:spPr>
        <p:txBody>
          <a:bodyPr wrap="none" lIns="68580" tIns="34290" rIns="68580" bIns="34290"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b="1" dirty="0">
                <a:solidFill>
                  <a:schemeClr val="bg1"/>
                </a:solidFill>
                <a:latin typeface="+mj-ea"/>
                <a:ea typeface="+mj-ea"/>
              </a:rPr>
              <a:t>细分</a:t>
            </a:r>
            <a:endParaRPr lang="en-US" altLang="zh-CN" sz="1500" b="1" dirty="0">
              <a:solidFill>
                <a:schemeClr val="bg1"/>
              </a:solidFill>
              <a:latin typeface="+mj-ea"/>
              <a:ea typeface="+mj-ea"/>
            </a:endParaRPr>
          </a:p>
          <a:p>
            <a:pPr algn="ctr"/>
            <a:r>
              <a:rPr lang="zh-CN" altLang="en-US" sz="1500" b="1" dirty="0">
                <a:solidFill>
                  <a:schemeClr val="bg1"/>
                </a:solidFill>
                <a:latin typeface="+mj-ea"/>
                <a:ea typeface="+mj-ea"/>
              </a:rPr>
              <a:t>市场</a:t>
            </a:r>
          </a:p>
        </p:txBody>
      </p:sp>
      <p:sp>
        <p:nvSpPr>
          <p:cNvPr id="13" name="矩形 12"/>
          <p:cNvSpPr/>
          <p:nvPr/>
        </p:nvSpPr>
        <p:spPr>
          <a:xfrm>
            <a:off x="256670" y="1912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市场分析</a:t>
            </a:r>
          </a:p>
        </p:txBody>
      </p:sp>
      <p:sp>
        <p:nvSpPr>
          <p:cNvPr id="17" name="矩形 16"/>
          <p:cNvSpPr/>
          <p:nvPr/>
        </p:nvSpPr>
        <p:spPr>
          <a:xfrm>
            <a:off x="256670" y="6359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MARKET ANALYSIS</a:t>
            </a:r>
            <a:endParaRPr lang="zh-CN" altLang="en-US" sz="1200" dirty="0">
              <a:solidFill>
                <a:schemeClr val="tx2">
                  <a:lumMod val="90000"/>
                  <a:lumOff val="10000"/>
                </a:schemeClr>
              </a:solidFill>
            </a:endParaRPr>
          </a:p>
        </p:txBody>
      </p:sp>
    </p:spTree>
    <p:extLst>
      <p:ext uri="{BB962C8B-B14F-4D97-AF65-F5344CB8AC3E}">
        <p14:creationId xmlns:p14="http://schemas.microsoft.com/office/powerpoint/2010/main" val="132116361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9"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971551" y="1223119"/>
            <a:ext cx="2145806" cy="1436657"/>
            <a:chOff x="1295401" y="1630825"/>
            <a:chExt cx="2861075" cy="1915542"/>
          </a:xfrm>
        </p:grpSpPr>
        <p:sp>
          <p:nvSpPr>
            <p:cNvPr id="3" name="îṥļîḑé-Rectangle: Rounded Corners 5"/>
            <p:cNvSpPr/>
            <p:nvPr/>
          </p:nvSpPr>
          <p:spPr>
            <a:xfrm>
              <a:off x="1295401" y="2041812"/>
              <a:ext cx="2819400" cy="1504555"/>
            </a:xfrm>
            <a:prstGeom prst="roundRect">
              <a:avLst>
                <a:gd name="adj" fmla="val 5694"/>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4" name="Group 6"/>
            <p:cNvGrpSpPr/>
            <p:nvPr/>
          </p:nvGrpSpPr>
          <p:grpSpPr>
            <a:xfrm>
              <a:off x="2303165" y="1630825"/>
              <a:ext cx="803870" cy="803870"/>
              <a:chOff x="2247900" y="1225947"/>
              <a:chExt cx="914400" cy="914400"/>
            </a:xfrm>
          </p:grpSpPr>
          <p:sp>
            <p:nvSpPr>
              <p:cNvPr id="43" name="îṥļîḑé-Rectangle: Rounded Corners 9"/>
              <p:cNvSpPr/>
              <p:nvPr/>
            </p:nvSpPr>
            <p:spPr>
              <a:xfrm>
                <a:off x="22479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îṥļîḑé-Freeform: Shape 10"/>
              <p:cNvSpPr>
                <a:spLocks/>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a:extLst/>
            </p:spPr>
            <p:txBody>
              <a:bodyPr anchor="ctr"/>
              <a:lstStyle/>
              <a:p>
                <a:pPr algn="ctr"/>
                <a:endParaRPr/>
              </a:p>
            </p:txBody>
          </p:sp>
        </p:grpSp>
        <p:grpSp>
          <p:nvGrpSpPr>
            <p:cNvPr id="45" name="组合 44"/>
            <p:cNvGrpSpPr/>
            <p:nvPr/>
          </p:nvGrpSpPr>
          <p:grpSpPr>
            <a:xfrm>
              <a:off x="1414464" y="2545454"/>
              <a:ext cx="2742012" cy="865594"/>
              <a:chOff x="7483989" y="3433235"/>
              <a:chExt cx="2742012" cy="865594"/>
            </a:xfrm>
          </p:grpSpPr>
          <p:sp>
            <p:nvSpPr>
              <p:cNvPr id="46" name="矩形 45"/>
              <p:cNvSpPr/>
              <p:nvPr/>
            </p:nvSpPr>
            <p:spPr>
              <a:xfrm>
                <a:off x="7483989" y="3732519"/>
                <a:ext cx="2576511"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a:t>
                </a:r>
              </a:p>
            </p:txBody>
          </p:sp>
          <p:sp>
            <p:nvSpPr>
              <p:cNvPr id="47" name="矩形 46"/>
              <p:cNvSpPr/>
              <p:nvPr/>
            </p:nvSpPr>
            <p:spPr>
              <a:xfrm>
                <a:off x="7483989" y="3433235"/>
                <a:ext cx="274201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区域领先的传媒文化公司 </a:t>
                </a:r>
              </a:p>
            </p:txBody>
          </p:sp>
        </p:grpSp>
      </p:grpSp>
      <p:grpSp>
        <p:nvGrpSpPr>
          <p:cNvPr id="71" name="组合 70"/>
          <p:cNvGrpSpPr/>
          <p:nvPr/>
        </p:nvGrpSpPr>
        <p:grpSpPr>
          <a:xfrm>
            <a:off x="971551" y="2955404"/>
            <a:ext cx="2114550" cy="1442772"/>
            <a:chOff x="1295401" y="3940538"/>
            <a:chExt cx="2819400" cy="1923696"/>
          </a:xfrm>
        </p:grpSpPr>
        <p:sp>
          <p:nvSpPr>
            <p:cNvPr id="10" name="îṥļîḑé-Rectangle: Rounded Corners 26"/>
            <p:cNvSpPr/>
            <p:nvPr/>
          </p:nvSpPr>
          <p:spPr>
            <a:xfrm>
              <a:off x="1295401" y="4359679"/>
              <a:ext cx="2819400" cy="1504555"/>
            </a:xfrm>
            <a:prstGeom prst="roundRect">
              <a:avLst>
                <a:gd name="adj" fmla="val 5694"/>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11" name="Group 27"/>
            <p:cNvGrpSpPr/>
            <p:nvPr/>
          </p:nvGrpSpPr>
          <p:grpSpPr>
            <a:xfrm>
              <a:off x="2303165" y="3940538"/>
              <a:ext cx="803870" cy="803870"/>
              <a:chOff x="2247900" y="1225947"/>
              <a:chExt cx="914400" cy="914400"/>
            </a:xfrm>
          </p:grpSpPr>
          <p:sp>
            <p:nvSpPr>
              <p:cNvPr id="35" name="îṥļîḑé-Rectangle: Rounded Corners 30"/>
              <p:cNvSpPr/>
              <p:nvPr/>
            </p:nvSpPr>
            <p:spPr>
              <a:xfrm>
                <a:off x="22479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îṥļîḑé-Freeform: Shape 31"/>
              <p:cNvSpPr>
                <a:spLocks/>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a:extLst/>
            </p:spPr>
            <p:txBody>
              <a:bodyPr anchor="ctr"/>
              <a:lstStyle/>
              <a:p>
                <a:pPr algn="ctr"/>
                <a:endParaRPr/>
              </a:p>
            </p:txBody>
          </p:sp>
        </p:grpSp>
        <p:grpSp>
          <p:nvGrpSpPr>
            <p:cNvPr id="48" name="组合 47"/>
            <p:cNvGrpSpPr/>
            <p:nvPr/>
          </p:nvGrpSpPr>
          <p:grpSpPr>
            <a:xfrm>
              <a:off x="1414464" y="4858338"/>
              <a:ext cx="2576511" cy="865594"/>
              <a:chOff x="7483989" y="3433235"/>
              <a:chExt cx="2576511" cy="865594"/>
            </a:xfrm>
          </p:grpSpPr>
          <p:sp>
            <p:nvSpPr>
              <p:cNvPr id="49" name="矩形 48"/>
              <p:cNvSpPr/>
              <p:nvPr/>
            </p:nvSpPr>
            <p:spPr>
              <a:xfrm>
                <a:off x="7483989" y="3732519"/>
                <a:ext cx="2576511"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a:t>
                </a:r>
              </a:p>
            </p:txBody>
          </p:sp>
          <p:sp>
            <p:nvSpPr>
              <p:cNvPr id="50" name="矩形 49"/>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成就客户</a:t>
                </a:r>
              </a:p>
            </p:txBody>
          </p:sp>
        </p:grpSp>
      </p:grpSp>
      <p:grpSp>
        <p:nvGrpSpPr>
          <p:cNvPr id="67" name="组合 66"/>
          <p:cNvGrpSpPr/>
          <p:nvPr/>
        </p:nvGrpSpPr>
        <p:grpSpPr>
          <a:xfrm>
            <a:off x="3514725" y="1223117"/>
            <a:ext cx="2114550" cy="1436658"/>
            <a:chOff x="4686300" y="1630823"/>
            <a:chExt cx="2819400" cy="1915544"/>
          </a:xfrm>
        </p:grpSpPr>
        <p:sp>
          <p:nvSpPr>
            <p:cNvPr id="6" name="îṥļîḑé-Rectangle: Rounded Corners 12"/>
            <p:cNvSpPr/>
            <p:nvPr/>
          </p:nvSpPr>
          <p:spPr>
            <a:xfrm>
              <a:off x="4686300" y="2041812"/>
              <a:ext cx="2819400" cy="1504555"/>
            </a:xfrm>
            <a:prstGeom prst="roundRect">
              <a:avLst>
                <a:gd name="adj" fmla="val 569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7" name="Group 13"/>
            <p:cNvGrpSpPr/>
            <p:nvPr/>
          </p:nvGrpSpPr>
          <p:grpSpPr>
            <a:xfrm>
              <a:off x="5694065" y="1630823"/>
              <a:ext cx="803870" cy="803870"/>
              <a:chOff x="5638800" y="1225947"/>
              <a:chExt cx="914400" cy="914400"/>
            </a:xfrm>
          </p:grpSpPr>
          <p:sp>
            <p:nvSpPr>
              <p:cNvPr id="39" name="îṥļîḑé-Rectangle: Rounded Corners 16"/>
              <p:cNvSpPr/>
              <p:nvPr/>
            </p:nvSpPr>
            <p:spPr>
              <a:xfrm>
                <a:off x="56388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îṥļîḑé-Freeform: Shape 17"/>
              <p:cNvSpPr>
                <a:spLocks/>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a:extLst/>
            </p:spPr>
            <p:txBody>
              <a:bodyPr anchor="ctr"/>
              <a:lstStyle/>
              <a:p>
                <a:pPr algn="ctr"/>
                <a:endParaRPr/>
              </a:p>
            </p:txBody>
          </p:sp>
        </p:grpSp>
        <p:grpSp>
          <p:nvGrpSpPr>
            <p:cNvPr id="51" name="组合 50"/>
            <p:cNvGrpSpPr/>
            <p:nvPr/>
          </p:nvGrpSpPr>
          <p:grpSpPr>
            <a:xfrm>
              <a:off x="4805811" y="2545454"/>
              <a:ext cx="2576512" cy="865594"/>
              <a:chOff x="7483988" y="3433235"/>
              <a:chExt cx="2576512" cy="865594"/>
            </a:xfrm>
          </p:grpSpPr>
          <p:sp>
            <p:nvSpPr>
              <p:cNvPr id="52" name="矩形 51"/>
              <p:cNvSpPr/>
              <p:nvPr/>
            </p:nvSpPr>
            <p:spPr>
              <a:xfrm>
                <a:off x="7483989" y="3732519"/>
                <a:ext cx="2576511"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a:t>
                </a:r>
              </a:p>
            </p:txBody>
          </p:sp>
          <p:sp>
            <p:nvSpPr>
              <p:cNvPr id="53" name="矩形 52"/>
              <p:cNvSpPr/>
              <p:nvPr/>
            </p:nvSpPr>
            <p:spPr>
              <a:xfrm>
                <a:off x="7483988" y="3433235"/>
                <a:ext cx="2465845" cy="71404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诚信、敬业、务实、创新 </a:t>
                </a:r>
              </a:p>
            </p:txBody>
          </p:sp>
        </p:grpSp>
      </p:grpSp>
      <p:grpSp>
        <p:nvGrpSpPr>
          <p:cNvPr id="70" name="组合 69"/>
          <p:cNvGrpSpPr/>
          <p:nvPr/>
        </p:nvGrpSpPr>
        <p:grpSpPr>
          <a:xfrm>
            <a:off x="3514725" y="2955402"/>
            <a:ext cx="2114550" cy="1442774"/>
            <a:chOff x="4686300" y="3940536"/>
            <a:chExt cx="2819400" cy="1923698"/>
          </a:xfrm>
        </p:grpSpPr>
        <p:sp>
          <p:nvSpPr>
            <p:cNvPr id="12" name="îṥļîḑé-Rectangle: Rounded Corners 33"/>
            <p:cNvSpPr/>
            <p:nvPr/>
          </p:nvSpPr>
          <p:spPr>
            <a:xfrm>
              <a:off x="4686300" y="4359679"/>
              <a:ext cx="2819400" cy="1504555"/>
            </a:xfrm>
            <a:prstGeom prst="roundRect">
              <a:avLst>
                <a:gd name="adj" fmla="val 569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13" name="Group 34"/>
            <p:cNvGrpSpPr/>
            <p:nvPr/>
          </p:nvGrpSpPr>
          <p:grpSpPr>
            <a:xfrm>
              <a:off x="5694065" y="3940536"/>
              <a:ext cx="803870" cy="803870"/>
              <a:chOff x="5638800" y="1225947"/>
              <a:chExt cx="914400" cy="914400"/>
            </a:xfrm>
          </p:grpSpPr>
          <p:sp>
            <p:nvSpPr>
              <p:cNvPr id="33" name="îṥļîḑé-Rectangle: Rounded Corners 37"/>
              <p:cNvSpPr/>
              <p:nvPr/>
            </p:nvSpPr>
            <p:spPr>
              <a:xfrm>
                <a:off x="5638800" y="1225947"/>
                <a:ext cx="914400" cy="9144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îṥļîḑé-Freeform: Shape 38"/>
              <p:cNvSpPr>
                <a:spLocks/>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a:extLst/>
            </p:spPr>
            <p:txBody>
              <a:bodyPr anchor="ctr"/>
              <a:lstStyle/>
              <a:p>
                <a:pPr algn="ctr"/>
                <a:endParaRPr/>
              </a:p>
            </p:txBody>
          </p:sp>
        </p:grpSp>
        <p:grpSp>
          <p:nvGrpSpPr>
            <p:cNvPr id="54" name="组合 53"/>
            <p:cNvGrpSpPr/>
            <p:nvPr/>
          </p:nvGrpSpPr>
          <p:grpSpPr>
            <a:xfrm>
              <a:off x="4805812" y="4858338"/>
              <a:ext cx="2576511" cy="865594"/>
              <a:chOff x="7483989" y="3433235"/>
              <a:chExt cx="2576511" cy="865594"/>
            </a:xfrm>
          </p:grpSpPr>
          <p:sp>
            <p:nvSpPr>
              <p:cNvPr id="55" name="矩形 54"/>
              <p:cNvSpPr/>
              <p:nvPr/>
            </p:nvSpPr>
            <p:spPr>
              <a:xfrm>
                <a:off x="7483989" y="3732519"/>
                <a:ext cx="2576511"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a:t>
                </a:r>
              </a:p>
            </p:txBody>
          </p:sp>
          <p:sp>
            <p:nvSpPr>
              <p:cNvPr id="56" name="矩形 55"/>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成就品牌</a:t>
                </a:r>
              </a:p>
            </p:txBody>
          </p:sp>
        </p:grpSp>
      </p:grpSp>
      <p:grpSp>
        <p:nvGrpSpPr>
          <p:cNvPr id="68" name="组合 67"/>
          <p:cNvGrpSpPr/>
          <p:nvPr/>
        </p:nvGrpSpPr>
        <p:grpSpPr>
          <a:xfrm>
            <a:off x="6057900" y="1220978"/>
            <a:ext cx="2114550" cy="1438798"/>
            <a:chOff x="8077200" y="1627970"/>
            <a:chExt cx="2819400" cy="1918397"/>
          </a:xfrm>
        </p:grpSpPr>
        <p:sp>
          <p:nvSpPr>
            <p:cNvPr id="8" name="îṥļîḑé-Rectangle: Rounded Corners 19"/>
            <p:cNvSpPr/>
            <p:nvPr/>
          </p:nvSpPr>
          <p:spPr>
            <a:xfrm>
              <a:off x="8077200" y="2041812"/>
              <a:ext cx="2819400" cy="1504555"/>
            </a:xfrm>
            <a:prstGeom prst="roundRect">
              <a:avLst>
                <a:gd name="adj" fmla="val 5694"/>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9" name="Group 20"/>
            <p:cNvGrpSpPr/>
            <p:nvPr/>
          </p:nvGrpSpPr>
          <p:grpSpPr>
            <a:xfrm>
              <a:off x="9084964" y="1627970"/>
              <a:ext cx="803870" cy="803870"/>
              <a:chOff x="9029700" y="1225947"/>
              <a:chExt cx="914400" cy="914400"/>
            </a:xfrm>
          </p:grpSpPr>
          <p:sp>
            <p:nvSpPr>
              <p:cNvPr id="37" name="îṥļîḑé-Rectangle: Rounded Corners 23"/>
              <p:cNvSpPr/>
              <p:nvPr/>
            </p:nvSpPr>
            <p:spPr>
              <a:xfrm>
                <a:off x="90297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îṥļîḑé-Freeform: Shape 24"/>
              <p:cNvSpPr>
                <a:spLocks/>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a:extLst/>
            </p:spPr>
            <p:txBody>
              <a:bodyPr anchor="ctr"/>
              <a:lstStyle/>
              <a:p>
                <a:pPr algn="ctr"/>
                <a:endParaRPr/>
              </a:p>
            </p:txBody>
          </p:sp>
        </p:grpSp>
        <p:grpSp>
          <p:nvGrpSpPr>
            <p:cNvPr id="57" name="组合 56"/>
            <p:cNvGrpSpPr/>
            <p:nvPr/>
          </p:nvGrpSpPr>
          <p:grpSpPr>
            <a:xfrm>
              <a:off x="8199138" y="2545454"/>
              <a:ext cx="2576511" cy="865594"/>
              <a:chOff x="7483989" y="3433235"/>
              <a:chExt cx="2576511" cy="865594"/>
            </a:xfrm>
          </p:grpSpPr>
          <p:sp>
            <p:nvSpPr>
              <p:cNvPr id="58" name="矩形 57"/>
              <p:cNvSpPr/>
              <p:nvPr/>
            </p:nvSpPr>
            <p:spPr>
              <a:xfrm>
                <a:off x="7483989" y="3732519"/>
                <a:ext cx="2576511"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a:t>
                </a:r>
              </a:p>
            </p:txBody>
          </p:sp>
          <p:sp>
            <p:nvSpPr>
              <p:cNvPr id="59" name="矩形 58"/>
              <p:cNvSpPr/>
              <p:nvPr/>
            </p:nvSpPr>
            <p:spPr>
              <a:xfrm>
                <a:off x="7483989" y="3433235"/>
                <a:ext cx="2468862" cy="71404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国际化、品牌化、专业化 </a:t>
                </a:r>
              </a:p>
            </p:txBody>
          </p:sp>
        </p:grpSp>
      </p:grpSp>
      <p:grpSp>
        <p:nvGrpSpPr>
          <p:cNvPr id="69" name="组合 68"/>
          <p:cNvGrpSpPr/>
          <p:nvPr/>
        </p:nvGrpSpPr>
        <p:grpSpPr>
          <a:xfrm>
            <a:off x="6057900" y="2953263"/>
            <a:ext cx="2114550" cy="1444913"/>
            <a:chOff x="8077200" y="3937683"/>
            <a:chExt cx="2819400" cy="1926551"/>
          </a:xfrm>
        </p:grpSpPr>
        <p:sp>
          <p:nvSpPr>
            <p:cNvPr id="14" name="îṥļîḑé-Rectangle: Rounded Corners 40"/>
            <p:cNvSpPr/>
            <p:nvPr/>
          </p:nvSpPr>
          <p:spPr>
            <a:xfrm>
              <a:off x="8077200" y="4359679"/>
              <a:ext cx="2819400" cy="1504555"/>
            </a:xfrm>
            <a:prstGeom prst="roundRect">
              <a:avLst>
                <a:gd name="adj" fmla="val 5694"/>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15" name="Group 41"/>
            <p:cNvGrpSpPr/>
            <p:nvPr/>
          </p:nvGrpSpPr>
          <p:grpSpPr>
            <a:xfrm>
              <a:off x="9084964" y="3937683"/>
              <a:ext cx="803870" cy="803870"/>
              <a:chOff x="9029700" y="1225947"/>
              <a:chExt cx="914400" cy="914400"/>
            </a:xfrm>
          </p:grpSpPr>
          <p:sp>
            <p:nvSpPr>
              <p:cNvPr id="31" name="îṥļîḑé-Rectangle: Rounded Corners 44"/>
              <p:cNvSpPr/>
              <p:nvPr/>
            </p:nvSpPr>
            <p:spPr>
              <a:xfrm>
                <a:off x="90297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îṥļîḑé-Freeform: Shape 45"/>
              <p:cNvSpPr>
                <a:spLocks/>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a:extLst/>
            </p:spPr>
            <p:txBody>
              <a:bodyPr anchor="ctr"/>
              <a:lstStyle/>
              <a:p>
                <a:pPr algn="ctr"/>
                <a:endParaRPr/>
              </a:p>
            </p:txBody>
          </p:sp>
        </p:grpSp>
        <p:grpSp>
          <p:nvGrpSpPr>
            <p:cNvPr id="60" name="组合 59"/>
            <p:cNvGrpSpPr/>
            <p:nvPr/>
          </p:nvGrpSpPr>
          <p:grpSpPr>
            <a:xfrm>
              <a:off x="8199138" y="4858338"/>
              <a:ext cx="2576511" cy="865594"/>
              <a:chOff x="7483989" y="3433235"/>
              <a:chExt cx="2576511" cy="865594"/>
            </a:xfrm>
          </p:grpSpPr>
          <p:sp>
            <p:nvSpPr>
              <p:cNvPr id="61" name="矩形 60"/>
              <p:cNvSpPr/>
              <p:nvPr/>
            </p:nvSpPr>
            <p:spPr>
              <a:xfrm>
                <a:off x="7483989" y="3732519"/>
                <a:ext cx="2576511"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a:t>
                </a:r>
              </a:p>
            </p:txBody>
          </p:sp>
          <p:sp>
            <p:nvSpPr>
              <p:cNvPr id="62" name="矩形 61"/>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成就员工</a:t>
                </a:r>
              </a:p>
            </p:txBody>
          </p:sp>
        </p:grpSp>
      </p:grpSp>
      <p:sp>
        <p:nvSpPr>
          <p:cNvPr id="65" name="矩形 64"/>
          <p:cNvSpPr/>
          <p:nvPr/>
        </p:nvSpPr>
        <p:spPr>
          <a:xfrm>
            <a:off x="256670" y="1912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市场分析</a:t>
            </a:r>
          </a:p>
        </p:txBody>
      </p:sp>
      <p:sp>
        <p:nvSpPr>
          <p:cNvPr id="72" name="矩形 71"/>
          <p:cNvSpPr/>
          <p:nvPr/>
        </p:nvSpPr>
        <p:spPr>
          <a:xfrm>
            <a:off x="256670" y="6359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MARKET ANALYSIS</a:t>
            </a:r>
            <a:endParaRPr lang="zh-CN" altLang="en-US" sz="1200" dirty="0">
              <a:solidFill>
                <a:schemeClr val="tx2">
                  <a:lumMod val="90000"/>
                  <a:lumOff val="10000"/>
                </a:schemeClr>
              </a:solidFill>
            </a:endParaRPr>
          </a:p>
        </p:txBody>
      </p:sp>
    </p:spTree>
    <p:custDataLst>
      <p:tags r:id="rId1"/>
    </p:custDataLst>
    <p:extLst>
      <p:ext uri="{BB962C8B-B14F-4D97-AF65-F5344CB8AC3E}">
        <p14:creationId xmlns:p14="http://schemas.microsoft.com/office/powerpoint/2010/main" val="2501170807"/>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Effect transition="in" filter="fade">
                                      <p:cBhvr>
                                        <p:cTn id="15" dur="500"/>
                                        <p:tgtEl>
                                          <p:spTgt spid="6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p:cTn id="25" dur="500" fill="hold"/>
                                        <p:tgtEl>
                                          <p:spTgt spid="71"/>
                                        </p:tgtEl>
                                        <p:attrNameLst>
                                          <p:attrName>ppt_w</p:attrName>
                                        </p:attrNameLst>
                                      </p:cBhvr>
                                      <p:tavLst>
                                        <p:tav tm="0">
                                          <p:val>
                                            <p:fltVal val="0"/>
                                          </p:val>
                                        </p:tav>
                                        <p:tav tm="100000">
                                          <p:val>
                                            <p:strVal val="#ppt_w"/>
                                          </p:val>
                                        </p:tav>
                                      </p:tavLst>
                                    </p:anim>
                                    <p:anim calcmode="lin" valueType="num">
                                      <p:cBhvr>
                                        <p:cTn id="26" dur="500" fill="hold"/>
                                        <p:tgtEl>
                                          <p:spTgt spid="71"/>
                                        </p:tgtEl>
                                        <p:attrNameLst>
                                          <p:attrName>ppt_h</p:attrName>
                                        </p:attrNameLst>
                                      </p:cBhvr>
                                      <p:tavLst>
                                        <p:tav tm="0">
                                          <p:val>
                                            <p:fltVal val="0"/>
                                          </p:val>
                                        </p:tav>
                                        <p:tav tm="100000">
                                          <p:val>
                                            <p:strVal val="#ppt_h"/>
                                          </p:val>
                                        </p:tav>
                                      </p:tavLst>
                                    </p:anim>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p:cTn id="37" dur="500" fill="hold"/>
                                        <p:tgtEl>
                                          <p:spTgt spid="69"/>
                                        </p:tgtEl>
                                        <p:attrNameLst>
                                          <p:attrName>ppt_w</p:attrName>
                                        </p:attrNameLst>
                                      </p:cBhvr>
                                      <p:tavLst>
                                        <p:tav tm="0">
                                          <p:val>
                                            <p:fltVal val="0"/>
                                          </p:val>
                                        </p:tav>
                                        <p:tav tm="100000">
                                          <p:val>
                                            <p:strVal val="#ppt_w"/>
                                          </p:val>
                                        </p:tav>
                                      </p:tavLst>
                                    </p:anim>
                                    <p:anim calcmode="lin" valueType="num">
                                      <p:cBhvr>
                                        <p:cTn id="38" dur="500" fill="hold"/>
                                        <p:tgtEl>
                                          <p:spTgt spid="69"/>
                                        </p:tgtEl>
                                        <p:attrNameLst>
                                          <p:attrName>ppt_h</p:attrName>
                                        </p:attrNameLst>
                                      </p:cBhvr>
                                      <p:tavLst>
                                        <p:tav tm="0">
                                          <p:val>
                                            <p:fltVal val="0"/>
                                          </p:val>
                                        </p:tav>
                                        <p:tav tm="100000">
                                          <p:val>
                                            <p:strVal val="#ppt_h"/>
                                          </p:val>
                                        </p:tav>
                                      </p:tavLst>
                                    </p:anim>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884940"/>
            <a:ext cx="2676525" cy="1391915"/>
            <a:chOff x="4546600" y="2197116"/>
            <a:chExt cx="3568700" cy="1855887"/>
          </a:xfrm>
        </p:grpSpPr>
        <p:sp>
          <p:nvSpPr>
            <p:cNvPr id="3" name="矩形 2"/>
            <p:cNvSpPr/>
            <p:nvPr/>
          </p:nvSpPr>
          <p:spPr>
            <a:xfrm>
              <a:off x="4839552" y="2197116"/>
              <a:ext cx="3275748" cy="787908"/>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rPr>
                <a:t>PART 02</a:t>
              </a:r>
              <a:endParaRPr lang="zh-CN" altLang="en-US" sz="2700" dirty="0">
                <a:solidFill>
                  <a:schemeClr val="tx2">
                    <a:lumMod val="75000"/>
                    <a:lumOff val="25000"/>
                  </a:schemeClr>
                </a:solidFill>
              </a:endParaRPr>
            </a:p>
          </p:txBody>
        </p:sp>
        <p:sp>
          <p:nvSpPr>
            <p:cNvPr id="4" name="矩形 3"/>
            <p:cNvSpPr/>
            <p:nvPr/>
          </p:nvSpPr>
          <p:spPr>
            <a:xfrm>
              <a:off x="4826852" y="2744355"/>
              <a:ext cx="3086433" cy="935641"/>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rPr>
                <a:t>目标定位</a:t>
              </a:r>
            </a:p>
          </p:txBody>
        </p:sp>
        <p:sp>
          <p:nvSpPr>
            <p:cNvPr id="5" name="文本框 4"/>
            <p:cNvSpPr txBox="1"/>
            <p:nvPr/>
          </p:nvSpPr>
          <p:spPr>
            <a:xfrm>
              <a:off x="4839552" y="3579027"/>
              <a:ext cx="2964731" cy="47397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latin typeface="+mj-ea"/>
                  <a:ea typeface="+mj-ea"/>
                </a:rPr>
                <a:t>MARKET ANALYSIS</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pic>
        <p:nvPicPr>
          <p:cNvPr id="9" name="Picture 3" descr="E:\PPT改稿\未标46题-1 副本.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998618" y="261937"/>
            <a:ext cx="878682" cy="58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918997"/>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9856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目标定位</a:t>
            </a:r>
          </a:p>
        </p:txBody>
      </p:sp>
      <p:sp>
        <p:nvSpPr>
          <p:cNvPr id="49" name="矩形 48"/>
          <p:cNvSpPr/>
          <p:nvPr/>
        </p:nvSpPr>
        <p:spPr>
          <a:xfrm>
            <a:off x="29856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TARGET LOCATION</a:t>
            </a:r>
          </a:p>
        </p:txBody>
      </p:sp>
      <p:pic>
        <p:nvPicPr>
          <p:cNvPr id="43" name="图片占位符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94488" y="777899"/>
            <a:ext cx="3628976" cy="3628976"/>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grpSp>
        <p:nvGrpSpPr>
          <p:cNvPr id="44" name="组合 43"/>
          <p:cNvGrpSpPr/>
          <p:nvPr/>
        </p:nvGrpSpPr>
        <p:grpSpPr>
          <a:xfrm>
            <a:off x="497036" y="1328143"/>
            <a:ext cx="5621537" cy="1029890"/>
            <a:chOff x="662715" y="1770857"/>
            <a:chExt cx="7495382" cy="1373186"/>
          </a:xfrm>
        </p:grpSpPr>
        <p:sp>
          <p:nvSpPr>
            <p:cNvPr id="50" name="矩形 49"/>
            <p:cNvSpPr/>
            <p:nvPr/>
          </p:nvSpPr>
          <p:spPr>
            <a:xfrm>
              <a:off x="662715" y="1770857"/>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943506" y="1860055"/>
              <a:ext cx="1194790" cy="11947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2419088" y="1921918"/>
              <a:ext cx="5103695" cy="1126462"/>
              <a:chOff x="1478086" y="4679146"/>
              <a:chExt cx="5103695" cy="1126462"/>
            </a:xfrm>
          </p:grpSpPr>
          <p:sp>
            <p:nvSpPr>
              <p:cNvPr id="54" name="矩形 53"/>
              <p:cNvSpPr/>
              <p:nvPr/>
            </p:nvSpPr>
            <p:spPr>
              <a:xfrm>
                <a:off x="1478086" y="5140811"/>
                <a:ext cx="5103695" cy="664797"/>
              </a:xfrm>
              <a:prstGeom prst="rect">
                <a:avLst/>
              </a:prstGeom>
            </p:spPr>
            <p:txBody>
              <a:bodyPr wrap="square">
                <a:spAutoFit/>
              </a:bodyPr>
              <a:lstStyle/>
              <a:p>
                <a:pPr>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a:t>
                </a:r>
              </a:p>
            </p:txBody>
          </p:sp>
          <p:sp>
            <p:nvSpPr>
              <p:cNvPr id="55" name="矩形 54"/>
              <p:cNvSpPr/>
              <p:nvPr/>
            </p:nvSpPr>
            <p:spPr>
              <a:xfrm>
                <a:off x="1478087" y="4679146"/>
                <a:ext cx="2228426" cy="492442"/>
              </a:xfrm>
              <a:prstGeom prst="rect">
                <a:avLst/>
              </a:prstGeom>
            </p:spPr>
            <p:txBody>
              <a:bodyPr wrap="square">
                <a:spAutoFit/>
              </a:bodyPr>
              <a:lstStyle/>
              <a:p>
                <a:pPr>
                  <a:lnSpc>
                    <a:spcPct val="120000"/>
                  </a:lnSpc>
                </a:pPr>
                <a:r>
                  <a:rPr lang="zh-CN" altLang="en-US" sz="1500" b="1" dirty="0">
                    <a:solidFill>
                      <a:srgbClr val="53585F"/>
                    </a:solidFill>
                  </a:rPr>
                  <a:t>我们的优势</a:t>
                </a:r>
              </a:p>
            </p:txBody>
          </p:sp>
        </p:grpSp>
        <p:sp>
          <p:nvSpPr>
            <p:cNvPr id="53" name="椭圆 70"/>
            <p:cNvSpPr/>
            <p:nvPr/>
          </p:nvSpPr>
          <p:spPr>
            <a:xfrm>
              <a:off x="1243117" y="2152731"/>
              <a:ext cx="614258" cy="56389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6" name="组合 55"/>
          <p:cNvGrpSpPr/>
          <p:nvPr/>
        </p:nvGrpSpPr>
        <p:grpSpPr>
          <a:xfrm>
            <a:off x="497036" y="2386012"/>
            <a:ext cx="5621537" cy="1029890"/>
            <a:chOff x="662715" y="3181350"/>
            <a:chExt cx="7495382" cy="1373186"/>
          </a:xfrm>
        </p:grpSpPr>
        <p:sp>
          <p:nvSpPr>
            <p:cNvPr id="57" name="矩形 56"/>
            <p:cNvSpPr/>
            <p:nvPr/>
          </p:nvSpPr>
          <p:spPr>
            <a:xfrm>
              <a:off x="662715" y="3181350"/>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943506" y="3270548"/>
              <a:ext cx="1194790" cy="1194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2419088" y="3332411"/>
              <a:ext cx="5103695" cy="1126462"/>
              <a:chOff x="1478086" y="4679146"/>
              <a:chExt cx="5103695" cy="1126462"/>
            </a:xfrm>
          </p:grpSpPr>
          <p:sp>
            <p:nvSpPr>
              <p:cNvPr id="61" name="矩形 60"/>
              <p:cNvSpPr/>
              <p:nvPr/>
            </p:nvSpPr>
            <p:spPr>
              <a:xfrm>
                <a:off x="1478086" y="5140811"/>
                <a:ext cx="5103695" cy="664797"/>
              </a:xfrm>
              <a:prstGeom prst="rect">
                <a:avLst/>
              </a:prstGeom>
            </p:spPr>
            <p:txBody>
              <a:bodyPr wrap="square">
                <a:spAutoFit/>
              </a:bodyPr>
              <a:lstStyle/>
              <a:p>
                <a:pPr>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a:t>
                </a:r>
              </a:p>
            </p:txBody>
          </p:sp>
          <p:sp>
            <p:nvSpPr>
              <p:cNvPr id="62" name="矩形 61"/>
              <p:cNvSpPr/>
              <p:nvPr/>
            </p:nvSpPr>
            <p:spPr>
              <a:xfrm>
                <a:off x="1478087" y="4679146"/>
                <a:ext cx="2228426" cy="492442"/>
              </a:xfrm>
              <a:prstGeom prst="rect">
                <a:avLst/>
              </a:prstGeom>
            </p:spPr>
            <p:txBody>
              <a:bodyPr wrap="square">
                <a:spAutoFit/>
              </a:bodyPr>
              <a:lstStyle/>
              <a:p>
                <a:pPr>
                  <a:lnSpc>
                    <a:spcPct val="120000"/>
                  </a:lnSpc>
                </a:pPr>
                <a:r>
                  <a:rPr lang="zh-CN" altLang="en-US" sz="1500" b="1" dirty="0">
                    <a:solidFill>
                      <a:srgbClr val="53585F"/>
                    </a:solidFill>
                  </a:rPr>
                  <a:t>我们的优势</a:t>
                </a:r>
              </a:p>
            </p:txBody>
          </p:sp>
        </p:grpSp>
        <p:sp>
          <p:nvSpPr>
            <p:cNvPr id="60" name="椭圆 71"/>
            <p:cNvSpPr/>
            <p:nvPr/>
          </p:nvSpPr>
          <p:spPr>
            <a:xfrm>
              <a:off x="1307416" y="3538042"/>
              <a:ext cx="485661" cy="614258"/>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3" name="组合 62"/>
          <p:cNvGrpSpPr/>
          <p:nvPr/>
        </p:nvGrpSpPr>
        <p:grpSpPr>
          <a:xfrm>
            <a:off x="497036" y="3443883"/>
            <a:ext cx="5621537" cy="1029890"/>
            <a:chOff x="662715" y="4591844"/>
            <a:chExt cx="7495382" cy="1373186"/>
          </a:xfrm>
        </p:grpSpPr>
        <p:sp>
          <p:nvSpPr>
            <p:cNvPr id="64" name="矩形 63"/>
            <p:cNvSpPr/>
            <p:nvPr/>
          </p:nvSpPr>
          <p:spPr>
            <a:xfrm>
              <a:off x="662715" y="4591844"/>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943506" y="4681042"/>
              <a:ext cx="1194790" cy="1194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419088" y="4742905"/>
              <a:ext cx="5103695" cy="1126462"/>
              <a:chOff x="1478086" y="4679146"/>
              <a:chExt cx="5103695" cy="1126462"/>
            </a:xfrm>
          </p:grpSpPr>
          <p:sp>
            <p:nvSpPr>
              <p:cNvPr id="68" name="矩形 67"/>
              <p:cNvSpPr/>
              <p:nvPr/>
            </p:nvSpPr>
            <p:spPr>
              <a:xfrm>
                <a:off x="1478086" y="5140811"/>
                <a:ext cx="5103695" cy="664797"/>
              </a:xfrm>
              <a:prstGeom prst="rect">
                <a:avLst/>
              </a:prstGeom>
            </p:spPr>
            <p:txBody>
              <a:bodyPr wrap="square">
                <a:spAutoFit/>
              </a:bodyPr>
              <a:lstStyle/>
              <a:p>
                <a:pPr>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a:t>
                </a:r>
              </a:p>
            </p:txBody>
          </p:sp>
          <p:sp>
            <p:nvSpPr>
              <p:cNvPr id="69" name="矩形 68"/>
              <p:cNvSpPr/>
              <p:nvPr/>
            </p:nvSpPr>
            <p:spPr>
              <a:xfrm>
                <a:off x="1478087" y="4679146"/>
                <a:ext cx="2228426" cy="492442"/>
              </a:xfrm>
              <a:prstGeom prst="rect">
                <a:avLst/>
              </a:prstGeom>
            </p:spPr>
            <p:txBody>
              <a:bodyPr wrap="square">
                <a:spAutoFit/>
              </a:bodyPr>
              <a:lstStyle/>
              <a:p>
                <a:pPr>
                  <a:lnSpc>
                    <a:spcPct val="120000"/>
                  </a:lnSpc>
                </a:pPr>
                <a:r>
                  <a:rPr lang="zh-CN" altLang="en-US" sz="1500" b="1" dirty="0">
                    <a:solidFill>
                      <a:srgbClr val="53585F"/>
                    </a:solidFill>
                  </a:rPr>
                  <a:t>我们的优势</a:t>
                </a:r>
              </a:p>
            </p:txBody>
          </p:sp>
        </p:grpSp>
        <p:sp>
          <p:nvSpPr>
            <p:cNvPr id="67" name="椭圆 72"/>
            <p:cNvSpPr/>
            <p:nvPr/>
          </p:nvSpPr>
          <p:spPr>
            <a:xfrm>
              <a:off x="1243117" y="4970614"/>
              <a:ext cx="614258" cy="570102"/>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073503168"/>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9856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目标定位</a:t>
            </a:r>
          </a:p>
        </p:txBody>
      </p:sp>
      <p:sp>
        <p:nvSpPr>
          <p:cNvPr id="37" name="矩形 36"/>
          <p:cNvSpPr/>
          <p:nvPr/>
        </p:nvSpPr>
        <p:spPr>
          <a:xfrm>
            <a:off x="29856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TARGET LOCATION</a:t>
            </a:r>
          </a:p>
        </p:txBody>
      </p:sp>
      <p:grpSp>
        <p:nvGrpSpPr>
          <p:cNvPr id="38" name="组合 37"/>
          <p:cNvGrpSpPr/>
          <p:nvPr/>
        </p:nvGrpSpPr>
        <p:grpSpPr>
          <a:xfrm>
            <a:off x="4759949" y="1342297"/>
            <a:ext cx="3741794" cy="1459947"/>
            <a:chOff x="6346599" y="1789728"/>
            <a:chExt cx="4989058" cy="1946596"/>
          </a:xfrm>
        </p:grpSpPr>
        <p:sp>
          <p:nvSpPr>
            <p:cNvPr id="39" name="矩形 38"/>
            <p:cNvSpPr/>
            <p:nvPr/>
          </p:nvSpPr>
          <p:spPr>
            <a:xfrm>
              <a:off x="6346599" y="2258996"/>
              <a:ext cx="4989058" cy="1477328"/>
            </a:xfrm>
            <a:prstGeom prst="rect">
              <a:avLst/>
            </a:prstGeom>
          </p:spPr>
          <p:txBody>
            <a:bodyPr wrap="square">
              <a:spAutoFit/>
            </a:bodyPr>
            <a:lstStyle/>
            <a:p>
              <a:pPr algn="just">
                <a:lnSpc>
                  <a:spcPct val="120000"/>
                </a:lnSpc>
              </a:pPr>
              <a:r>
                <a:rPr lang="zh-CN" altLang="en-US" sz="11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100" dirty="0">
                  <a:solidFill>
                    <a:schemeClr val="tx1">
                      <a:lumMod val="50000"/>
                      <a:lumOff val="50000"/>
                    </a:schemeClr>
                  </a:solidFill>
                </a:rPr>
                <a:t>Microsoft Office PowerPoint</a:t>
              </a:r>
              <a:r>
                <a:rPr lang="zh-CN" altLang="en-US" sz="1100" dirty="0">
                  <a:solidFill>
                    <a:schemeClr val="tx1">
                      <a:lumMod val="50000"/>
                      <a:lumOff val="50000"/>
                    </a:schemeClr>
                  </a:solidFill>
                </a:rPr>
                <a:t>不仅可以创建演示文稿，还可以在互联网上召开面对面会议、远程会议或在网上给观众展示演示文稿</a:t>
              </a:r>
            </a:p>
          </p:txBody>
        </p:sp>
        <p:sp>
          <p:nvSpPr>
            <p:cNvPr id="40" name="矩形 39"/>
            <p:cNvSpPr/>
            <p:nvPr/>
          </p:nvSpPr>
          <p:spPr>
            <a:xfrm>
              <a:off x="6346599" y="1789728"/>
              <a:ext cx="3668258" cy="492443"/>
            </a:xfrm>
            <a:prstGeom prst="rect">
              <a:avLst/>
            </a:prstGeom>
          </p:spPr>
          <p:txBody>
            <a:bodyPr wrap="square">
              <a:spAutoFit/>
            </a:bodyPr>
            <a:lstStyle/>
            <a:p>
              <a:pPr algn="just">
                <a:lnSpc>
                  <a:spcPct val="120000"/>
                </a:lnSpc>
              </a:pPr>
              <a:r>
                <a:rPr lang="zh-CN" altLang="en-US" sz="1500" b="1" dirty="0">
                  <a:solidFill>
                    <a:schemeClr val="tx1">
                      <a:lumMod val="65000"/>
                      <a:lumOff val="35000"/>
                    </a:schemeClr>
                  </a:solidFill>
                </a:rPr>
                <a:t>标题文字添加</a:t>
              </a:r>
            </a:p>
          </p:txBody>
        </p:sp>
      </p:grpSp>
      <p:graphicFrame>
        <p:nvGraphicFramePr>
          <p:cNvPr id="41" name="图表 40"/>
          <p:cNvGraphicFramePr/>
          <p:nvPr>
            <p:extLst>
              <p:ext uri="{D42A27DB-BD31-4B8C-83A1-F6EECF244321}">
                <p14:modId xmlns:p14="http://schemas.microsoft.com/office/powerpoint/2010/main" val="571281223"/>
              </p:ext>
            </p:extLst>
          </p:nvPr>
        </p:nvGraphicFramePr>
        <p:xfrm>
          <a:off x="4759949" y="2785669"/>
          <a:ext cx="3883308" cy="1785425"/>
        </p:xfrm>
        <a:graphic>
          <a:graphicData uri="http://schemas.openxmlformats.org/drawingml/2006/chart">
            <c:chart xmlns:c="http://schemas.openxmlformats.org/drawingml/2006/chart" xmlns:r="http://schemas.openxmlformats.org/officeDocument/2006/relationships" r:id="rId3"/>
          </a:graphicData>
        </a:graphic>
      </p:graphicFrame>
      <p:pic>
        <p:nvPicPr>
          <p:cNvPr id="42" name="图片占位符 7"/>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tretch>
            <a:fillRect/>
          </a:stretch>
        </p:blipFill>
        <p:spPr>
          <a:xfrm>
            <a:off x="468423" y="1455484"/>
            <a:ext cx="3972949" cy="2829393"/>
          </a:xfrm>
        </p:spPr>
      </p:pic>
    </p:spTree>
    <p:extLst>
      <p:ext uri="{BB962C8B-B14F-4D97-AF65-F5344CB8AC3E}">
        <p14:creationId xmlns:p14="http://schemas.microsoft.com/office/powerpoint/2010/main" val="940619046"/>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1+#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29856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目标定位</a:t>
            </a:r>
          </a:p>
        </p:txBody>
      </p:sp>
      <p:sp>
        <p:nvSpPr>
          <p:cNvPr id="53" name="矩形 52"/>
          <p:cNvSpPr/>
          <p:nvPr/>
        </p:nvSpPr>
        <p:spPr>
          <a:xfrm>
            <a:off x="29856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TARGET LOCATION</a:t>
            </a:r>
          </a:p>
        </p:txBody>
      </p:sp>
      <p:sp>
        <p:nvSpPr>
          <p:cNvPr id="54" name="圆角矩形 53"/>
          <p:cNvSpPr/>
          <p:nvPr/>
        </p:nvSpPr>
        <p:spPr>
          <a:xfrm>
            <a:off x="814388" y="1541860"/>
            <a:ext cx="3486150" cy="1175618"/>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5" name="圆角矩形 54"/>
          <p:cNvSpPr/>
          <p:nvPr/>
        </p:nvSpPr>
        <p:spPr>
          <a:xfrm>
            <a:off x="814388" y="3010620"/>
            <a:ext cx="3486150" cy="1175618"/>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6" name="圆角矩形 55"/>
          <p:cNvSpPr/>
          <p:nvPr/>
        </p:nvSpPr>
        <p:spPr>
          <a:xfrm>
            <a:off x="4830763" y="1541860"/>
            <a:ext cx="3486150" cy="1175618"/>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7" name="圆角矩形 56"/>
          <p:cNvSpPr/>
          <p:nvPr/>
        </p:nvSpPr>
        <p:spPr>
          <a:xfrm>
            <a:off x="4830763" y="3010620"/>
            <a:ext cx="3486150" cy="1175618"/>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8" name="组合 57"/>
          <p:cNvGrpSpPr/>
          <p:nvPr/>
        </p:nvGrpSpPr>
        <p:grpSpPr>
          <a:xfrm>
            <a:off x="2350015" y="1798450"/>
            <a:ext cx="1803362" cy="675907"/>
            <a:chOff x="7805426" y="3341205"/>
            <a:chExt cx="2186586" cy="901208"/>
          </a:xfrm>
        </p:grpSpPr>
        <p:sp>
          <p:nvSpPr>
            <p:cNvPr id="59" name="矩形 58"/>
            <p:cNvSpPr/>
            <p:nvPr/>
          </p:nvSpPr>
          <p:spPr>
            <a:xfrm>
              <a:off x="7805426" y="3708933"/>
              <a:ext cx="2186586"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a:t>
              </a:r>
            </a:p>
          </p:txBody>
        </p:sp>
        <p:sp>
          <p:nvSpPr>
            <p:cNvPr id="60" name="矩形 59"/>
            <p:cNvSpPr/>
            <p:nvPr/>
          </p:nvSpPr>
          <p:spPr>
            <a:xfrm>
              <a:off x="7805427" y="3341205"/>
              <a:ext cx="2050553"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61" name="组合 60"/>
          <p:cNvGrpSpPr/>
          <p:nvPr/>
        </p:nvGrpSpPr>
        <p:grpSpPr>
          <a:xfrm>
            <a:off x="2350015" y="3267210"/>
            <a:ext cx="1803362" cy="675907"/>
            <a:chOff x="7805426" y="3341205"/>
            <a:chExt cx="2186586" cy="901208"/>
          </a:xfrm>
        </p:grpSpPr>
        <p:sp>
          <p:nvSpPr>
            <p:cNvPr id="62" name="矩形 61"/>
            <p:cNvSpPr/>
            <p:nvPr/>
          </p:nvSpPr>
          <p:spPr>
            <a:xfrm>
              <a:off x="7805426" y="3708933"/>
              <a:ext cx="2186586"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a:t>
              </a:r>
            </a:p>
          </p:txBody>
        </p:sp>
        <p:sp>
          <p:nvSpPr>
            <p:cNvPr id="63" name="矩形 62"/>
            <p:cNvSpPr/>
            <p:nvPr/>
          </p:nvSpPr>
          <p:spPr>
            <a:xfrm>
              <a:off x="7805427" y="3341205"/>
              <a:ext cx="2050553"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64" name="组合 63"/>
          <p:cNvGrpSpPr/>
          <p:nvPr/>
        </p:nvGrpSpPr>
        <p:grpSpPr>
          <a:xfrm>
            <a:off x="6318765" y="1798450"/>
            <a:ext cx="1803362" cy="675907"/>
            <a:chOff x="7805426" y="3341205"/>
            <a:chExt cx="2186586" cy="901208"/>
          </a:xfrm>
        </p:grpSpPr>
        <p:sp>
          <p:nvSpPr>
            <p:cNvPr id="65" name="矩形 64"/>
            <p:cNvSpPr/>
            <p:nvPr/>
          </p:nvSpPr>
          <p:spPr>
            <a:xfrm>
              <a:off x="7805426" y="3708933"/>
              <a:ext cx="2186586"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a:t>
              </a:r>
            </a:p>
          </p:txBody>
        </p:sp>
        <p:sp>
          <p:nvSpPr>
            <p:cNvPr id="66" name="矩形 65"/>
            <p:cNvSpPr/>
            <p:nvPr/>
          </p:nvSpPr>
          <p:spPr>
            <a:xfrm>
              <a:off x="7805427" y="3341205"/>
              <a:ext cx="2050553"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67" name="组合 66"/>
          <p:cNvGrpSpPr/>
          <p:nvPr/>
        </p:nvGrpSpPr>
        <p:grpSpPr>
          <a:xfrm>
            <a:off x="6318765" y="3267210"/>
            <a:ext cx="1803362" cy="675907"/>
            <a:chOff x="7805426" y="3341205"/>
            <a:chExt cx="2186586" cy="901208"/>
          </a:xfrm>
        </p:grpSpPr>
        <p:sp>
          <p:nvSpPr>
            <p:cNvPr id="68" name="矩形 67"/>
            <p:cNvSpPr/>
            <p:nvPr/>
          </p:nvSpPr>
          <p:spPr>
            <a:xfrm>
              <a:off x="7805426" y="3708933"/>
              <a:ext cx="2186586"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a:t>
              </a:r>
            </a:p>
          </p:txBody>
        </p:sp>
        <p:sp>
          <p:nvSpPr>
            <p:cNvPr id="69" name="矩形 68"/>
            <p:cNvSpPr/>
            <p:nvPr/>
          </p:nvSpPr>
          <p:spPr>
            <a:xfrm>
              <a:off x="7805427" y="3341205"/>
              <a:ext cx="2050553"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pic>
        <p:nvPicPr>
          <p:cNvPr id="70" name="图片占位符 29"/>
          <p:cNvPicPr>
            <a:picLocks noChangeAspect="1"/>
          </p:cNvPicPr>
          <p:nvPr/>
        </p:nvPicPr>
        <p:blipFill>
          <a:blip r:embed="rId3" cstate="print">
            <a:extLst>
              <a:ext uri="{28A0092B-C50C-407E-A947-70E740481C1C}">
                <a14:useLocalDpi xmlns:a14="http://schemas.microsoft.com/office/drawing/2010/main" val="0"/>
              </a:ext>
            </a:extLst>
          </a:blip>
          <a:srcRect l="9506" r="9506"/>
          <a:stretch>
            <a:fillRect/>
          </a:stretch>
        </p:blipFill>
        <p:spPr>
          <a:xfrm>
            <a:off x="895350" y="1605793"/>
            <a:ext cx="1247775" cy="103263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pic>
      <p:pic>
        <p:nvPicPr>
          <p:cNvPr id="71" name="图片占位符 31"/>
          <p:cNvPicPr>
            <a:picLocks noChangeAspect="1"/>
          </p:cNvPicPr>
          <p:nvPr/>
        </p:nvPicPr>
        <p:blipFill>
          <a:blip r:embed="rId4" cstate="print">
            <a:extLst>
              <a:ext uri="{28A0092B-C50C-407E-A947-70E740481C1C}">
                <a14:useLocalDpi xmlns:a14="http://schemas.microsoft.com/office/drawing/2010/main" val="0"/>
              </a:ext>
            </a:extLst>
          </a:blip>
          <a:srcRect l="9846" r="9846"/>
          <a:stretch>
            <a:fillRect/>
          </a:stretch>
        </p:blipFill>
        <p:spPr>
          <a:xfrm>
            <a:off x="895350" y="3082113"/>
            <a:ext cx="1247775" cy="103263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pic>
      <p:pic>
        <p:nvPicPr>
          <p:cNvPr id="72" name="图片占位符 30"/>
          <p:cNvPicPr>
            <a:picLocks noChangeAspect="1"/>
          </p:cNvPicPr>
          <p:nvPr/>
        </p:nvPicPr>
        <p:blipFill>
          <a:blip r:embed="rId5" cstate="print">
            <a:extLst>
              <a:ext uri="{28A0092B-C50C-407E-A947-70E740481C1C}">
                <a14:useLocalDpi xmlns:a14="http://schemas.microsoft.com/office/drawing/2010/main" val="0"/>
              </a:ext>
            </a:extLst>
          </a:blip>
          <a:srcRect l="9695" r="9695"/>
          <a:stretch>
            <a:fillRect/>
          </a:stretch>
        </p:blipFill>
        <p:spPr>
          <a:xfrm>
            <a:off x="4902200" y="1605793"/>
            <a:ext cx="1247775" cy="103263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pic>
      <p:pic>
        <p:nvPicPr>
          <p:cNvPr id="73" name="图片占位符 32"/>
          <p:cNvPicPr>
            <a:picLocks noChangeAspect="1"/>
          </p:cNvPicPr>
          <p:nvPr/>
        </p:nvPicPr>
        <p:blipFill>
          <a:blip r:embed="rId6" cstate="print">
            <a:extLst>
              <a:ext uri="{28A0092B-C50C-407E-A947-70E740481C1C}">
                <a14:useLocalDpi xmlns:a14="http://schemas.microsoft.com/office/drawing/2010/main" val="0"/>
              </a:ext>
            </a:extLst>
          </a:blip>
          <a:srcRect l="9695" r="9695"/>
          <a:stretch>
            <a:fillRect/>
          </a:stretch>
        </p:blipFill>
        <p:spPr>
          <a:xfrm>
            <a:off x="4902200" y="3082113"/>
            <a:ext cx="1247775" cy="103263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pic>
    </p:spTree>
    <p:extLst>
      <p:ext uri="{BB962C8B-B14F-4D97-AF65-F5344CB8AC3E}">
        <p14:creationId xmlns:p14="http://schemas.microsoft.com/office/powerpoint/2010/main" val="356635906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anim calcmode="lin" valueType="num">
                                      <p:cBhvr>
                                        <p:cTn id="24" dur="1000" fill="hold"/>
                                        <p:tgtEl>
                                          <p:spTgt spid="56"/>
                                        </p:tgtEl>
                                        <p:attrNameLst>
                                          <p:attrName>ppt_x</p:attrName>
                                        </p:attrNameLst>
                                      </p:cBhvr>
                                      <p:tavLst>
                                        <p:tav tm="0">
                                          <p:val>
                                            <p:strVal val="#ppt_x"/>
                                          </p:val>
                                        </p:tav>
                                        <p:tav tm="100000">
                                          <p:val>
                                            <p:strVal val="#ppt_x"/>
                                          </p:val>
                                        </p:tav>
                                      </p:tavLst>
                                    </p:anim>
                                    <p:anim calcmode="lin" valueType="num">
                                      <p:cBhvr>
                                        <p:cTn id="25" dur="1000" fill="hold"/>
                                        <p:tgtEl>
                                          <p:spTgt spid="56"/>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1000"/>
                                        <p:tgtEl>
                                          <p:spTgt spid="64"/>
                                        </p:tgtEl>
                                      </p:cBhvr>
                                    </p:animEffect>
                                    <p:anim calcmode="lin" valueType="num">
                                      <p:cBhvr>
                                        <p:cTn id="29" dur="1000" fill="hold"/>
                                        <p:tgtEl>
                                          <p:spTgt spid="64"/>
                                        </p:tgtEl>
                                        <p:attrNameLst>
                                          <p:attrName>ppt_x</p:attrName>
                                        </p:attrNameLst>
                                      </p:cBhvr>
                                      <p:tavLst>
                                        <p:tav tm="0">
                                          <p:val>
                                            <p:strVal val="#ppt_x"/>
                                          </p:val>
                                        </p:tav>
                                        <p:tav tm="100000">
                                          <p:val>
                                            <p:strVal val="#ppt_x"/>
                                          </p:val>
                                        </p:tav>
                                      </p:tavLst>
                                    </p:anim>
                                    <p:anim calcmode="lin" valueType="num">
                                      <p:cBhvr>
                                        <p:cTn id="30" dur="1000" fill="hold"/>
                                        <p:tgtEl>
                                          <p:spTgt spid="6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1000"/>
                                        <p:tgtEl>
                                          <p:spTgt spid="72"/>
                                        </p:tgtEl>
                                      </p:cBhvr>
                                    </p:animEffect>
                                    <p:anim calcmode="lin" valueType="num">
                                      <p:cBhvr>
                                        <p:cTn id="34" dur="1000" fill="hold"/>
                                        <p:tgtEl>
                                          <p:spTgt spid="72"/>
                                        </p:tgtEl>
                                        <p:attrNameLst>
                                          <p:attrName>ppt_x</p:attrName>
                                        </p:attrNameLst>
                                      </p:cBhvr>
                                      <p:tavLst>
                                        <p:tav tm="0">
                                          <p:val>
                                            <p:strVal val="#ppt_x"/>
                                          </p:val>
                                        </p:tav>
                                        <p:tav tm="100000">
                                          <p:val>
                                            <p:strVal val="#ppt_x"/>
                                          </p:val>
                                        </p:tav>
                                      </p:tavLst>
                                    </p:anim>
                                    <p:anim calcmode="lin" valueType="num">
                                      <p:cBhvr>
                                        <p:cTn id="35" dur="1000" fill="hold"/>
                                        <p:tgtEl>
                                          <p:spTgt spid="72"/>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1000"/>
                                        <p:tgtEl>
                                          <p:spTgt spid="55"/>
                                        </p:tgtEl>
                                      </p:cBhvr>
                                    </p:animEffect>
                                    <p:anim calcmode="lin" valueType="num">
                                      <p:cBhvr>
                                        <p:cTn id="40" dur="1000" fill="hold"/>
                                        <p:tgtEl>
                                          <p:spTgt spid="55"/>
                                        </p:tgtEl>
                                        <p:attrNameLst>
                                          <p:attrName>ppt_x</p:attrName>
                                        </p:attrNameLst>
                                      </p:cBhvr>
                                      <p:tavLst>
                                        <p:tav tm="0">
                                          <p:val>
                                            <p:strVal val="#ppt_x"/>
                                          </p:val>
                                        </p:tav>
                                        <p:tav tm="100000">
                                          <p:val>
                                            <p:strVal val="#ppt_x"/>
                                          </p:val>
                                        </p:tav>
                                      </p:tavLst>
                                    </p:anim>
                                    <p:anim calcmode="lin" valueType="num">
                                      <p:cBhvr>
                                        <p:cTn id="41" dur="10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1000"/>
                                        <p:tgtEl>
                                          <p:spTgt spid="61"/>
                                        </p:tgtEl>
                                      </p:cBhvr>
                                    </p:animEffect>
                                    <p:anim calcmode="lin" valueType="num">
                                      <p:cBhvr>
                                        <p:cTn id="45" dur="1000" fill="hold"/>
                                        <p:tgtEl>
                                          <p:spTgt spid="61"/>
                                        </p:tgtEl>
                                        <p:attrNameLst>
                                          <p:attrName>ppt_x</p:attrName>
                                        </p:attrNameLst>
                                      </p:cBhvr>
                                      <p:tavLst>
                                        <p:tav tm="0">
                                          <p:val>
                                            <p:strVal val="#ppt_x"/>
                                          </p:val>
                                        </p:tav>
                                        <p:tav tm="100000">
                                          <p:val>
                                            <p:strVal val="#ppt_x"/>
                                          </p:val>
                                        </p:tav>
                                      </p:tavLst>
                                    </p:anim>
                                    <p:anim calcmode="lin" valueType="num">
                                      <p:cBhvr>
                                        <p:cTn id="46" dur="1000" fill="hold"/>
                                        <p:tgtEl>
                                          <p:spTgt spid="6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1000"/>
                                        <p:tgtEl>
                                          <p:spTgt spid="71"/>
                                        </p:tgtEl>
                                      </p:cBhvr>
                                    </p:animEffect>
                                    <p:anim calcmode="lin" valueType="num">
                                      <p:cBhvr>
                                        <p:cTn id="50" dur="1000" fill="hold"/>
                                        <p:tgtEl>
                                          <p:spTgt spid="71"/>
                                        </p:tgtEl>
                                        <p:attrNameLst>
                                          <p:attrName>ppt_x</p:attrName>
                                        </p:attrNameLst>
                                      </p:cBhvr>
                                      <p:tavLst>
                                        <p:tav tm="0">
                                          <p:val>
                                            <p:strVal val="#ppt_x"/>
                                          </p:val>
                                        </p:tav>
                                        <p:tav tm="100000">
                                          <p:val>
                                            <p:strVal val="#ppt_x"/>
                                          </p:val>
                                        </p:tav>
                                      </p:tavLst>
                                    </p:anim>
                                    <p:anim calcmode="lin" valueType="num">
                                      <p:cBhvr>
                                        <p:cTn id="51" dur="1000" fill="hold"/>
                                        <p:tgtEl>
                                          <p:spTgt spid="71"/>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1000"/>
                                        <p:tgtEl>
                                          <p:spTgt spid="57"/>
                                        </p:tgtEl>
                                      </p:cBhvr>
                                    </p:animEffect>
                                    <p:anim calcmode="lin" valueType="num">
                                      <p:cBhvr>
                                        <p:cTn id="56" dur="1000" fill="hold"/>
                                        <p:tgtEl>
                                          <p:spTgt spid="57"/>
                                        </p:tgtEl>
                                        <p:attrNameLst>
                                          <p:attrName>ppt_x</p:attrName>
                                        </p:attrNameLst>
                                      </p:cBhvr>
                                      <p:tavLst>
                                        <p:tav tm="0">
                                          <p:val>
                                            <p:strVal val="#ppt_x"/>
                                          </p:val>
                                        </p:tav>
                                        <p:tav tm="100000">
                                          <p:val>
                                            <p:strVal val="#ppt_x"/>
                                          </p:val>
                                        </p:tav>
                                      </p:tavLst>
                                    </p:anim>
                                    <p:anim calcmode="lin" valueType="num">
                                      <p:cBhvr>
                                        <p:cTn id="57" dur="1000" fill="hold"/>
                                        <p:tgtEl>
                                          <p:spTgt spid="5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1000"/>
                                        <p:tgtEl>
                                          <p:spTgt spid="73"/>
                                        </p:tgtEl>
                                      </p:cBhvr>
                                    </p:animEffect>
                                    <p:anim calcmode="lin" valueType="num">
                                      <p:cBhvr>
                                        <p:cTn id="61" dur="1000" fill="hold"/>
                                        <p:tgtEl>
                                          <p:spTgt spid="73"/>
                                        </p:tgtEl>
                                        <p:attrNameLst>
                                          <p:attrName>ppt_x</p:attrName>
                                        </p:attrNameLst>
                                      </p:cBhvr>
                                      <p:tavLst>
                                        <p:tav tm="0">
                                          <p:val>
                                            <p:strVal val="#ppt_x"/>
                                          </p:val>
                                        </p:tav>
                                        <p:tav tm="100000">
                                          <p:val>
                                            <p:strVal val="#ppt_x"/>
                                          </p:val>
                                        </p:tav>
                                      </p:tavLst>
                                    </p:anim>
                                    <p:anim calcmode="lin" valueType="num">
                                      <p:cBhvr>
                                        <p:cTn id="62" dur="1000" fill="hold"/>
                                        <p:tgtEl>
                                          <p:spTgt spid="7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1000"/>
                                        <p:tgtEl>
                                          <p:spTgt spid="67"/>
                                        </p:tgtEl>
                                      </p:cBhvr>
                                    </p:animEffect>
                                    <p:anim calcmode="lin" valueType="num">
                                      <p:cBhvr>
                                        <p:cTn id="66" dur="1000" fill="hold"/>
                                        <p:tgtEl>
                                          <p:spTgt spid="67"/>
                                        </p:tgtEl>
                                        <p:attrNameLst>
                                          <p:attrName>ppt_x</p:attrName>
                                        </p:attrNameLst>
                                      </p:cBhvr>
                                      <p:tavLst>
                                        <p:tav tm="0">
                                          <p:val>
                                            <p:strVal val="#ppt_x"/>
                                          </p:val>
                                        </p:tav>
                                        <p:tav tm="100000">
                                          <p:val>
                                            <p:strVal val="#ppt_x"/>
                                          </p:val>
                                        </p:tav>
                                      </p:tavLst>
                                    </p:anim>
                                    <p:anim calcmode="lin" valueType="num">
                                      <p:cBhvr>
                                        <p:cTn id="6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îṥļîḑé-Rectangle: Rounded Corners 26"/>
          <p:cNvSpPr/>
          <p:nvPr/>
        </p:nvSpPr>
        <p:spPr>
          <a:xfrm>
            <a:off x="4725011" y="1663798"/>
            <a:ext cx="3943013" cy="3064913"/>
          </a:xfrm>
          <a:prstGeom prst="roundRect">
            <a:avLst>
              <a:gd name="adj" fmla="val 5694"/>
            </a:avLst>
          </a:prstGeom>
          <a:solidFill>
            <a:schemeClr val="bg1"/>
          </a:solidFill>
          <a:ln w="190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36" name="îṥļîḑé-Rectangle: Rounded Corners 5"/>
          <p:cNvSpPr/>
          <p:nvPr/>
        </p:nvSpPr>
        <p:spPr>
          <a:xfrm>
            <a:off x="445770" y="1663798"/>
            <a:ext cx="3941720" cy="3056792"/>
          </a:xfrm>
          <a:prstGeom prst="roundRect">
            <a:avLst>
              <a:gd name="adj" fmla="val 5694"/>
            </a:avLst>
          </a:prstGeom>
          <a:solidFill>
            <a:schemeClr val="bg1"/>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43" name="椭圆 42"/>
          <p:cNvSpPr/>
          <p:nvPr/>
        </p:nvSpPr>
        <p:spPr>
          <a:xfrm>
            <a:off x="2056678" y="1331826"/>
            <a:ext cx="573620" cy="57361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0" name="图片 29">
            <a:extLst>
              <a:ext uri="{FF2B5EF4-FFF2-40B4-BE49-F238E27FC236}">
                <a16:creationId xmlns:a16="http://schemas.microsoft.com/office/drawing/2014/main" id="{98B78701-265F-A043-AFD2-5DCECDE96A9D}"/>
              </a:ext>
            </a:extLst>
          </p:cNvPr>
          <p:cNvPicPr>
            <a:picLocks noChangeAspect="1"/>
          </p:cNvPicPr>
          <p:nvPr/>
        </p:nvPicPr>
        <p:blipFill>
          <a:blip r:embed="rId3"/>
          <a:stretch>
            <a:fillRect/>
          </a:stretch>
        </p:blipFill>
        <p:spPr>
          <a:xfrm>
            <a:off x="4817390" y="2248847"/>
            <a:ext cx="3803974" cy="1859576"/>
          </a:xfrm>
          <a:prstGeom prst="rect">
            <a:avLst/>
          </a:prstGeom>
        </p:spPr>
      </p:pic>
      <p:pic>
        <p:nvPicPr>
          <p:cNvPr id="27" name="图片 26">
            <a:extLst>
              <a:ext uri="{FF2B5EF4-FFF2-40B4-BE49-F238E27FC236}">
                <a16:creationId xmlns:a16="http://schemas.microsoft.com/office/drawing/2014/main" id="{CAD9666C-2A68-7843-AAD0-3DF36305E921}"/>
              </a:ext>
            </a:extLst>
          </p:cNvPr>
          <p:cNvPicPr>
            <a:picLocks noChangeAspect="1"/>
          </p:cNvPicPr>
          <p:nvPr/>
        </p:nvPicPr>
        <p:blipFill>
          <a:blip r:embed="rId4"/>
          <a:stretch>
            <a:fillRect/>
          </a:stretch>
        </p:blipFill>
        <p:spPr>
          <a:xfrm>
            <a:off x="680832" y="2147092"/>
            <a:ext cx="3449819" cy="2184488"/>
          </a:xfrm>
          <a:prstGeom prst="rect">
            <a:avLst/>
          </a:prstGeom>
        </p:spPr>
      </p:pic>
      <p:sp>
        <p:nvSpPr>
          <p:cNvPr id="40" name="椭圆 39"/>
          <p:cNvSpPr/>
          <p:nvPr/>
        </p:nvSpPr>
        <p:spPr>
          <a:xfrm>
            <a:off x="6340188" y="1331826"/>
            <a:ext cx="573620" cy="573619"/>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11"/>
          <p:cNvSpPr/>
          <p:nvPr/>
        </p:nvSpPr>
        <p:spPr>
          <a:xfrm>
            <a:off x="6515787" y="1482357"/>
            <a:ext cx="250773" cy="250395"/>
          </a:xfrm>
          <a:custGeom>
            <a:avLst/>
            <a:gdLst>
              <a:gd name="T0" fmla="*/ 6597 w 6827"/>
              <a:gd name="T1" fmla="*/ 449 h 6827"/>
              <a:gd name="T2" fmla="*/ 6377 w 6827"/>
              <a:gd name="T3" fmla="*/ 449 h 6827"/>
              <a:gd name="T4" fmla="*/ 6377 w 6827"/>
              <a:gd name="T5" fmla="*/ 230 h 6827"/>
              <a:gd name="T6" fmla="*/ 6148 w 6827"/>
              <a:gd name="T7" fmla="*/ 0 h 6827"/>
              <a:gd name="T8" fmla="*/ 5918 w 6827"/>
              <a:gd name="T9" fmla="*/ 230 h 6827"/>
              <a:gd name="T10" fmla="*/ 5918 w 6827"/>
              <a:gd name="T11" fmla="*/ 584 h 6827"/>
              <a:gd name="T12" fmla="*/ 5877 w 6827"/>
              <a:gd name="T13" fmla="*/ 625 h 6827"/>
              <a:gd name="T14" fmla="*/ 5665 w 6827"/>
              <a:gd name="T15" fmla="*/ 483 h 6827"/>
              <a:gd name="T16" fmla="*/ 5435 w 6827"/>
              <a:gd name="T17" fmla="*/ 713 h 6827"/>
              <a:gd name="T18" fmla="*/ 5435 w 6827"/>
              <a:gd name="T19" fmla="*/ 1067 h 6827"/>
              <a:gd name="T20" fmla="*/ 5260 w 6827"/>
              <a:gd name="T21" fmla="*/ 1242 h 6827"/>
              <a:gd name="T22" fmla="*/ 3180 w 6827"/>
              <a:gd name="T23" fmla="*/ 466 h 6827"/>
              <a:gd name="T24" fmla="*/ 0 w 6827"/>
              <a:gd name="T25" fmla="*/ 3646 h 6827"/>
              <a:gd name="T26" fmla="*/ 970 w 6827"/>
              <a:gd name="T27" fmla="*/ 5931 h 6827"/>
              <a:gd name="T28" fmla="*/ 465 w 6827"/>
              <a:gd name="T29" fmla="*/ 6317 h 6827"/>
              <a:gd name="T30" fmla="*/ 422 w 6827"/>
              <a:gd name="T31" fmla="*/ 6639 h 6827"/>
              <a:gd name="T32" fmla="*/ 604 w 6827"/>
              <a:gd name="T33" fmla="*/ 6729 h 6827"/>
              <a:gd name="T34" fmla="*/ 744 w 6827"/>
              <a:gd name="T35" fmla="*/ 6682 h 6827"/>
              <a:gd name="T36" fmla="*/ 1332 w 6827"/>
              <a:gd name="T37" fmla="*/ 6233 h 6827"/>
              <a:gd name="T38" fmla="*/ 3180 w 6827"/>
              <a:gd name="T39" fmla="*/ 6827 h 6827"/>
              <a:gd name="T40" fmla="*/ 5029 w 6827"/>
              <a:gd name="T41" fmla="*/ 6233 h 6827"/>
              <a:gd name="T42" fmla="*/ 5617 w 6827"/>
              <a:gd name="T43" fmla="*/ 6682 h 6827"/>
              <a:gd name="T44" fmla="*/ 5756 w 6827"/>
              <a:gd name="T45" fmla="*/ 6729 h 6827"/>
              <a:gd name="T46" fmla="*/ 5939 w 6827"/>
              <a:gd name="T47" fmla="*/ 6639 h 6827"/>
              <a:gd name="T48" fmla="*/ 5896 w 6827"/>
              <a:gd name="T49" fmla="*/ 6317 h 6827"/>
              <a:gd name="T50" fmla="*/ 5390 w 6827"/>
              <a:gd name="T51" fmla="*/ 5931 h 6827"/>
              <a:gd name="T52" fmla="*/ 6361 w 6827"/>
              <a:gd name="T53" fmla="*/ 3646 h 6827"/>
              <a:gd name="T54" fmla="*/ 5585 w 6827"/>
              <a:gd name="T55" fmla="*/ 1567 h 6827"/>
              <a:gd name="T56" fmla="*/ 5760 w 6827"/>
              <a:gd name="T57" fmla="*/ 1391 h 6827"/>
              <a:gd name="T58" fmla="*/ 6114 w 6827"/>
              <a:gd name="T59" fmla="*/ 1391 h 6827"/>
              <a:gd name="T60" fmla="*/ 6344 w 6827"/>
              <a:gd name="T61" fmla="*/ 1162 h 6827"/>
              <a:gd name="T62" fmla="*/ 6202 w 6827"/>
              <a:gd name="T63" fmla="*/ 950 h 6827"/>
              <a:gd name="T64" fmla="*/ 6243 w 6827"/>
              <a:gd name="T65" fmla="*/ 908 h 6827"/>
              <a:gd name="T66" fmla="*/ 6597 w 6827"/>
              <a:gd name="T67" fmla="*/ 908 h 6827"/>
              <a:gd name="T68" fmla="*/ 6827 w 6827"/>
              <a:gd name="T69" fmla="*/ 679 h 6827"/>
              <a:gd name="T70" fmla="*/ 6597 w 6827"/>
              <a:gd name="T71" fmla="*/ 449 h 6827"/>
              <a:gd name="T72" fmla="*/ 5901 w 6827"/>
              <a:gd name="T73" fmla="*/ 3646 h 6827"/>
              <a:gd name="T74" fmla="*/ 3180 w 6827"/>
              <a:gd name="T75" fmla="*/ 6367 h 6827"/>
              <a:gd name="T76" fmla="*/ 459 w 6827"/>
              <a:gd name="T77" fmla="*/ 3646 h 6827"/>
              <a:gd name="T78" fmla="*/ 3180 w 6827"/>
              <a:gd name="T79" fmla="*/ 925 h 6827"/>
              <a:gd name="T80" fmla="*/ 4934 w 6827"/>
              <a:gd name="T81" fmla="*/ 1568 h 6827"/>
              <a:gd name="T82" fmla="*/ 4358 w 6827"/>
              <a:gd name="T83" fmla="*/ 2144 h 6827"/>
              <a:gd name="T84" fmla="*/ 3180 w 6827"/>
              <a:gd name="T85" fmla="*/ 1736 h 6827"/>
              <a:gd name="T86" fmla="*/ 1270 w 6827"/>
              <a:gd name="T87" fmla="*/ 3646 h 6827"/>
              <a:gd name="T88" fmla="*/ 3180 w 6827"/>
              <a:gd name="T89" fmla="*/ 5556 h 6827"/>
              <a:gd name="T90" fmla="*/ 5090 w 6827"/>
              <a:gd name="T91" fmla="*/ 3646 h 6827"/>
              <a:gd name="T92" fmla="*/ 4683 w 6827"/>
              <a:gd name="T93" fmla="*/ 2468 h 6827"/>
              <a:gd name="T94" fmla="*/ 5259 w 6827"/>
              <a:gd name="T95" fmla="*/ 1892 h 6827"/>
              <a:gd name="T96" fmla="*/ 5901 w 6827"/>
              <a:gd name="T97" fmla="*/ 3646 h 6827"/>
              <a:gd name="T98" fmla="*/ 3180 w 6827"/>
              <a:gd name="T99" fmla="*/ 4259 h 6827"/>
              <a:gd name="T100" fmla="*/ 3793 w 6827"/>
              <a:gd name="T101" fmla="*/ 3646 h 6827"/>
              <a:gd name="T102" fmla="*/ 3744 w 6827"/>
              <a:gd name="T103" fmla="*/ 3407 h 6827"/>
              <a:gd name="T104" fmla="*/ 4355 w 6827"/>
              <a:gd name="T105" fmla="*/ 2796 h 6827"/>
              <a:gd name="T106" fmla="*/ 4631 w 6827"/>
              <a:gd name="T107" fmla="*/ 3646 h 6827"/>
              <a:gd name="T108" fmla="*/ 3180 w 6827"/>
              <a:gd name="T109" fmla="*/ 5097 h 6827"/>
              <a:gd name="T110" fmla="*/ 1730 w 6827"/>
              <a:gd name="T111" fmla="*/ 3646 h 6827"/>
              <a:gd name="T112" fmla="*/ 3180 w 6827"/>
              <a:gd name="T113" fmla="*/ 2196 h 6827"/>
              <a:gd name="T114" fmla="*/ 4030 w 6827"/>
              <a:gd name="T115" fmla="*/ 2471 h 6827"/>
              <a:gd name="T116" fmla="*/ 3419 w 6827"/>
              <a:gd name="T117" fmla="*/ 3083 h 6827"/>
              <a:gd name="T118" fmla="*/ 3180 w 6827"/>
              <a:gd name="T119" fmla="*/ 3034 h 6827"/>
              <a:gd name="T120" fmla="*/ 2568 w 6827"/>
              <a:gd name="T121" fmla="*/ 3646 h 6827"/>
              <a:gd name="T122" fmla="*/ 3180 w 6827"/>
              <a:gd name="T123" fmla="*/ 425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27" h="6827">
                <a:moveTo>
                  <a:pt x="6597" y="449"/>
                </a:moveTo>
                <a:lnTo>
                  <a:pt x="6377" y="449"/>
                </a:lnTo>
                <a:lnTo>
                  <a:pt x="6377" y="230"/>
                </a:lnTo>
                <a:cubicBezTo>
                  <a:pt x="6377" y="103"/>
                  <a:pt x="6275" y="0"/>
                  <a:pt x="6148" y="0"/>
                </a:cubicBezTo>
                <a:cubicBezTo>
                  <a:pt x="6021" y="0"/>
                  <a:pt x="5918" y="103"/>
                  <a:pt x="5918" y="230"/>
                </a:cubicBezTo>
                <a:lnTo>
                  <a:pt x="5918" y="584"/>
                </a:lnTo>
                <a:lnTo>
                  <a:pt x="5877" y="625"/>
                </a:lnTo>
                <a:cubicBezTo>
                  <a:pt x="5843" y="542"/>
                  <a:pt x="5761" y="483"/>
                  <a:pt x="5665" y="483"/>
                </a:cubicBezTo>
                <a:cubicBezTo>
                  <a:pt x="5538" y="483"/>
                  <a:pt x="5435" y="586"/>
                  <a:pt x="5435" y="713"/>
                </a:cubicBezTo>
                <a:lnTo>
                  <a:pt x="5435" y="1067"/>
                </a:lnTo>
                <a:lnTo>
                  <a:pt x="5260" y="1242"/>
                </a:lnTo>
                <a:cubicBezTo>
                  <a:pt x="4702" y="759"/>
                  <a:pt x="3975" y="466"/>
                  <a:pt x="3180" y="466"/>
                </a:cubicBezTo>
                <a:cubicBezTo>
                  <a:pt x="1427" y="466"/>
                  <a:pt x="0" y="1893"/>
                  <a:pt x="0" y="3646"/>
                </a:cubicBezTo>
                <a:cubicBezTo>
                  <a:pt x="0" y="4542"/>
                  <a:pt x="372" y="5352"/>
                  <a:pt x="970" y="5931"/>
                </a:cubicBezTo>
                <a:lnTo>
                  <a:pt x="465" y="6317"/>
                </a:lnTo>
                <a:cubicBezTo>
                  <a:pt x="364" y="6394"/>
                  <a:pt x="345" y="6538"/>
                  <a:pt x="422" y="6639"/>
                </a:cubicBezTo>
                <a:cubicBezTo>
                  <a:pt x="467" y="6698"/>
                  <a:pt x="535" y="6729"/>
                  <a:pt x="604" y="6729"/>
                </a:cubicBezTo>
                <a:cubicBezTo>
                  <a:pt x="653" y="6729"/>
                  <a:pt x="702" y="6714"/>
                  <a:pt x="744" y="6682"/>
                </a:cubicBezTo>
                <a:lnTo>
                  <a:pt x="1332" y="6233"/>
                </a:lnTo>
                <a:cubicBezTo>
                  <a:pt x="1853" y="6606"/>
                  <a:pt x="2491" y="6827"/>
                  <a:pt x="3180" y="6827"/>
                </a:cubicBezTo>
                <a:cubicBezTo>
                  <a:pt x="3869" y="6827"/>
                  <a:pt x="4508" y="6606"/>
                  <a:pt x="5029" y="6233"/>
                </a:cubicBezTo>
                <a:lnTo>
                  <a:pt x="5617" y="6682"/>
                </a:lnTo>
                <a:cubicBezTo>
                  <a:pt x="5659" y="6714"/>
                  <a:pt x="5708" y="6729"/>
                  <a:pt x="5756" y="6729"/>
                </a:cubicBezTo>
                <a:cubicBezTo>
                  <a:pt x="5825" y="6729"/>
                  <a:pt x="5894" y="6698"/>
                  <a:pt x="5939" y="6639"/>
                </a:cubicBezTo>
                <a:cubicBezTo>
                  <a:pt x="6016" y="6538"/>
                  <a:pt x="5997" y="6394"/>
                  <a:pt x="5896" y="6317"/>
                </a:cubicBezTo>
                <a:lnTo>
                  <a:pt x="5390" y="5931"/>
                </a:lnTo>
                <a:cubicBezTo>
                  <a:pt x="5988" y="5352"/>
                  <a:pt x="6361" y="4542"/>
                  <a:pt x="6361" y="3646"/>
                </a:cubicBezTo>
                <a:cubicBezTo>
                  <a:pt x="6361" y="2852"/>
                  <a:pt x="6068" y="2125"/>
                  <a:pt x="5585" y="1567"/>
                </a:cubicBezTo>
                <a:lnTo>
                  <a:pt x="5760" y="1391"/>
                </a:lnTo>
                <a:lnTo>
                  <a:pt x="6114" y="1391"/>
                </a:lnTo>
                <a:cubicBezTo>
                  <a:pt x="6241" y="1391"/>
                  <a:pt x="6344" y="1289"/>
                  <a:pt x="6344" y="1162"/>
                </a:cubicBezTo>
                <a:cubicBezTo>
                  <a:pt x="6344" y="1066"/>
                  <a:pt x="6285" y="984"/>
                  <a:pt x="6202" y="950"/>
                </a:cubicBezTo>
                <a:lnTo>
                  <a:pt x="6243" y="908"/>
                </a:lnTo>
                <a:lnTo>
                  <a:pt x="6597" y="908"/>
                </a:lnTo>
                <a:cubicBezTo>
                  <a:pt x="6724" y="908"/>
                  <a:pt x="6827" y="806"/>
                  <a:pt x="6827" y="679"/>
                </a:cubicBezTo>
                <a:cubicBezTo>
                  <a:pt x="6827" y="552"/>
                  <a:pt x="6724" y="449"/>
                  <a:pt x="6597" y="449"/>
                </a:cubicBezTo>
                <a:close/>
                <a:moveTo>
                  <a:pt x="5901" y="3646"/>
                </a:moveTo>
                <a:cubicBezTo>
                  <a:pt x="5901" y="5147"/>
                  <a:pt x="4681" y="6367"/>
                  <a:pt x="3180" y="6367"/>
                </a:cubicBezTo>
                <a:cubicBezTo>
                  <a:pt x="1680" y="6367"/>
                  <a:pt x="459" y="5147"/>
                  <a:pt x="459" y="3646"/>
                </a:cubicBezTo>
                <a:cubicBezTo>
                  <a:pt x="459" y="2146"/>
                  <a:pt x="1680" y="925"/>
                  <a:pt x="3180" y="925"/>
                </a:cubicBezTo>
                <a:cubicBezTo>
                  <a:pt x="3848" y="925"/>
                  <a:pt x="4460" y="1167"/>
                  <a:pt x="4934" y="1568"/>
                </a:cubicBezTo>
                <a:lnTo>
                  <a:pt x="4358" y="2144"/>
                </a:lnTo>
                <a:cubicBezTo>
                  <a:pt x="4033" y="1889"/>
                  <a:pt x="3624" y="1736"/>
                  <a:pt x="3180" y="1736"/>
                </a:cubicBezTo>
                <a:cubicBezTo>
                  <a:pt x="2127" y="1736"/>
                  <a:pt x="1270" y="2593"/>
                  <a:pt x="1270" y="3646"/>
                </a:cubicBezTo>
                <a:cubicBezTo>
                  <a:pt x="1270" y="4700"/>
                  <a:pt x="2127" y="5556"/>
                  <a:pt x="3180" y="5556"/>
                </a:cubicBezTo>
                <a:cubicBezTo>
                  <a:pt x="4234" y="5556"/>
                  <a:pt x="5090" y="4700"/>
                  <a:pt x="5090" y="3646"/>
                </a:cubicBezTo>
                <a:cubicBezTo>
                  <a:pt x="5090" y="3202"/>
                  <a:pt x="4938" y="2793"/>
                  <a:pt x="4683" y="2468"/>
                </a:cubicBezTo>
                <a:lnTo>
                  <a:pt x="5259" y="1892"/>
                </a:lnTo>
                <a:cubicBezTo>
                  <a:pt x="5659" y="2366"/>
                  <a:pt x="5901" y="2979"/>
                  <a:pt x="5901" y="3646"/>
                </a:cubicBezTo>
                <a:close/>
                <a:moveTo>
                  <a:pt x="3180" y="4259"/>
                </a:moveTo>
                <a:cubicBezTo>
                  <a:pt x="3518" y="4259"/>
                  <a:pt x="3793" y="3984"/>
                  <a:pt x="3793" y="3646"/>
                </a:cubicBezTo>
                <a:cubicBezTo>
                  <a:pt x="3793" y="3562"/>
                  <a:pt x="3775" y="3481"/>
                  <a:pt x="3744" y="3407"/>
                </a:cubicBezTo>
                <a:lnTo>
                  <a:pt x="4355" y="2796"/>
                </a:lnTo>
                <a:cubicBezTo>
                  <a:pt x="4529" y="3035"/>
                  <a:pt x="4631" y="3329"/>
                  <a:pt x="4631" y="3646"/>
                </a:cubicBezTo>
                <a:cubicBezTo>
                  <a:pt x="4631" y="4446"/>
                  <a:pt x="3980" y="5097"/>
                  <a:pt x="3180" y="5097"/>
                </a:cubicBezTo>
                <a:cubicBezTo>
                  <a:pt x="2380" y="5097"/>
                  <a:pt x="1730" y="4446"/>
                  <a:pt x="1730" y="3646"/>
                </a:cubicBezTo>
                <a:cubicBezTo>
                  <a:pt x="1730" y="2846"/>
                  <a:pt x="2380" y="2196"/>
                  <a:pt x="3180" y="2196"/>
                </a:cubicBezTo>
                <a:cubicBezTo>
                  <a:pt x="3498" y="2196"/>
                  <a:pt x="3791" y="2298"/>
                  <a:pt x="4030" y="2471"/>
                </a:cubicBezTo>
                <a:lnTo>
                  <a:pt x="3419" y="3083"/>
                </a:lnTo>
                <a:cubicBezTo>
                  <a:pt x="3346" y="3051"/>
                  <a:pt x="3265" y="3034"/>
                  <a:pt x="3180" y="3034"/>
                </a:cubicBezTo>
                <a:cubicBezTo>
                  <a:pt x="2843" y="3034"/>
                  <a:pt x="2568" y="3309"/>
                  <a:pt x="2568" y="3646"/>
                </a:cubicBezTo>
                <a:cubicBezTo>
                  <a:pt x="2568" y="3984"/>
                  <a:pt x="2843" y="4259"/>
                  <a:pt x="3180" y="4259"/>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椭圆 33"/>
          <p:cNvSpPr/>
          <p:nvPr/>
        </p:nvSpPr>
        <p:spPr>
          <a:xfrm>
            <a:off x="2261450" y="1466857"/>
            <a:ext cx="173517" cy="28562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p:nvSpPr>
        <p:spPr>
          <a:xfrm>
            <a:off x="1857617" y="826407"/>
            <a:ext cx="1200420" cy="395108"/>
          </a:xfrm>
          <a:prstGeom prst="rect">
            <a:avLst/>
          </a:prstGeom>
        </p:spPr>
        <p:txBody>
          <a:bodyPr wrap="square" lIns="68580" tIns="34290" rIns="68580" bIns="34290">
            <a:spAutoFit/>
            <a:scene3d>
              <a:camera prst="orthographicFront"/>
              <a:lightRig rig="threePt" dir="t"/>
            </a:scene3d>
            <a:sp3d contourW="12700"/>
          </a:bodyPr>
          <a:lstStyle/>
          <a:p>
            <a:pPr algn="just">
              <a:lnSpc>
                <a:spcPct val="150000"/>
              </a:lnSpc>
            </a:pPr>
            <a:r>
              <a:rPr lang="zh-CN" altLang="en-US" sz="1600" dirty="0" smtClean="0">
                <a:latin typeface="+mn-ea"/>
              </a:rPr>
              <a:t>头脑风暴</a:t>
            </a:r>
            <a:endParaRPr lang="zh-CN" altLang="en-US" sz="1600" dirty="0">
              <a:latin typeface="+mn-ea"/>
            </a:endParaRPr>
          </a:p>
        </p:txBody>
      </p:sp>
      <p:sp>
        <p:nvSpPr>
          <p:cNvPr id="23" name="矩形 22"/>
          <p:cNvSpPr/>
          <p:nvPr/>
        </p:nvSpPr>
        <p:spPr>
          <a:xfrm>
            <a:off x="256670" y="191209"/>
            <a:ext cx="1997162"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需求获取</a:t>
            </a:r>
            <a:endParaRPr lang="zh-CN" altLang="en-US" sz="2700" b="1" dirty="0">
              <a:solidFill>
                <a:schemeClr val="tx2">
                  <a:lumMod val="90000"/>
                  <a:lumOff val="10000"/>
                </a:schemeClr>
              </a:solidFill>
            </a:endParaRPr>
          </a:p>
        </p:txBody>
      </p:sp>
      <p:sp>
        <p:nvSpPr>
          <p:cNvPr id="61" name="矩形 60"/>
          <p:cNvSpPr/>
          <p:nvPr/>
        </p:nvSpPr>
        <p:spPr>
          <a:xfrm>
            <a:off x="6357530" y="826407"/>
            <a:ext cx="1200420" cy="395108"/>
          </a:xfrm>
          <a:prstGeom prst="rect">
            <a:avLst/>
          </a:prstGeom>
        </p:spPr>
        <p:txBody>
          <a:bodyPr wrap="square" lIns="68580" tIns="34290" rIns="68580" bIns="34290">
            <a:spAutoFit/>
            <a:scene3d>
              <a:camera prst="orthographicFront"/>
              <a:lightRig rig="threePt" dir="t"/>
            </a:scene3d>
            <a:sp3d contourW="12700"/>
          </a:bodyPr>
          <a:lstStyle/>
          <a:p>
            <a:pPr algn="just">
              <a:lnSpc>
                <a:spcPct val="150000"/>
              </a:lnSpc>
            </a:pPr>
            <a:r>
              <a:rPr lang="zh-CN" altLang="en-US" sz="1600" dirty="0">
                <a:latin typeface="+mn-ea"/>
              </a:rPr>
              <a:t>筛选</a:t>
            </a:r>
            <a:endParaRPr lang="zh-CN" altLang="en-US" sz="1600" dirty="0">
              <a:latin typeface="+mn-ea"/>
            </a:endParaRPr>
          </a:p>
        </p:txBody>
      </p:sp>
    </p:spTree>
    <p:extLst>
      <p:ext uri="{BB962C8B-B14F-4D97-AF65-F5344CB8AC3E}">
        <p14:creationId xmlns:p14="http://schemas.microsoft.com/office/powerpoint/2010/main" val="254620144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0" grpId="0" animBg="1"/>
      <p:bldP spid="44" grpId="0" animBg="1"/>
      <p:bldP spid="45" grpId="0" animBg="1"/>
      <p:bldP spid="1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1035844" y="1307306"/>
            <a:ext cx="657225" cy="657225"/>
          </a:xfrm>
          <a:prstGeom prst="round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 name="圆角矩形 43"/>
          <p:cNvSpPr/>
          <p:nvPr/>
        </p:nvSpPr>
        <p:spPr>
          <a:xfrm>
            <a:off x="1035844" y="2913460"/>
            <a:ext cx="657225" cy="657225"/>
          </a:xfrm>
          <a:prstGeom prst="round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7" name="圆角矩形 46"/>
          <p:cNvSpPr/>
          <p:nvPr/>
        </p:nvSpPr>
        <p:spPr>
          <a:xfrm>
            <a:off x="1200150" y="1479024"/>
            <a:ext cx="328613" cy="328076"/>
          </a:xfrm>
          <a:custGeom>
            <a:avLst/>
            <a:gdLst>
              <a:gd name="connsiteX0" fmla="*/ 168157 w 605310"/>
              <a:gd name="connsiteY0" fmla="*/ 436447 h 604322"/>
              <a:gd name="connsiteX1" fmla="*/ 369903 w 605310"/>
              <a:gd name="connsiteY1" fmla="*/ 436447 h 604322"/>
              <a:gd name="connsiteX2" fmla="*/ 369903 w 605310"/>
              <a:gd name="connsiteY2" fmla="*/ 470036 h 604322"/>
              <a:gd name="connsiteX3" fmla="*/ 168157 w 605310"/>
              <a:gd name="connsiteY3" fmla="*/ 470036 h 604322"/>
              <a:gd name="connsiteX4" fmla="*/ 100909 w 605310"/>
              <a:gd name="connsiteY4" fmla="*/ 436447 h 604322"/>
              <a:gd name="connsiteX5" fmla="*/ 134498 w 605310"/>
              <a:gd name="connsiteY5" fmla="*/ 436447 h 604322"/>
              <a:gd name="connsiteX6" fmla="*/ 134498 w 605310"/>
              <a:gd name="connsiteY6" fmla="*/ 470036 h 604322"/>
              <a:gd name="connsiteX7" fmla="*/ 100909 w 605310"/>
              <a:gd name="connsiteY7" fmla="*/ 470036 h 604322"/>
              <a:gd name="connsiteX8" fmla="*/ 168157 w 605310"/>
              <a:gd name="connsiteY8" fmla="*/ 369339 h 604322"/>
              <a:gd name="connsiteX9" fmla="*/ 369903 w 605310"/>
              <a:gd name="connsiteY9" fmla="*/ 369339 h 604322"/>
              <a:gd name="connsiteX10" fmla="*/ 369903 w 605310"/>
              <a:gd name="connsiteY10" fmla="*/ 402858 h 604322"/>
              <a:gd name="connsiteX11" fmla="*/ 168157 w 605310"/>
              <a:gd name="connsiteY11" fmla="*/ 402858 h 604322"/>
              <a:gd name="connsiteX12" fmla="*/ 100909 w 605310"/>
              <a:gd name="connsiteY12" fmla="*/ 369339 h 604322"/>
              <a:gd name="connsiteX13" fmla="*/ 134498 w 605310"/>
              <a:gd name="connsiteY13" fmla="*/ 369339 h 604322"/>
              <a:gd name="connsiteX14" fmla="*/ 134498 w 605310"/>
              <a:gd name="connsiteY14" fmla="*/ 402858 h 604322"/>
              <a:gd name="connsiteX15" fmla="*/ 100909 w 605310"/>
              <a:gd name="connsiteY15" fmla="*/ 402858 h 604322"/>
              <a:gd name="connsiteX16" fmla="*/ 168157 w 605310"/>
              <a:gd name="connsiteY16" fmla="*/ 302161 h 604322"/>
              <a:gd name="connsiteX17" fmla="*/ 369903 w 605310"/>
              <a:gd name="connsiteY17" fmla="*/ 302161 h 604322"/>
              <a:gd name="connsiteX18" fmla="*/ 369903 w 605310"/>
              <a:gd name="connsiteY18" fmla="*/ 335680 h 604322"/>
              <a:gd name="connsiteX19" fmla="*/ 168157 w 605310"/>
              <a:gd name="connsiteY19" fmla="*/ 335680 h 604322"/>
              <a:gd name="connsiteX20" fmla="*/ 100909 w 605310"/>
              <a:gd name="connsiteY20" fmla="*/ 302161 h 604322"/>
              <a:gd name="connsiteX21" fmla="*/ 134498 w 605310"/>
              <a:gd name="connsiteY21" fmla="*/ 302161 h 604322"/>
              <a:gd name="connsiteX22" fmla="*/ 134498 w 605310"/>
              <a:gd name="connsiteY22" fmla="*/ 335680 h 604322"/>
              <a:gd name="connsiteX23" fmla="*/ 100909 w 605310"/>
              <a:gd name="connsiteY23" fmla="*/ 335680 h 604322"/>
              <a:gd name="connsiteX24" fmla="*/ 168157 w 605310"/>
              <a:gd name="connsiteY24" fmla="*/ 234983 h 604322"/>
              <a:gd name="connsiteX25" fmla="*/ 369903 w 605310"/>
              <a:gd name="connsiteY25" fmla="*/ 234983 h 604322"/>
              <a:gd name="connsiteX26" fmla="*/ 369903 w 605310"/>
              <a:gd name="connsiteY26" fmla="*/ 268643 h 604322"/>
              <a:gd name="connsiteX27" fmla="*/ 168157 w 605310"/>
              <a:gd name="connsiteY27" fmla="*/ 268643 h 604322"/>
              <a:gd name="connsiteX28" fmla="*/ 100909 w 605310"/>
              <a:gd name="connsiteY28" fmla="*/ 234983 h 604322"/>
              <a:gd name="connsiteX29" fmla="*/ 134498 w 605310"/>
              <a:gd name="connsiteY29" fmla="*/ 234983 h 604322"/>
              <a:gd name="connsiteX30" fmla="*/ 134498 w 605310"/>
              <a:gd name="connsiteY30" fmla="*/ 268643 h 604322"/>
              <a:gd name="connsiteX31" fmla="*/ 100909 w 605310"/>
              <a:gd name="connsiteY31" fmla="*/ 268643 h 604322"/>
              <a:gd name="connsiteX32" fmla="*/ 538005 w 605310"/>
              <a:gd name="connsiteY32" fmla="*/ 201422 h 604322"/>
              <a:gd name="connsiteX33" fmla="*/ 538005 w 605310"/>
              <a:gd name="connsiteY33" fmla="*/ 511073 h 604322"/>
              <a:gd name="connsiteX34" fmla="*/ 554856 w 605310"/>
              <a:gd name="connsiteY34" fmla="*/ 539107 h 604322"/>
              <a:gd name="connsiteX35" fmla="*/ 571707 w 605310"/>
              <a:gd name="connsiteY35" fmla="*/ 511073 h 604322"/>
              <a:gd name="connsiteX36" fmla="*/ 571707 w 605310"/>
              <a:gd name="connsiteY36" fmla="*/ 201422 h 604322"/>
              <a:gd name="connsiteX37" fmla="*/ 538005 w 605310"/>
              <a:gd name="connsiteY37" fmla="*/ 134239 h 604322"/>
              <a:gd name="connsiteX38" fmla="*/ 538005 w 605310"/>
              <a:gd name="connsiteY38" fmla="*/ 167880 h 604322"/>
              <a:gd name="connsiteX39" fmla="*/ 571707 w 605310"/>
              <a:gd name="connsiteY39" fmla="*/ 167880 h 604322"/>
              <a:gd name="connsiteX40" fmla="*/ 571707 w 605310"/>
              <a:gd name="connsiteY40" fmla="*/ 134239 h 604322"/>
              <a:gd name="connsiteX41" fmla="*/ 504401 w 605310"/>
              <a:gd name="connsiteY41" fmla="*/ 100697 h 604322"/>
              <a:gd name="connsiteX42" fmla="*/ 605310 w 605310"/>
              <a:gd name="connsiteY42" fmla="*/ 100697 h 604322"/>
              <a:gd name="connsiteX43" fmla="*/ 605310 w 605310"/>
              <a:gd name="connsiteY43" fmla="*/ 520417 h 604322"/>
              <a:gd name="connsiteX44" fmla="*/ 554856 w 605310"/>
              <a:gd name="connsiteY44" fmla="*/ 604322 h 604322"/>
              <a:gd name="connsiteX45" fmla="*/ 504401 w 605310"/>
              <a:gd name="connsiteY45" fmla="*/ 520417 h 604322"/>
              <a:gd name="connsiteX46" fmla="*/ 336238 w 605310"/>
              <a:gd name="connsiteY46" fmla="*/ 71212 h 604322"/>
              <a:gd name="connsiteX47" fmla="*/ 336238 w 605310"/>
              <a:gd name="connsiteY47" fmla="*/ 134261 h 604322"/>
              <a:gd name="connsiteX48" fmla="*/ 399486 w 605310"/>
              <a:gd name="connsiteY48" fmla="*/ 134261 h 604322"/>
              <a:gd name="connsiteX49" fmla="*/ 50440 w 605310"/>
              <a:gd name="connsiteY49" fmla="*/ 50360 h 604322"/>
              <a:gd name="connsiteX50" fmla="*/ 50440 w 605310"/>
              <a:gd name="connsiteY50" fmla="*/ 553962 h 604322"/>
              <a:gd name="connsiteX51" fmla="*/ 420371 w 605310"/>
              <a:gd name="connsiteY51" fmla="*/ 553962 h 604322"/>
              <a:gd name="connsiteX52" fmla="*/ 420371 w 605310"/>
              <a:gd name="connsiteY52" fmla="*/ 167900 h 604322"/>
              <a:gd name="connsiteX53" fmla="*/ 302644 w 605310"/>
              <a:gd name="connsiteY53" fmla="*/ 167900 h 604322"/>
              <a:gd name="connsiteX54" fmla="*/ 302644 w 605310"/>
              <a:gd name="connsiteY54" fmla="*/ 50360 h 604322"/>
              <a:gd name="connsiteX55" fmla="*/ 0 w 605310"/>
              <a:gd name="connsiteY55" fmla="*/ 0 h 604322"/>
              <a:gd name="connsiteX56" fmla="*/ 336238 w 605310"/>
              <a:gd name="connsiteY56" fmla="*/ 0 h 604322"/>
              <a:gd name="connsiteX57" fmla="*/ 470812 w 605310"/>
              <a:gd name="connsiteY57" fmla="*/ 134261 h 604322"/>
              <a:gd name="connsiteX58" fmla="*/ 470812 w 605310"/>
              <a:gd name="connsiteY58" fmla="*/ 604322 h 604322"/>
              <a:gd name="connsiteX59" fmla="*/ 0 w 605310"/>
              <a:gd name="connsiteY59" fmla="*/ 604322 h 60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5310" h="604322">
                <a:moveTo>
                  <a:pt x="168157" y="436447"/>
                </a:moveTo>
                <a:lnTo>
                  <a:pt x="369903" y="436447"/>
                </a:lnTo>
                <a:lnTo>
                  <a:pt x="369903" y="470036"/>
                </a:lnTo>
                <a:lnTo>
                  <a:pt x="168157" y="470036"/>
                </a:lnTo>
                <a:close/>
                <a:moveTo>
                  <a:pt x="100909" y="436447"/>
                </a:moveTo>
                <a:lnTo>
                  <a:pt x="134498" y="436447"/>
                </a:lnTo>
                <a:lnTo>
                  <a:pt x="134498" y="470036"/>
                </a:lnTo>
                <a:lnTo>
                  <a:pt x="100909" y="470036"/>
                </a:lnTo>
                <a:close/>
                <a:moveTo>
                  <a:pt x="168157" y="369339"/>
                </a:moveTo>
                <a:lnTo>
                  <a:pt x="369903" y="369339"/>
                </a:lnTo>
                <a:lnTo>
                  <a:pt x="369903" y="402858"/>
                </a:lnTo>
                <a:lnTo>
                  <a:pt x="168157" y="402858"/>
                </a:lnTo>
                <a:close/>
                <a:moveTo>
                  <a:pt x="100909" y="369339"/>
                </a:moveTo>
                <a:lnTo>
                  <a:pt x="134498" y="369339"/>
                </a:lnTo>
                <a:lnTo>
                  <a:pt x="134498" y="402858"/>
                </a:lnTo>
                <a:lnTo>
                  <a:pt x="100909" y="402858"/>
                </a:lnTo>
                <a:close/>
                <a:moveTo>
                  <a:pt x="168157" y="302161"/>
                </a:moveTo>
                <a:lnTo>
                  <a:pt x="369903" y="302161"/>
                </a:lnTo>
                <a:lnTo>
                  <a:pt x="369903" y="335680"/>
                </a:lnTo>
                <a:lnTo>
                  <a:pt x="168157" y="335680"/>
                </a:lnTo>
                <a:close/>
                <a:moveTo>
                  <a:pt x="100909" y="302161"/>
                </a:moveTo>
                <a:lnTo>
                  <a:pt x="134498" y="302161"/>
                </a:lnTo>
                <a:lnTo>
                  <a:pt x="134498" y="335680"/>
                </a:lnTo>
                <a:lnTo>
                  <a:pt x="100909" y="335680"/>
                </a:lnTo>
                <a:close/>
                <a:moveTo>
                  <a:pt x="168157" y="234983"/>
                </a:moveTo>
                <a:lnTo>
                  <a:pt x="369903" y="234983"/>
                </a:lnTo>
                <a:lnTo>
                  <a:pt x="369903" y="268643"/>
                </a:lnTo>
                <a:lnTo>
                  <a:pt x="168157" y="268643"/>
                </a:lnTo>
                <a:close/>
                <a:moveTo>
                  <a:pt x="100909" y="234983"/>
                </a:moveTo>
                <a:lnTo>
                  <a:pt x="134498" y="234983"/>
                </a:lnTo>
                <a:lnTo>
                  <a:pt x="134498" y="268643"/>
                </a:lnTo>
                <a:lnTo>
                  <a:pt x="100909" y="268643"/>
                </a:lnTo>
                <a:close/>
                <a:moveTo>
                  <a:pt x="538005" y="201422"/>
                </a:moveTo>
                <a:lnTo>
                  <a:pt x="538005" y="511073"/>
                </a:lnTo>
                <a:lnTo>
                  <a:pt x="554856" y="539107"/>
                </a:lnTo>
                <a:lnTo>
                  <a:pt x="571707" y="511073"/>
                </a:lnTo>
                <a:lnTo>
                  <a:pt x="571707" y="201422"/>
                </a:lnTo>
                <a:close/>
                <a:moveTo>
                  <a:pt x="538005" y="134239"/>
                </a:moveTo>
                <a:lnTo>
                  <a:pt x="538005" y="167880"/>
                </a:lnTo>
                <a:lnTo>
                  <a:pt x="571707" y="167880"/>
                </a:lnTo>
                <a:lnTo>
                  <a:pt x="571707" y="134239"/>
                </a:lnTo>
                <a:close/>
                <a:moveTo>
                  <a:pt x="504401" y="100697"/>
                </a:moveTo>
                <a:lnTo>
                  <a:pt x="605310" y="100697"/>
                </a:lnTo>
                <a:lnTo>
                  <a:pt x="605310" y="520417"/>
                </a:lnTo>
                <a:lnTo>
                  <a:pt x="554856" y="604322"/>
                </a:lnTo>
                <a:lnTo>
                  <a:pt x="504401" y="520417"/>
                </a:lnTo>
                <a:close/>
                <a:moveTo>
                  <a:pt x="336238" y="71212"/>
                </a:moveTo>
                <a:lnTo>
                  <a:pt x="336238" y="134261"/>
                </a:lnTo>
                <a:lnTo>
                  <a:pt x="399486" y="134261"/>
                </a:lnTo>
                <a:close/>
                <a:moveTo>
                  <a:pt x="50440" y="50360"/>
                </a:moveTo>
                <a:lnTo>
                  <a:pt x="50440" y="553962"/>
                </a:lnTo>
                <a:lnTo>
                  <a:pt x="420371" y="553962"/>
                </a:lnTo>
                <a:lnTo>
                  <a:pt x="420371" y="167900"/>
                </a:lnTo>
                <a:lnTo>
                  <a:pt x="302644" y="167900"/>
                </a:lnTo>
                <a:lnTo>
                  <a:pt x="302644" y="50360"/>
                </a:lnTo>
                <a:close/>
                <a:moveTo>
                  <a:pt x="0" y="0"/>
                </a:moveTo>
                <a:lnTo>
                  <a:pt x="336238" y="0"/>
                </a:lnTo>
                <a:lnTo>
                  <a:pt x="470812" y="134261"/>
                </a:lnTo>
                <a:lnTo>
                  <a:pt x="470812" y="604322"/>
                </a:lnTo>
                <a:lnTo>
                  <a:pt x="0" y="604322"/>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圆角矩形 49"/>
          <p:cNvSpPr/>
          <p:nvPr/>
        </p:nvSpPr>
        <p:spPr>
          <a:xfrm>
            <a:off x="1200150" y="3101892"/>
            <a:ext cx="328613" cy="294648"/>
          </a:xfrm>
          <a:custGeom>
            <a:avLst/>
            <a:gdLst>
              <a:gd name="connsiteX0" fmla="*/ 425241 w 607639"/>
              <a:gd name="connsiteY0" fmla="*/ 263721 h 544836"/>
              <a:gd name="connsiteX1" fmla="*/ 442776 w 607639"/>
              <a:gd name="connsiteY1" fmla="*/ 263721 h 544836"/>
              <a:gd name="connsiteX2" fmla="*/ 504729 w 607639"/>
              <a:gd name="connsiteY2" fmla="*/ 325565 h 544836"/>
              <a:gd name="connsiteX3" fmla="*/ 504729 w 607639"/>
              <a:gd name="connsiteY3" fmla="*/ 343069 h 544836"/>
              <a:gd name="connsiteX4" fmla="*/ 442776 w 607639"/>
              <a:gd name="connsiteY4" fmla="*/ 405001 h 544836"/>
              <a:gd name="connsiteX5" fmla="*/ 433964 w 607639"/>
              <a:gd name="connsiteY5" fmla="*/ 408644 h 544836"/>
              <a:gd name="connsiteX6" fmla="*/ 425241 w 607639"/>
              <a:gd name="connsiteY6" fmla="*/ 405001 h 544836"/>
              <a:gd name="connsiteX7" fmla="*/ 425241 w 607639"/>
              <a:gd name="connsiteY7" fmla="*/ 387497 h 544836"/>
              <a:gd name="connsiteX8" fmla="*/ 466008 w 607639"/>
              <a:gd name="connsiteY8" fmla="*/ 346712 h 544836"/>
              <a:gd name="connsiteX9" fmla="*/ 322343 w 607639"/>
              <a:gd name="connsiteY9" fmla="*/ 346712 h 544836"/>
              <a:gd name="connsiteX10" fmla="*/ 322343 w 607639"/>
              <a:gd name="connsiteY10" fmla="*/ 322010 h 544836"/>
              <a:gd name="connsiteX11" fmla="*/ 466008 w 607639"/>
              <a:gd name="connsiteY11" fmla="*/ 322010 h 544836"/>
              <a:gd name="connsiteX12" fmla="*/ 425241 w 607639"/>
              <a:gd name="connsiteY12" fmla="*/ 281226 h 544836"/>
              <a:gd name="connsiteX13" fmla="*/ 425241 w 607639"/>
              <a:gd name="connsiteY13" fmla="*/ 263721 h 544836"/>
              <a:gd name="connsiteX14" fmla="*/ 164844 w 607639"/>
              <a:gd name="connsiteY14" fmla="*/ 263721 h 544836"/>
              <a:gd name="connsiteX15" fmla="*/ 182375 w 607639"/>
              <a:gd name="connsiteY15" fmla="*/ 263721 h 544836"/>
              <a:gd name="connsiteX16" fmla="*/ 182375 w 607639"/>
              <a:gd name="connsiteY16" fmla="*/ 281226 h 544836"/>
              <a:gd name="connsiteX17" fmla="*/ 141529 w 607639"/>
              <a:gd name="connsiteY17" fmla="*/ 322010 h 544836"/>
              <a:gd name="connsiteX18" fmla="*/ 285155 w 607639"/>
              <a:gd name="connsiteY18" fmla="*/ 322010 h 544836"/>
              <a:gd name="connsiteX19" fmla="*/ 285155 w 607639"/>
              <a:gd name="connsiteY19" fmla="*/ 346712 h 544836"/>
              <a:gd name="connsiteX20" fmla="*/ 141529 w 607639"/>
              <a:gd name="connsiteY20" fmla="*/ 346712 h 544836"/>
              <a:gd name="connsiteX21" fmla="*/ 182375 w 607639"/>
              <a:gd name="connsiteY21" fmla="*/ 387497 h 544836"/>
              <a:gd name="connsiteX22" fmla="*/ 182375 w 607639"/>
              <a:gd name="connsiteY22" fmla="*/ 405001 h 544836"/>
              <a:gd name="connsiteX23" fmla="*/ 173565 w 607639"/>
              <a:gd name="connsiteY23" fmla="*/ 408644 h 544836"/>
              <a:gd name="connsiteX24" fmla="*/ 164844 w 607639"/>
              <a:gd name="connsiteY24" fmla="*/ 405001 h 544836"/>
              <a:gd name="connsiteX25" fmla="*/ 102820 w 607639"/>
              <a:gd name="connsiteY25" fmla="*/ 343069 h 544836"/>
              <a:gd name="connsiteX26" fmla="*/ 102820 w 607639"/>
              <a:gd name="connsiteY26" fmla="*/ 325565 h 544836"/>
              <a:gd name="connsiteX27" fmla="*/ 24832 w 607639"/>
              <a:gd name="connsiteY27" fmla="*/ 148608 h 544836"/>
              <a:gd name="connsiteX28" fmla="*/ 24832 w 607639"/>
              <a:gd name="connsiteY28" fmla="*/ 520128 h 544836"/>
              <a:gd name="connsiteX29" fmla="*/ 582807 w 607639"/>
              <a:gd name="connsiteY29" fmla="*/ 520128 h 544836"/>
              <a:gd name="connsiteX30" fmla="*/ 582807 w 607639"/>
              <a:gd name="connsiteY30" fmla="*/ 148608 h 544836"/>
              <a:gd name="connsiteX31" fmla="*/ 570435 w 607639"/>
              <a:gd name="connsiteY31" fmla="*/ 148608 h 544836"/>
              <a:gd name="connsiteX32" fmla="*/ 74408 w 607639"/>
              <a:gd name="connsiteY32" fmla="*/ 148608 h 544836"/>
              <a:gd name="connsiteX33" fmla="*/ 384414 w 607639"/>
              <a:gd name="connsiteY33" fmla="*/ 24797 h 544836"/>
              <a:gd name="connsiteX34" fmla="*/ 384414 w 607639"/>
              <a:gd name="connsiteY34" fmla="*/ 86747 h 544836"/>
              <a:gd name="connsiteX35" fmla="*/ 372042 w 607639"/>
              <a:gd name="connsiteY35" fmla="*/ 99101 h 544836"/>
              <a:gd name="connsiteX36" fmla="*/ 86780 w 607639"/>
              <a:gd name="connsiteY36" fmla="*/ 99101 h 544836"/>
              <a:gd name="connsiteX37" fmla="*/ 86780 w 607639"/>
              <a:gd name="connsiteY37" fmla="*/ 123810 h 544836"/>
              <a:gd name="connsiteX38" fmla="*/ 557974 w 607639"/>
              <a:gd name="connsiteY38" fmla="*/ 123810 h 544836"/>
              <a:gd name="connsiteX39" fmla="*/ 557974 w 607639"/>
              <a:gd name="connsiteY39" fmla="*/ 24797 h 544836"/>
              <a:gd name="connsiteX40" fmla="*/ 372042 w 607639"/>
              <a:gd name="connsiteY40" fmla="*/ 0 h 544836"/>
              <a:gd name="connsiteX41" fmla="*/ 570435 w 607639"/>
              <a:gd name="connsiteY41" fmla="*/ 0 h 544836"/>
              <a:gd name="connsiteX42" fmla="*/ 582807 w 607639"/>
              <a:gd name="connsiteY42" fmla="*/ 12443 h 544836"/>
              <a:gd name="connsiteX43" fmla="*/ 582807 w 607639"/>
              <a:gd name="connsiteY43" fmla="*/ 123810 h 544836"/>
              <a:gd name="connsiteX44" fmla="*/ 595178 w 607639"/>
              <a:gd name="connsiteY44" fmla="*/ 123810 h 544836"/>
              <a:gd name="connsiteX45" fmla="*/ 607639 w 607639"/>
              <a:gd name="connsiteY45" fmla="*/ 136253 h 544836"/>
              <a:gd name="connsiteX46" fmla="*/ 607639 w 607639"/>
              <a:gd name="connsiteY46" fmla="*/ 532482 h 544836"/>
              <a:gd name="connsiteX47" fmla="*/ 595178 w 607639"/>
              <a:gd name="connsiteY47" fmla="*/ 544836 h 544836"/>
              <a:gd name="connsiteX48" fmla="*/ 12371 w 607639"/>
              <a:gd name="connsiteY48" fmla="*/ 544836 h 544836"/>
              <a:gd name="connsiteX49" fmla="*/ 0 w 607639"/>
              <a:gd name="connsiteY49" fmla="*/ 532482 h 544836"/>
              <a:gd name="connsiteX50" fmla="*/ 0 w 607639"/>
              <a:gd name="connsiteY50" fmla="*/ 136253 h 544836"/>
              <a:gd name="connsiteX51" fmla="*/ 12371 w 607639"/>
              <a:gd name="connsiteY51" fmla="*/ 123810 h 544836"/>
              <a:gd name="connsiteX52" fmla="*/ 62036 w 607639"/>
              <a:gd name="connsiteY52" fmla="*/ 123810 h 544836"/>
              <a:gd name="connsiteX53" fmla="*/ 62036 w 607639"/>
              <a:gd name="connsiteY53" fmla="*/ 86747 h 544836"/>
              <a:gd name="connsiteX54" fmla="*/ 74408 w 607639"/>
              <a:gd name="connsiteY54" fmla="*/ 74304 h 544836"/>
              <a:gd name="connsiteX55" fmla="*/ 359582 w 607639"/>
              <a:gd name="connsiteY55" fmla="*/ 74304 h 544836"/>
              <a:gd name="connsiteX56" fmla="*/ 359582 w 607639"/>
              <a:gd name="connsiteY56" fmla="*/ 12443 h 544836"/>
              <a:gd name="connsiteX57" fmla="*/ 372042 w 607639"/>
              <a:gd name="connsiteY57" fmla="*/ 0 h 54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9" h="544836">
                <a:moveTo>
                  <a:pt x="425241" y="263721"/>
                </a:moveTo>
                <a:cubicBezTo>
                  <a:pt x="430048" y="258834"/>
                  <a:pt x="437881" y="258834"/>
                  <a:pt x="442776" y="263721"/>
                </a:cubicBezTo>
                <a:lnTo>
                  <a:pt x="504729" y="325565"/>
                </a:lnTo>
                <a:cubicBezTo>
                  <a:pt x="509624" y="330452"/>
                  <a:pt x="509624" y="338271"/>
                  <a:pt x="504729" y="343069"/>
                </a:cubicBezTo>
                <a:lnTo>
                  <a:pt x="442776" y="405001"/>
                </a:lnTo>
                <a:cubicBezTo>
                  <a:pt x="440284" y="407400"/>
                  <a:pt x="437169" y="408644"/>
                  <a:pt x="433964" y="408644"/>
                </a:cubicBezTo>
                <a:cubicBezTo>
                  <a:pt x="430849" y="408644"/>
                  <a:pt x="427644" y="407400"/>
                  <a:pt x="425241" y="405001"/>
                </a:cubicBezTo>
                <a:cubicBezTo>
                  <a:pt x="420345" y="400203"/>
                  <a:pt x="420345" y="392295"/>
                  <a:pt x="425241" y="387497"/>
                </a:cubicBezTo>
                <a:lnTo>
                  <a:pt x="466008" y="346712"/>
                </a:lnTo>
                <a:lnTo>
                  <a:pt x="322343" y="346712"/>
                </a:lnTo>
                <a:lnTo>
                  <a:pt x="322343" y="322010"/>
                </a:lnTo>
                <a:lnTo>
                  <a:pt x="466008" y="322010"/>
                </a:lnTo>
                <a:lnTo>
                  <a:pt x="425241" y="281226"/>
                </a:lnTo>
                <a:cubicBezTo>
                  <a:pt x="420345" y="276339"/>
                  <a:pt x="420345" y="268519"/>
                  <a:pt x="425241" y="263721"/>
                </a:cubicBezTo>
                <a:close/>
                <a:moveTo>
                  <a:pt x="164844" y="263721"/>
                </a:moveTo>
                <a:cubicBezTo>
                  <a:pt x="169649" y="258834"/>
                  <a:pt x="177569" y="258834"/>
                  <a:pt x="182375" y="263721"/>
                </a:cubicBezTo>
                <a:cubicBezTo>
                  <a:pt x="187180" y="268519"/>
                  <a:pt x="187180" y="276339"/>
                  <a:pt x="182375" y="281226"/>
                </a:cubicBezTo>
                <a:lnTo>
                  <a:pt x="141529" y="322010"/>
                </a:lnTo>
                <a:lnTo>
                  <a:pt x="285155" y="322010"/>
                </a:lnTo>
                <a:lnTo>
                  <a:pt x="285155" y="346712"/>
                </a:lnTo>
                <a:lnTo>
                  <a:pt x="141529" y="346712"/>
                </a:lnTo>
                <a:lnTo>
                  <a:pt x="182375" y="387497"/>
                </a:lnTo>
                <a:cubicBezTo>
                  <a:pt x="187180" y="392295"/>
                  <a:pt x="187180" y="400203"/>
                  <a:pt x="182375" y="405001"/>
                </a:cubicBezTo>
                <a:cubicBezTo>
                  <a:pt x="179972" y="407400"/>
                  <a:pt x="176768" y="408644"/>
                  <a:pt x="173565" y="408644"/>
                </a:cubicBezTo>
                <a:cubicBezTo>
                  <a:pt x="170450" y="408644"/>
                  <a:pt x="167247" y="407400"/>
                  <a:pt x="164844" y="405001"/>
                </a:cubicBezTo>
                <a:lnTo>
                  <a:pt x="102820" y="343069"/>
                </a:lnTo>
                <a:cubicBezTo>
                  <a:pt x="98015" y="338271"/>
                  <a:pt x="98015" y="330452"/>
                  <a:pt x="102820" y="325565"/>
                </a:cubicBezTo>
                <a:close/>
                <a:moveTo>
                  <a:pt x="24832" y="148608"/>
                </a:moveTo>
                <a:lnTo>
                  <a:pt x="24832" y="520128"/>
                </a:lnTo>
                <a:lnTo>
                  <a:pt x="582807" y="520128"/>
                </a:lnTo>
                <a:lnTo>
                  <a:pt x="582807" y="148608"/>
                </a:lnTo>
                <a:lnTo>
                  <a:pt x="570435" y="148608"/>
                </a:lnTo>
                <a:lnTo>
                  <a:pt x="74408" y="148608"/>
                </a:lnTo>
                <a:close/>
                <a:moveTo>
                  <a:pt x="384414" y="24797"/>
                </a:moveTo>
                <a:lnTo>
                  <a:pt x="384414" y="86747"/>
                </a:lnTo>
                <a:cubicBezTo>
                  <a:pt x="384414" y="93502"/>
                  <a:pt x="378896" y="99101"/>
                  <a:pt x="372042" y="99101"/>
                </a:cubicBezTo>
                <a:lnTo>
                  <a:pt x="86780" y="99101"/>
                </a:lnTo>
                <a:lnTo>
                  <a:pt x="86780" y="123810"/>
                </a:lnTo>
                <a:lnTo>
                  <a:pt x="557974" y="123810"/>
                </a:lnTo>
                <a:lnTo>
                  <a:pt x="557974" y="24797"/>
                </a:lnTo>
                <a:close/>
                <a:moveTo>
                  <a:pt x="372042" y="0"/>
                </a:moveTo>
                <a:lnTo>
                  <a:pt x="570435" y="0"/>
                </a:lnTo>
                <a:cubicBezTo>
                  <a:pt x="577288" y="0"/>
                  <a:pt x="582807" y="5599"/>
                  <a:pt x="582807" y="12443"/>
                </a:cubicBezTo>
                <a:lnTo>
                  <a:pt x="582807" y="123810"/>
                </a:lnTo>
                <a:lnTo>
                  <a:pt x="595178" y="123810"/>
                </a:lnTo>
                <a:cubicBezTo>
                  <a:pt x="602032" y="123810"/>
                  <a:pt x="607639" y="129409"/>
                  <a:pt x="607639" y="136253"/>
                </a:cubicBezTo>
                <a:lnTo>
                  <a:pt x="607639" y="532482"/>
                </a:lnTo>
                <a:cubicBezTo>
                  <a:pt x="607639" y="539326"/>
                  <a:pt x="602032" y="544836"/>
                  <a:pt x="595178" y="544836"/>
                </a:cubicBezTo>
                <a:lnTo>
                  <a:pt x="12371" y="544836"/>
                </a:lnTo>
                <a:cubicBezTo>
                  <a:pt x="5518" y="544836"/>
                  <a:pt x="0" y="539326"/>
                  <a:pt x="0" y="532482"/>
                </a:cubicBezTo>
                <a:lnTo>
                  <a:pt x="0" y="136253"/>
                </a:lnTo>
                <a:cubicBezTo>
                  <a:pt x="0" y="129409"/>
                  <a:pt x="5518" y="123810"/>
                  <a:pt x="12371" y="123810"/>
                </a:cubicBezTo>
                <a:lnTo>
                  <a:pt x="62036" y="123810"/>
                </a:lnTo>
                <a:lnTo>
                  <a:pt x="62036" y="86747"/>
                </a:lnTo>
                <a:cubicBezTo>
                  <a:pt x="62036" y="79903"/>
                  <a:pt x="67555" y="74304"/>
                  <a:pt x="74408" y="74304"/>
                </a:cubicBezTo>
                <a:lnTo>
                  <a:pt x="359582" y="74304"/>
                </a:lnTo>
                <a:lnTo>
                  <a:pt x="359582" y="12443"/>
                </a:lnTo>
                <a:cubicBezTo>
                  <a:pt x="359582" y="5599"/>
                  <a:pt x="365189" y="0"/>
                  <a:pt x="372042"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3" name="组合 52"/>
          <p:cNvGrpSpPr/>
          <p:nvPr/>
        </p:nvGrpSpPr>
        <p:grpSpPr>
          <a:xfrm>
            <a:off x="950119" y="2057400"/>
            <a:ext cx="2021681" cy="649195"/>
            <a:chOff x="7483989" y="3433235"/>
            <a:chExt cx="2695575" cy="865594"/>
          </a:xfrm>
        </p:grpSpPr>
        <p:sp>
          <p:nvSpPr>
            <p:cNvPr id="54" name="矩形 53"/>
            <p:cNvSpPr/>
            <p:nvPr/>
          </p:nvSpPr>
          <p:spPr>
            <a:xfrm>
              <a:off x="7483989" y="3732519"/>
              <a:ext cx="2695575"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a:t>
              </a:r>
            </a:p>
          </p:txBody>
        </p:sp>
        <p:sp>
          <p:nvSpPr>
            <p:cNvPr id="55" name="矩形 54"/>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高端</a:t>
              </a:r>
            </a:p>
          </p:txBody>
        </p:sp>
      </p:grpSp>
      <p:grpSp>
        <p:nvGrpSpPr>
          <p:cNvPr id="56" name="组合 55"/>
          <p:cNvGrpSpPr/>
          <p:nvPr/>
        </p:nvGrpSpPr>
        <p:grpSpPr>
          <a:xfrm>
            <a:off x="950119" y="3664743"/>
            <a:ext cx="2021681" cy="649195"/>
            <a:chOff x="7483989" y="3433235"/>
            <a:chExt cx="2695575" cy="865594"/>
          </a:xfrm>
        </p:grpSpPr>
        <p:sp>
          <p:nvSpPr>
            <p:cNvPr id="57" name="矩形 56"/>
            <p:cNvSpPr/>
            <p:nvPr/>
          </p:nvSpPr>
          <p:spPr>
            <a:xfrm>
              <a:off x="7483989" y="3732519"/>
              <a:ext cx="2695575"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a:t>
              </a:r>
            </a:p>
          </p:txBody>
        </p:sp>
        <p:sp>
          <p:nvSpPr>
            <p:cNvPr id="58" name="矩形 57"/>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出众</a:t>
              </a:r>
            </a:p>
          </p:txBody>
        </p:sp>
      </p:grpSp>
      <p:sp>
        <p:nvSpPr>
          <p:cNvPr id="42" name="圆角矩形 41"/>
          <p:cNvSpPr/>
          <p:nvPr/>
        </p:nvSpPr>
        <p:spPr>
          <a:xfrm>
            <a:off x="3635165" y="1307306"/>
            <a:ext cx="657225" cy="657225"/>
          </a:xfrm>
          <a:prstGeom prst="round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圆角矩形 44"/>
          <p:cNvSpPr/>
          <p:nvPr/>
        </p:nvSpPr>
        <p:spPr>
          <a:xfrm>
            <a:off x="3635165" y="2913460"/>
            <a:ext cx="657225" cy="657225"/>
          </a:xfrm>
          <a:prstGeom prst="round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圆角矩形 47"/>
          <p:cNvSpPr/>
          <p:nvPr/>
        </p:nvSpPr>
        <p:spPr>
          <a:xfrm>
            <a:off x="3799471" y="1504134"/>
            <a:ext cx="328613" cy="277857"/>
          </a:xfrm>
          <a:custGeom>
            <a:avLst/>
            <a:gdLst>
              <a:gd name="connsiteX0" fmla="*/ 439054 w 607639"/>
              <a:gd name="connsiteY0" fmla="*/ 375632 h 513787"/>
              <a:gd name="connsiteX1" fmla="*/ 439054 w 607639"/>
              <a:gd name="connsiteY1" fmla="*/ 400870 h 513787"/>
              <a:gd name="connsiteX2" fmla="*/ 464325 w 607639"/>
              <a:gd name="connsiteY2" fmla="*/ 400870 h 513787"/>
              <a:gd name="connsiteX3" fmla="*/ 464325 w 607639"/>
              <a:gd name="connsiteY3" fmla="*/ 375632 h 513787"/>
              <a:gd name="connsiteX4" fmla="*/ 291149 w 607639"/>
              <a:gd name="connsiteY4" fmla="*/ 375632 h 513787"/>
              <a:gd name="connsiteX5" fmla="*/ 291149 w 607639"/>
              <a:gd name="connsiteY5" fmla="*/ 400870 h 513787"/>
              <a:gd name="connsiteX6" fmla="*/ 316420 w 607639"/>
              <a:gd name="connsiteY6" fmla="*/ 400870 h 513787"/>
              <a:gd name="connsiteX7" fmla="*/ 316420 w 607639"/>
              <a:gd name="connsiteY7" fmla="*/ 375632 h 513787"/>
              <a:gd name="connsiteX8" fmla="*/ 143282 w 607639"/>
              <a:gd name="connsiteY8" fmla="*/ 375632 h 513787"/>
              <a:gd name="connsiteX9" fmla="*/ 143282 w 607639"/>
              <a:gd name="connsiteY9" fmla="*/ 400870 h 513787"/>
              <a:gd name="connsiteX10" fmla="*/ 168477 w 607639"/>
              <a:gd name="connsiteY10" fmla="*/ 400870 h 513787"/>
              <a:gd name="connsiteX11" fmla="*/ 168477 w 607639"/>
              <a:gd name="connsiteY11" fmla="*/ 375632 h 513787"/>
              <a:gd name="connsiteX12" fmla="*/ 419121 w 607639"/>
              <a:gd name="connsiteY12" fmla="*/ 335821 h 513787"/>
              <a:gd name="connsiteX13" fmla="*/ 484258 w 607639"/>
              <a:gd name="connsiteY13" fmla="*/ 335821 h 513787"/>
              <a:gd name="connsiteX14" fmla="*/ 504190 w 607639"/>
              <a:gd name="connsiteY14" fmla="*/ 355727 h 513787"/>
              <a:gd name="connsiteX15" fmla="*/ 504190 w 607639"/>
              <a:gd name="connsiteY15" fmla="*/ 420775 h 513787"/>
              <a:gd name="connsiteX16" fmla="*/ 484258 w 607639"/>
              <a:gd name="connsiteY16" fmla="*/ 440681 h 513787"/>
              <a:gd name="connsiteX17" fmla="*/ 419121 w 607639"/>
              <a:gd name="connsiteY17" fmla="*/ 440681 h 513787"/>
              <a:gd name="connsiteX18" fmla="*/ 399189 w 607639"/>
              <a:gd name="connsiteY18" fmla="*/ 420775 h 513787"/>
              <a:gd name="connsiteX19" fmla="*/ 399189 w 607639"/>
              <a:gd name="connsiteY19" fmla="*/ 355727 h 513787"/>
              <a:gd name="connsiteX20" fmla="*/ 419121 w 607639"/>
              <a:gd name="connsiteY20" fmla="*/ 335821 h 513787"/>
              <a:gd name="connsiteX21" fmla="*/ 271216 w 607639"/>
              <a:gd name="connsiteY21" fmla="*/ 335821 h 513787"/>
              <a:gd name="connsiteX22" fmla="*/ 336353 w 607639"/>
              <a:gd name="connsiteY22" fmla="*/ 335821 h 513787"/>
              <a:gd name="connsiteX23" fmla="*/ 356285 w 607639"/>
              <a:gd name="connsiteY23" fmla="*/ 355727 h 513787"/>
              <a:gd name="connsiteX24" fmla="*/ 356285 w 607639"/>
              <a:gd name="connsiteY24" fmla="*/ 420775 h 513787"/>
              <a:gd name="connsiteX25" fmla="*/ 336353 w 607639"/>
              <a:gd name="connsiteY25" fmla="*/ 440681 h 513787"/>
              <a:gd name="connsiteX26" fmla="*/ 271216 w 607639"/>
              <a:gd name="connsiteY26" fmla="*/ 440681 h 513787"/>
              <a:gd name="connsiteX27" fmla="*/ 251284 w 607639"/>
              <a:gd name="connsiteY27" fmla="*/ 420775 h 513787"/>
              <a:gd name="connsiteX28" fmla="*/ 251284 w 607639"/>
              <a:gd name="connsiteY28" fmla="*/ 355727 h 513787"/>
              <a:gd name="connsiteX29" fmla="*/ 271216 w 607639"/>
              <a:gd name="connsiteY29" fmla="*/ 335821 h 513787"/>
              <a:gd name="connsiteX30" fmla="*/ 123339 w 607639"/>
              <a:gd name="connsiteY30" fmla="*/ 335821 h 513787"/>
              <a:gd name="connsiteX31" fmla="*/ 188420 w 607639"/>
              <a:gd name="connsiteY31" fmla="*/ 335821 h 513787"/>
              <a:gd name="connsiteX32" fmla="*/ 208451 w 607639"/>
              <a:gd name="connsiteY32" fmla="*/ 355727 h 513787"/>
              <a:gd name="connsiteX33" fmla="*/ 208451 w 607639"/>
              <a:gd name="connsiteY33" fmla="*/ 420775 h 513787"/>
              <a:gd name="connsiteX34" fmla="*/ 188420 w 607639"/>
              <a:gd name="connsiteY34" fmla="*/ 440681 h 513787"/>
              <a:gd name="connsiteX35" fmla="*/ 123339 w 607639"/>
              <a:gd name="connsiteY35" fmla="*/ 440681 h 513787"/>
              <a:gd name="connsiteX36" fmla="*/ 103308 w 607639"/>
              <a:gd name="connsiteY36" fmla="*/ 420775 h 513787"/>
              <a:gd name="connsiteX37" fmla="*/ 103308 w 607639"/>
              <a:gd name="connsiteY37" fmla="*/ 355727 h 513787"/>
              <a:gd name="connsiteX38" fmla="*/ 123339 w 607639"/>
              <a:gd name="connsiteY38" fmla="*/ 335821 h 513787"/>
              <a:gd name="connsiteX39" fmla="*/ 439054 w 607639"/>
              <a:gd name="connsiteY39" fmla="*/ 220406 h 513787"/>
              <a:gd name="connsiteX40" fmla="*/ 439054 w 607639"/>
              <a:gd name="connsiteY40" fmla="*/ 245555 h 513787"/>
              <a:gd name="connsiteX41" fmla="*/ 464325 w 607639"/>
              <a:gd name="connsiteY41" fmla="*/ 245555 h 513787"/>
              <a:gd name="connsiteX42" fmla="*/ 464325 w 607639"/>
              <a:gd name="connsiteY42" fmla="*/ 220406 h 513787"/>
              <a:gd name="connsiteX43" fmla="*/ 291149 w 607639"/>
              <a:gd name="connsiteY43" fmla="*/ 220406 h 513787"/>
              <a:gd name="connsiteX44" fmla="*/ 291149 w 607639"/>
              <a:gd name="connsiteY44" fmla="*/ 245555 h 513787"/>
              <a:gd name="connsiteX45" fmla="*/ 316420 w 607639"/>
              <a:gd name="connsiteY45" fmla="*/ 245555 h 513787"/>
              <a:gd name="connsiteX46" fmla="*/ 316420 w 607639"/>
              <a:gd name="connsiteY46" fmla="*/ 220406 h 513787"/>
              <a:gd name="connsiteX47" fmla="*/ 143282 w 607639"/>
              <a:gd name="connsiteY47" fmla="*/ 220406 h 513787"/>
              <a:gd name="connsiteX48" fmla="*/ 143282 w 607639"/>
              <a:gd name="connsiteY48" fmla="*/ 245555 h 513787"/>
              <a:gd name="connsiteX49" fmla="*/ 168477 w 607639"/>
              <a:gd name="connsiteY49" fmla="*/ 245555 h 513787"/>
              <a:gd name="connsiteX50" fmla="*/ 168477 w 607639"/>
              <a:gd name="connsiteY50" fmla="*/ 220406 h 513787"/>
              <a:gd name="connsiteX51" fmla="*/ 419121 w 607639"/>
              <a:gd name="connsiteY51" fmla="*/ 180506 h 513787"/>
              <a:gd name="connsiteX52" fmla="*/ 484258 w 607639"/>
              <a:gd name="connsiteY52" fmla="*/ 180506 h 513787"/>
              <a:gd name="connsiteX53" fmla="*/ 504190 w 607639"/>
              <a:gd name="connsiteY53" fmla="*/ 200412 h 513787"/>
              <a:gd name="connsiteX54" fmla="*/ 504190 w 607639"/>
              <a:gd name="connsiteY54" fmla="*/ 265460 h 513787"/>
              <a:gd name="connsiteX55" fmla="*/ 484258 w 607639"/>
              <a:gd name="connsiteY55" fmla="*/ 285366 h 513787"/>
              <a:gd name="connsiteX56" fmla="*/ 419121 w 607639"/>
              <a:gd name="connsiteY56" fmla="*/ 285366 h 513787"/>
              <a:gd name="connsiteX57" fmla="*/ 399189 w 607639"/>
              <a:gd name="connsiteY57" fmla="*/ 265460 h 513787"/>
              <a:gd name="connsiteX58" fmla="*/ 399189 w 607639"/>
              <a:gd name="connsiteY58" fmla="*/ 200412 h 513787"/>
              <a:gd name="connsiteX59" fmla="*/ 419121 w 607639"/>
              <a:gd name="connsiteY59" fmla="*/ 180506 h 513787"/>
              <a:gd name="connsiteX60" fmla="*/ 271216 w 607639"/>
              <a:gd name="connsiteY60" fmla="*/ 180506 h 513787"/>
              <a:gd name="connsiteX61" fmla="*/ 336353 w 607639"/>
              <a:gd name="connsiteY61" fmla="*/ 180506 h 513787"/>
              <a:gd name="connsiteX62" fmla="*/ 356285 w 607639"/>
              <a:gd name="connsiteY62" fmla="*/ 200412 h 513787"/>
              <a:gd name="connsiteX63" fmla="*/ 356285 w 607639"/>
              <a:gd name="connsiteY63" fmla="*/ 265460 h 513787"/>
              <a:gd name="connsiteX64" fmla="*/ 336353 w 607639"/>
              <a:gd name="connsiteY64" fmla="*/ 285366 h 513787"/>
              <a:gd name="connsiteX65" fmla="*/ 271216 w 607639"/>
              <a:gd name="connsiteY65" fmla="*/ 285366 h 513787"/>
              <a:gd name="connsiteX66" fmla="*/ 251284 w 607639"/>
              <a:gd name="connsiteY66" fmla="*/ 265460 h 513787"/>
              <a:gd name="connsiteX67" fmla="*/ 251284 w 607639"/>
              <a:gd name="connsiteY67" fmla="*/ 200412 h 513787"/>
              <a:gd name="connsiteX68" fmla="*/ 271216 w 607639"/>
              <a:gd name="connsiteY68" fmla="*/ 180506 h 513787"/>
              <a:gd name="connsiteX69" fmla="*/ 123339 w 607639"/>
              <a:gd name="connsiteY69" fmla="*/ 180506 h 513787"/>
              <a:gd name="connsiteX70" fmla="*/ 188420 w 607639"/>
              <a:gd name="connsiteY70" fmla="*/ 180506 h 513787"/>
              <a:gd name="connsiteX71" fmla="*/ 208451 w 607639"/>
              <a:gd name="connsiteY71" fmla="*/ 200412 h 513787"/>
              <a:gd name="connsiteX72" fmla="*/ 208451 w 607639"/>
              <a:gd name="connsiteY72" fmla="*/ 265460 h 513787"/>
              <a:gd name="connsiteX73" fmla="*/ 188420 w 607639"/>
              <a:gd name="connsiteY73" fmla="*/ 285366 h 513787"/>
              <a:gd name="connsiteX74" fmla="*/ 123339 w 607639"/>
              <a:gd name="connsiteY74" fmla="*/ 285366 h 513787"/>
              <a:gd name="connsiteX75" fmla="*/ 103308 w 607639"/>
              <a:gd name="connsiteY75" fmla="*/ 265460 h 513787"/>
              <a:gd name="connsiteX76" fmla="*/ 103308 w 607639"/>
              <a:gd name="connsiteY76" fmla="*/ 200412 h 513787"/>
              <a:gd name="connsiteX77" fmla="*/ 123339 w 607639"/>
              <a:gd name="connsiteY77" fmla="*/ 180506 h 513787"/>
              <a:gd name="connsiteX78" fmla="*/ 39874 w 607639"/>
              <a:gd name="connsiteY78" fmla="*/ 75633 h 513787"/>
              <a:gd name="connsiteX79" fmla="*/ 39874 w 607639"/>
              <a:gd name="connsiteY79" fmla="*/ 473971 h 513787"/>
              <a:gd name="connsiteX80" fmla="*/ 567765 w 607639"/>
              <a:gd name="connsiteY80" fmla="*/ 473971 h 513787"/>
              <a:gd name="connsiteX81" fmla="*/ 567765 w 607639"/>
              <a:gd name="connsiteY81" fmla="*/ 75633 h 513787"/>
              <a:gd name="connsiteX82" fmla="*/ 523173 w 607639"/>
              <a:gd name="connsiteY82" fmla="*/ 75633 h 513787"/>
              <a:gd name="connsiteX83" fmla="*/ 523173 w 607639"/>
              <a:gd name="connsiteY83" fmla="*/ 88342 h 513787"/>
              <a:gd name="connsiteX84" fmla="*/ 503236 w 607639"/>
              <a:gd name="connsiteY84" fmla="*/ 108250 h 513787"/>
              <a:gd name="connsiteX85" fmla="*/ 483299 w 607639"/>
              <a:gd name="connsiteY85" fmla="*/ 88342 h 513787"/>
              <a:gd name="connsiteX86" fmla="*/ 483299 w 607639"/>
              <a:gd name="connsiteY86" fmla="*/ 75633 h 513787"/>
              <a:gd name="connsiteX87" fmla="*/ 423487 w 607639"/>
              <a:gd name="connsiteY87" fmla="*/ 75633 h 513787"/>
              <a:gd name="connsiteX88" fmla="*/ 423487 w 607639"/>
              <a:gd name="connsiteY88" fmla="*/ 88342 h 513787"/>
              <a:gd name="connsiteX89" fmla="*/ 403550 w 607639"/>
              <a:gd name="connsiteY89" fmla="*/ 108250 h 513787"/>
              <a:gd name="connsiteX90" fmla="*/ 383613 w 607639"/>
              <a:gd name="connsiteY90" fmla="*/ 88342 h 513787"/>
              <a:gd name="connsiteX91" fmla="*/ 383613 w 607639"/>
              <a:gd name="connsiteY91" fmla="*/ 75633 h 513787"/>
              <a:gd name="connsiteX92" fmla="*/ 323712 w 607639"/>
              <a:gd name="connsiteY92" fmla="*/ 75633 h 513787"/>
              <a:gd name="connsiteX93" fmla="*/ 323712 w 607639"/>
              <a:gd name="connsiteY93" fmla="*/ 88342 h 513787"/>
              <a:gd name="connsiteX94" fmla="*/ 303775 w 607639"/>
              <a:gd name="connsiteY94" fmla="*/ 108250 h 513787"/>
              <a:gd name="connsiteX95" fmla="*/ 283838 w 607639"/>
              <a:gd name="connsiteY95" fmla="*/ 88342 h 513787"/>
              <a:gd name="connsiteX96" fmla="*/ 283838 w 607639"/>
              <a:gd name="connsiteY96" fmla="*/ 75633 h 513787"/>
              <a:gd name="connsiteX97" fmla="*/ 224026 w 607639"/>
              <a:gd name="connsiteY97" fmla="*/ 75633 h 513787"/>
              <a:gd name="connsiteX98" fmla="*/ 224026 w 607639"/>
              <a:gd name="connsiteY98" fmla="*/ 88342 h 513787"/>
              <a:gd name="connsiteX99" fmla="*/ 204089 w 607639"/>
              <a:gd name="connsiteY99" fmla="*/ 108250 h 513787"/>
              <a:gd name="connsiteX100" fmla="*/ 184152 w 607639"/>
              <a:gd name="connsiteY100" fmla="*/ 88342 h 513787"/>
              <a:gd name="connsiteX101" fmla="*/ 184152 w 607639"/>
              <a:gd name="connsiteY101" fmla="*/ 75633 h 513787"/>
              <a:gd name="connsiteX102" fmla="*/ 124340 w 607639"/>
              <a:gd name="connsiteY102" fmla="*/ 75633 h 513787"/>
              <a:gd name="connsiteX103" fmla="*/ 124340 w 607639"/>
              <a:gd name="connsiteY103" fmla="*/ 88342 h 513787"/>
              <a:gd name="connsiteX104" fmla="*/ 104403 w 607639"/>
              <a:gd name="connsiteY104" fmla="*/ 108250 h 513787"/>
              <a:gd name="connsiteX105" fmla="*/ 84466 w 607639"/>
              <a:gd name="connsiteY105" fmla="*/ 88342 h 513787"/>
              <a:gd name="connsiteX106" fmla="*/ 84466 w 607639"/>
              <a:gd name="connsiteY106" fmla="*/ 75633 h 513787"/>
              <a:gd name="connsiteX107" fmla="*/ 104403 w 607639"/>
              <a:gd name="connsiteY107" fmla="*/ 0 h 513787"/>
              <a:gd name="connsiteX108" fmla="*/ 124340 w 607639"/>
              <a:gd name="connsiteY108" fmla="*/ 19908 h 513787"/>
              <a:gd name="connsiteX109" fmla="*/ 124340 w 607639"/>
              <a:gd name="connsiteY109" fmla="*/ 35817 h 513787"/>
              <a:gd name="connsiteX110" fmla="*/ 184152 w 607639"/>
              <a:gd name="connsiteY110" fmla="*/ 35817 h 513787"/>
              <a:gd name="connsiteX111" fmla="*/ 184152 w 607639"/>
              <a:gd name="connsiteY111" fmla="*/ 19908 h 513787"/>
              <a:gd name="connsiteX112" fmla="*/ 204089 w 607639"/>
              <a:gd name="connsiteY112" fmla="*/ 0 h 513787"/>
              <a:gd name="connsiteX113" fmla="*/ 224026 w 607639"/>
              <a:gd name="connsiteY113" fmla="*/ 19908 h 513787"/>
              <a:gd name="connsiteX114" fmla="*/ 224026 w 607639"/>
              <a:gd name="connsiteY114" fmla="*/ 35817 h 513787"/>
              <a:gd name="connsiteX115" fmla="*/ 283838 w 607639"/>
              <a:gd name="connsiteY115" fmla="*/ 35817 h 513787"/>
              <a:gd name="connsiteX116" fmla="*/ 283838 w 607639"/>
              <a:gd name="connsiteY116" fmla="*/ 19908 h 513787"/>
              <a:gd name="connsiteX117" fmla="*/ 303775 w 607639"/>
              <a:gd name="connsiteY117" fmla="*/ 0 h 513787"/>
              <a:gd name="connsiteX118" fmla="*/ 323712 w 607639"/>
              <a:gd name="connsiteY118" fmla="*/ 19908 h 513787"/>
              <a:gd name="connsiteX119" fmla="*/ 323712 w 607639"/>
              <a:gd name="connsiteY119" fmla="*/ 35817 h 513787"/>
              <a:gd name="connsiteX120" fmla="*/ 383613 w 607639"/>
              <a:gd name="connsiteY120" fmla="*/ 35817 h 513787"/>
              <a:gd name="connsiteX121" fmla="*/ 383613 w 607639"/>
              <a:gd name="connsiteY121" fmla="*/ 19908 h 513787"/>
              <a:gd name="connsiteX122" fmla="*/ 403550 w 607639"/>
              <a:gd name="connsiteY122" fmla="*/ 0 h 513787"/>
              <a:gd name="connsiteX123" fmla="*/ 423487 w 607639"/>
              <a:gd name="connsiteY123" fmla="*/ 19908 h 513787"/>
              <a:gd name="connsiteX124" fmla="*/ 423487 w 607639"/>
              <a:gd name="connsiteY124" fmla="*/ 35817 h 513787"/>
              <a:gd name="connsiteX125" fmla="*/ 483299 w 607639"/>
              <a:gd name="connsiteY125" fmla="*/ 35817 h 513787"/>
              <a:gd name="connsiteX126" fmla="*/ 483299 w 607639"/>
              <a:gd name="connsiteY126" fmla="*/ 19908 h 513787"/>
              <a:gd name="connsiteX127" fmla="*/ 503236 w 607639"/>
              <a:gd name="connsiteY127" fmla="*/ 0 h 513787"/>
              <a:gd name="connsiteX128" fmla="*/ 523173 w 607639"/>
              <a:gd name="connsiteY128" fmla="*/ 19908 h 513787"/>
              <a:gd name="connsiteX129" fmla="*/ 523173 w 607639"/>
              <a:gd name="connsiteY129" fmla="*/ 35817 h 513787"/>
              <a:gd name="connsiteX130" fmla="*/ 587702 w 607639"/>
              <a:gd name="connsiteY130" fmla="*/ 35817 h 513787"/>
              <a:gd name="connsiteX131" fmla="*/ 607639 w 607639"/>
              <a:gd name="connsiteY131" fmla="*/ 55725 h 513787"/>
              <a:gd name="connsiteX132" fmla="*/ 607639 w 607639"/>
              <a:gd name="connsiteY132" fmla="*/ 493879 h 513787"/>
              <a:gd name="connsiteX133" fmla="*/ 587702 w 607639"/>
              <a:gd name="connsiteY133" fmla="*/ 513787 h 513787"/>
              <a:gd name="connsiteX134" fmla="*/ 19937 w 607639"/>
              <a:gd name="connsiteY134" fmla="*/ 513787 h 513787"/>
              <a:gd name="connsiteX135" fmla="*/ 0 w 607639"/>
              <a:gd name="connsiteY135" fmla="*/ 493879 h 513787"/>
              <a:gd name="connsiteX136" fmla="*/ 0 w 607639"/>
              <a:gd name="connsiteY136" fmla="*/ 55725 h 513787"/>
              <a:gd name="connsiteX137" fmla="*/ 19937 w 607639"/>
              <a:gd name="connsiteY137" fmla="*/ 35817 h 513787"/>
              <a:gd name="connsiteX138" fmla="*/ 84466 w 607639"/>
              <a:gd name="connsiteY138" fmla="*/ 35817 h 513787"/>
              <a:gd name="connsiteX139" fmla="*/ 84466 w 607639"/>
              <a:gd name="connsiteY139" fmla="*/ 19908 h 513787"/>
              <a:gd name="connsiteX140" fmla="*/ 104403 w 607639"/>
              <a:gd name="connsiteY14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513787">
                <a:moveTo>
                  <a:pt x="439054" y="375632"/>
                </a:moveTo>
                <a:lnTo>
                  <a:pt x="439054" y="400870"/>
                </a:lnTo>
                <a:lnTo>
                  <a:pt x="464325" y="400870"/>
                </a:lnTo>
                <a:lnTo>
                  <a:pt x="464325" y="375632"/>
                </a:lnTo>
                <a:close/>
                <a:moveTo>
                  <a:pt x="291149" y="375632"/>
                </a:moveTo>
                <a:lnTo>
                  <a:pt x="291149" y="400870"/>
                </a:lnTo>
                <a:lnTo>
                  <a:pt x="316420" y="400870"/>
                </a:lnTo>
                <a:lnTo>
                  <a:pt x="316420" y="375632"/>
                </a:lnTo>
                <a:close/>
                <a:moveTo>
                  <a:pt x="143282" y="375632"/>
                </a:moveTo>
                <a:lnTo>
                  <a:pt x="143282" y="400870"/>
                </a:lnTo>
                <a:lnTo>
                  <a:pt x="168477" y="400870"/>
                </a:lnTo>
                <a:lnTo>
                  <a:pt x="168477" y="375632"/>
                </a:lnTo>
                <a:close/>
                <a:moveTo>
                  <a:pt x="419121" y="335821"/>
                </a:moveTo>
                <a:lnTo>
                  <a:pt x="484258" y="335821"/>
                </a:lnTo>
                <a:cubicBezTo>
                  <a:pt x="495292" y="335821"/>
                  <a:pt x="504190" y="344707"/>
                  <a:pt x="504190" y="355727"/>
                </a:cubicBezTo>
                <a:lnTo>
                  <a:pt x="504190" y="420775"/>
                </a:lnTo>
                <a:cubicBezTo>
                  <a:pt x="504190" y="431795"/>
                  <a:pt x="495292" y="440681"/>
                  <a:pt x="484258" y="440681"/>
                </a:cubicBezTo>
                <a:lnTo>
                  <a:pt x="419121" y="440681"/>
                </a:lnTo>
                <a:cubicBezTo>
                  <a:pt x="408087" y="440681"/>
                  <a:pt x="399189" y="431795"/>
                  <a:pt x="399189" y="420775"/>
                </a:cubicBezTo>
                <a:lnTo>
                  <a:pt x="399189" y="355727"/>
                </a:lnTo>
                <a:cubicBezTo>
                  <a:pt x="399189" y="344707"/>
                  <a:pt x="408087" y="335821"/>
                  <a:pt x="419121" y="335821"/>
                </a:cubicBezTo>
                <a:close/>
                <a:moveTo>
                  <a:pt x="271216" y="335821"/>
                </a:moveTo>
                <a:lnTo>
                  <a:pt x="336353" y="335821"/>
                </a:lnTo>
                <a:cubicBezTo>
                  <a:pt x="347387" y="335821"/>
                  <a:pt x="356285" y="344707"/>
                  <a:pt x="356285" y="355727"/>
                </a:cubicBezTo>
                <a:lnTo>
                  <a:pt x="356285" y="420775"/>
                </a:lnTo>
                <a:cubicBezTo>
                  <a:pt x="356285" y="431795"/>
                  <a:pt x="347387" y="440681"/>
                  <a:pt x="336353" y="440681"/>
                </a:cubicBezTo>
                <a:lnTo>
                  <a:pt x="271216" y="440681"/>
                </a:lnTo>
                <a:cubicBezTo>
                  <a:pt x="260271" y="440681"/>
                  <a:pt x="251284" y="431795"/>
                  <a:pt x="251284" y="420775"/>
                </a:cubicBezTo>
                <a:lnTo>
                  <a:pt x="251284" y="355727"/>
                </a:lnTo>
                <a:cubicBezTo>
                  <a:pt x="251284" y="344707"/>
                  <a:pt x="260271" y="335821"/>
                  <a:pt x="271216" y="335821"/>
                </a:cubicBezTo>
                <a:close/>
                <a:moveTo>
                  <a:pt x="123339" y="335821"/>
                </a:moveTo>
                <a:lnTo>
                  <a:pt x="188420" y="335821"/>
                </a:lnTo>
                <a:cubicBezTo>
                  <a:pt x="199459" y="335821"/>
                  <a:pt x="208451" y="344707"/>
                  <a:pt x="208451" y="355727"/>
                </a:cubicBezTo>
                <a:lnTo>
                  <a:pt x="208451" y="420775"/>
                </a:lnTo>
                <a:cubicBezTo>
                  <a:pt x="208451" y="431795"/>
                  <a:pt x="199459" y="440681"/>
                  <a:pt x="188420" y="440681"/>
                </a:cubicBezTo>
                <a:lnTo>
                  <a:pt x="123339" y="440681"/>
                </a:lnTo>
                <a:cubicBezTo>
                  <a:pt x="112300" y="440681"/>
                  <a:pt x="103308" y="431795"/>
                  <a:pt x="103308" y="420775"/>
                </a:cubicBezTo>
                <a:lnTo>
                  <a:pt x="103308" y="355727"/>
                </a:lnTo>
                <a:cubicBezTo>
                  <a:pt x="103308" y="344707"/>
                  <a:pt x="112300" y="335821"/>
                  <a:pt x="123339" y="335821"/>
                </a:cubicBezTo>
                <a:close/>
                <a:moveTo>
                  <a:pt x="439054" y="220406"/>
                </a:moveTo>
                <a:lnTo>
                  <a:pt x="439054" y="245555"/>
                </a:lnTo>
                <a:lnTo>
                  <a:pt x="464325" y="245555"/>
                </a:lnTo>
                <a:lnTo>
                  <a:pt x="464325" y="220406"/>
                </a:lnTo>
                <a:close/>
                <a:moveTo>
                  <a:pt x="291149" y="220406"/>
                </a:moveTo>
                <a:lnTo>
                  <a:pt x="291149" y="245555"/>
                </a:lnTo>
                <a:lnTo>
                  <a:pt x="316420" y="245555"/>
                </a:lnTo>
                <a:lnTo>
                  <a:pt x="316420" y="220406"/>
                </a:lnTo>
                <a:close/>
                <a:moveTo>
                  <a:pt x="143282" y="220406"/>
                </a:moveTo>
                <a:lnTo>
                  <a:pt x="143282" y="245555"/>
                </a:lnTo>
                <a:lnTo>
                  <a:pt x="168477" y="245555"/>
                </a:lnTo>
                <a:lnTo>
                  <a:pt x="168477" y="220406"/>
                </a:lnTo>
                <a:close/>
                <a:moveTo>
                  <a:pt x="419121" y="180506"/>
                </a:moveTo>
                <a:lnTo>
                  <a:pt x="484258" y="180506"/>
                </a:lnTo>
                <a:cubicBezTo>
                  <a:pt x="495292" y="180506"/>
                  <a:pt x="504190" y="189481"/>
                  <a:pt x="504190" y="200412"/>
                </a:cubicBezTo>
                <a:lnTo>
                  <a:pt x="504190" y="265460"/>
                </a:lnTo>
                <a:cubicBezTo>
                  <a:pt x="504190" y="276480"/>
                  <a:pt x="495292" y="285366"/>
                  <a:pt x="484258" y="285366"/>
                </a:cubicBezTo>
                <a:lnTo>
                  <a:pt x="419121" y="285366"/>
                </a:lnTo>
                <a:cubicBezTo>
                  <a:pt x="408087" y="285366"/>
                  <a:pt x="399189" y="276480"/>
                  <a:pt x="399189" y="265460"/>
                </a:cubicBezTo>
                <a:lnTo>
                  <a:pt x="399189" y="200412"/>
                </a:lnTo>
                <a:cubicBezTo>
                  <a:pt x="399189" y="189481"/>
                  <a:pt x="408087" y="180506"/>
                  <a:pt x="419121" y="180506"/>
                </a:cubicBezTo>
                <a:close/>
                <a:moveTo>
                  <a:pt x="271216" y="180506"/>
                </a:moveTo>
                <a:lnTo>
                  <a:pt x="336353" y="180506"/>
                </a:lnTo>
                <a:cubicBezTo>
                  <a:pt x="347387" y="180506"/>
                  <a:pt x="356285" y="189481"/>
                  <a:pt x="356285" y="200412"/>
                </a:cubicBezTo>
                <a:lnTo>
                  <a:pt x="356285" y="265460"/>
                </a:lnTo>
                <a:cubicBezTo>
                  <a:pt x="356285" y="276480"/>
                  <a:pt x="347387" y="285366"/>
                  <a:pt x="336353" y="285366"/>
                </a:cubicBezTo>
                <a:lnTo>
                  <a:pt x="271216" y="285366"/>
                </a:lnTo>
                <a:cubicBezTo>
                  <a:pt x="260271" y="285366"/>
                  <a:pt x="251284" y="276480"/>
                  <a:pt x="251284" y="265460"/>
                </a:cubicBezTo>
                <a:lnTo>
                  <a:pt x="251284" y="200412"/>
                </a:lnTo>
                <a:cubicBezTo>
                  <a:pt x="251284" y="189481"/>
                  <a:pt x="260271" y="180506"/>
                  <a:pt x="271216" y="180506"/>
                </a:cubicBezTo>
                <a:close/>
                <a:moveTo>
                  <a:pt x="123339" y="180506"/>
                </a:moveTo>
                <a:lnTo>
                  <a:pt x="188420" y="180506"/>
                </a:lnTo>
                <a:cubicBezTo>
                  <a:pt x="199459" y="180506"/>
                  <a:pt x="208451" y="189481"/>
                  <a:pt x="208451" y="200412"/>
                </a:cubicBezTo>
                <a:lnTo>
                  <a:pt x="208451" y="265460"/>
                </a:lnTo>
                <a:cubicBezTo>
                  <a:pt x="208451" y="276480"/>
                  <a:pt x="199459" y="285366"/>
                  <a:pt x="188420" y="285366"/>
                </a:cubicBezTo>
                <a:lnTo>
                  <a:pt x="123339" y="285366"/>
                </a:lnTo>
                <a:cubicBezTo>
                  <a:pt x="112300" y="285366"/>
                  <a:pt x="103308" y="276480"/>
                  <a:pt x="103308" y="265460"/>
                </a:cubicBezTo>
                <a:lnTo>
                  <a:pt x="103308" y="200412"/>
                </a:lnTo>
                <a:cubicBezTo>
                  <a:pt x="103308" y="189481"/>
                  <a:pt x="112300" y="180506"/>
                  <a:pt x="123339" y="180506"/>
                </a:cubicBezTo>
                <a:close/>
                <a:moveTo>
                  <a:pt x="39874" y="75633"/>
                </a:moveTo>
                <a:lnTo>
                  <a:pt x="39874" y="473971"/>
                </a:lnTo>
                <a:lnTo>
                  <a:pt x="567765" y="473971"/>
                </a:lnTo>
                <a:lnTo>
                  <a:pt x="567765" y="75633"/>
                </a:lnTo>
                <a:lnTo>
                  <a:pt x="523173" y="75633"/>
                </a:lnTo>
                <a:lnTo>
                  <a:pt x="523173" y="88342"/>
                </a:lnTo>
                <a:cubicBezTo>
                  <a:pt x="523173" y="99273"/>
                  <a:pt x="514272" y="108250"/>
                  <a:pt x="503236" y="108250"/>
                </a:cubicBezTo>
                <a:cubicBezTo>
                  <a:pt x="492199" y="108250"/>
                  <a:pt x="483299" y="99273"/>
                  <a:pt x="483299" y="88342"/>
                </a:cubicBezTo>
                <a:lnTo>
                  <a:pt x="483299" y="75633"/>
                </a:lnTo>
                <a:lnTo>
                  <a:pt x="423487" y="75633"/>
                </a:lnTo>
                <a:lnTo>
                  <a:pt x="423487" y="88342"/>
                </a:lnTo>
                <a:cubicBezTo>
                  <a:pt x="423487" y="99273"/>
                  <a:pt x="414498" y="108250"/>
                  <a:pt x="403550" y="108250"/>
                </a:cubicBezTo>
                <a:cubicBezTo>
                  <a:pt x="392513" y="108250"/>
                  <a:pt x="383613" y="99273"/>
                  <a:pt x="383613" y="88342"/>
                </a:cubicBezTo>
                <a:lnTo>
                  <a:pt x="383613" y="75633"/>
                </a:lnTo>
                <a:lnTo>
                  <a:pt x="323712" y="75633"/>
                </a:lnTo>
                <a:lnTo>
                  <a:pt x="323712" y="88342"/>
                </a:lnTo>
                <a:cubicBezTo>
                  <a:pt x="323712" y="99273"/>
                  <a:pt x="314812" y="108250"/>
                  <a:pt x="303775" y="108250"/>
                </a:cubicBezTo>
                <a:cubicBezTo>
                  <a:pt x="292827" y="108250"/>
                  <a:pt x="283838" y="99273"/>
                  <a:pt x="283838" y="88342"/>
                </a:cubicBezTo>
                <a:lnTo>
                  <a:pt x="283838" y="75633"/>
                </a:lnTo>
                <a:lnTo>
                  <a:pt x="224026" y="75633"/>
                </a:lnTo>
                <a:lnTo>
                  <a:pt x="224026" y="88342"/>
                </a:lnTo>
                <a:cubicBezTo>
                  <a:pt x="224026" y="99273"/>
                  <a:pt x="215126" y="108250"/>
                  <a:pt x="204089" y="108250"/>
                </a:cubicBezTo>
                <a:cubicBezTo>
                  <a:pt x="193052" y="108250"/>
                  <a:pt x="184152" y="99273"/>
                  <a:pt x="184152" y="88342"/>
                </a:cubicBezTo>
                <a:lnTo>
                  <a:pt x="184152" y="75633"/>
                </a:lnTo>
                <a:lnTo>
                  <a:pt x="124340" y="75633"/>
                </a:lnTo>
                <a:lnTo>
                  <a:pt x="124340" y="88342"/>
                </a:lnTo>
                <a:cubicBezTo>
                  <a:pt x="124340" y="99273"/>
                  <a:pt x="115351" y="108250"/>
                  <a:pt x="104403" y="108250"/>
                </a:cubicBezTo>
                <a:cubicBezTo>
                  <a:pt x="93367" y="108250"/>
                  <a:pt x="84466" y="99273"/>
                  <a:pt x="84466" y="88342"/>
                </a:cubicBezTo>
                <a:lnTo>
                  <a:pt x="84466" y="75633"/>
                </a:lnTo>
                <a:close/>
                <a:moveTo>
                  <a:pt x="104403" y="0"/>
                </a:moveTo>
                <a:cubicBezTo>
                  <a:pt x="115351" y="0"/>
                  <a:pt x="124340" y="8888"/>
                  <a:pt x="124340" y="19908"/>
                </a:cubicBezTo>
                <a:lnTo>
                  <a:pt x="124340" y="35817"/>
                </a:lnTo>
                <a:lnTo>
                  <a:pt x="184152" y="35817"/>
                </a:lnTo>
                <a:lnTo>
                  <a:pt x="184152" y="19908"/>
                </a:lnTo>
                <a:cubicBezTo>
                  <a:pt x="184152" y="8888"/>
                  <a:pt x="193052" y="0"/>
                  <a:pt x="204089" y="0"/>
                </a:cubicBezTo>
                <a:cubicBezTo>
                  <a:pt x="215126" y="0"/>
                  <a:pt x="224026" y="8888"/>
                  <a:pt x="224026" y="19908"/>
                </a:cubicBezTo>
                <a:lnTo>
                  <a:pt x="224026" y="35817"/>
                </a:lnTo>
                <a:lnTo>
                  <a:pt x="283838" y="35817"/>
                </a:lnTo>
                <a:lnTo>
                  <a:pt x="283838" y="19908"/>
                </a:lnTo>
                <a:cubicBezTo>
                  <a:pt x="283838" y="8888"/>
                  <a:pt x="292827" y="0"/>
                  <a:pt x="303775" y="0"/>
                </a:cubicBezTo>
                <a:cubicBezTo>
                  <a:pt x="314812" y="0"/>
                  <a:pt x="323712" y="8888"/>
                  <a:pt x="323712" y="19908"/>
                </a:cubicBezTo>
                <a:lnTo>
                  <a:pt x="323712" y="35817"/>
                </a:lnTo>
                <a:lnTo>
                  <a:pt x="383613" y="35817"/>
                </a:lnTo>
                <a:lnTo>
                  <a:pt x="383613" y="19908"/>
                </a:lnTo>
                <a:cubicBezTo>
                  <a:pt x="383613" y="8888"/>
                  <a:pt x="392513" y="0"/>
                  <a:pt x="403550" y="0"/>
                </a:cubicBezTo>
                <a:cubicBezTo>
                  <a:pt x="414498" y="0"/>
                  <a:pt x="423487" y="8888"/>
                  <a:pt x="423487" y="19908"/>
                </a:cubicBezTo>
                <a:lnTo>
                  <a:pt x="423487" y="35817"/>
                </a:lnTo>
                <a:lnTo>
                  <a:pt x="483299" y="35817"/>
                </a:lnTo>
                <a:lnTo>
                  <a:pt x="483299" y="19908"/>
                </a:lnTo>
                <a:cubicBezTo>
                  <a:pt x="483299" y="8888"/>
                  <a:pt x="492199" y="0"/>
                  <a:pt x="503236" y="0"/>
                </a:cubicBezTo>
                <a:cubicBezTo>
                  <a:pt x="514272" y="0"/>
                  <a:pt x="523173" y="8888"/>
                  <a:pt x="523173" y="19908"/>
                </a:cubicBezTo>
                <a:lnTo>
                  <a:pt x="523173" y="35817"/>
                </a:lnTo>
                <a:lnTo>
                  <a:pt x="587702" y="35817"/>
                </a:lnTo>
                <a:cubicBezTo>
                  <a:pt x="598649" y="35817"/>
                  <a:pt x="607639" y="44704"/>
                  <a:pt x="607639" y="55725"/>
                </a:cubicBezTo>
                <a:lnTo>
                  <a:pt x="607639" y="493879"/>
                </a:lnTo>
                <a:cubicBezTo>
                  <a:pt x="607639" y="504900"/>
                  <a:pt x="598649" y="513787"/>
                  <a:pt x="587702" y="513787"/>
                </a:cubicBezTo>
                <a:lnTo>
                  <a:pt x="19937" y="513787"/>
                </a:lnTo>
                <a:cubicBezTo>
                  <a:pt x="8901" y="513787"/>
                  <a:pt x="0" y="504900"/>
                  <a:pt x="0" y="493879"/>
                </a:cubicBezTo>
                <a:lnTo>
                  <a:pt x="0" y="55725"/>
                </a:lnTo>
                <a:cubicBezTo>
                  <a:pt x="0" y="44704"/>
                  <a:pt x="8901" y="35817"/>
                  <a:pt x="19937" y="35817"/>
                </a:cubicBezTo>
                <a:lnTo>
                  <a:pt x="84466" y="35817"/>
                </a:lnTo>
                <a:lnTo>
                  <a:pt x="84466" y="19908"/>
                </a:lnTo>
                <a:cubicBezTo>
                  <a:pt x="84466" y="8888"/>
                  <a:pt x="93367" y="0"/>
                  <a:pt x="10440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圆角矩形 50"/>
          <p:cNvSpPr/>
          <p:nvPr/>
        </p:nvSpPr>
        <p:spPr>
          <a:xfrm>
            <a:off x="3823186" y="3084910"/>
            <a:ext cx="281183" cy="328613"/>
          </a:xfrm>
          <a:custGeom>
            <a:avLst/>
            <a:gdLst>
              <a:gd name="connsiteX0" fmla="*/ 85425 w 520420"/>
              <a:gd name="connsiteY0" fmla="*/ 514563 h 608203"/>
              <a:gd name="connsiteX1" fmla="*/ 434996 w 520420"/>
              <a:gd name="connsiteY1" fmla="*/ 514563 h 608203"/>
              <a:gd name="connsiteX2" fmla="*/ 448302 w 520420"/>
              <a:gd name="connsiteY2" fmla="*/ 527865 h 608203"/>
              <a:gd name="connsiteX3" fmla="*/ 434996 w 520420"/>
              <a:gd name="connsiteY3" fmla="*/ 541166 h 608203"/>
              <a:gd name="connsiteX4" fmla="*/ 85425 w 520420"/>
              <a:gd name="connsiteY4" fmla="*/ 541166 h 608203"/>
              <a:gd name="connsiteX5" fmla="*/ 72118 w 520420"/>
              <a:gd name="connsiteY5" fmla="*/ 527865 h 608203"/>
              <a:gd name="connsiteX6" fmla="*/ 85425 w 520420"/>
              <a:gd name="connsiteY6" fmla="*/ 514563 h 608203"/>
              <a:gd name="connsiteX7" fmla="*/ 85425 w 520420"/>
              <a:gd name="connsiteY7" fmla="*/ 456840 h 608203"/>
              <a:gd name="connsiteX8" fmla="*/ 434996 w 520420"/>
              <a:gd name="connsiteY8" fmla="*/ 456840 h 608203"/>
              <a:gd name="connsiteX9" fmla="*/ 448302 w 520420"/>
              <a:gd name="connsiteY9" fmla="*/ 470127 h 608203"/>
              <a:gd name="connsiteX10" fmla="*/ 434996 w 520420"/>
              <a:gd name="connsiteY10" fmla="*/ 483514 h 608203"/>
              <a:gd name="connsiteX11" fmla="*/ 85425 w 520420"/>
              <a:gd name="connsiteY11" fmla="*/ 483514 h 608203"/>
              <a:gd name="connsiteX12" fmla="*/ 72118 w 520420"/>
              <a:gd name="connsiteY12" fmla="*/ 470127 h 608203"/>
              <a:gd name="connsiteX13" fmla="*/ 85425 w 520420"/>
              <a:gd name="connsiteY13" fmla="*/ 456840 h 608203"/>
              <a:gd name="connsiteX14" fmla="*/ 85425 w 520420"/>
              <a:gd name="connsiteY14" fmla="*/ 399118 h 608203"/>
              <a:gd name="connsiteX15" fmla="*/ 434996 w 520420"/>
              <a:gd name="connsiteY15" fmla="*/ 399118 h 608203"/>
              <a:gd name="connsiteX16" fmla="*/ 448302 w 520420"/>
              <a:gd name="connsiteY16" fmla="*/ 412505 h 608203"/>
              <a:gd name="connsiteX17" fmla="*/ 434996 w 520420"/>
              <a:gd name="connsiteY17" fmla="*/ 425792 h 608203"/>
              <a:gd name="connsiteX18" fmla="*/ 85425 w 520420"/>
              <a:gd name="connsiteY18" fmla="*/ 425792 h 608203"/>
              <a:gd name="connsiteX19" fmla="*/ 72118 w 520420"/>
              <a:gd name="connsiteY19" fmla="*/ 412505 h 608203"/>
              <a:gd name="connsiteX20" fmla="*/ 85425 w 520420"/>
              <a:gd name="connsiteY20" fmla="*/ 399118 h 608203"/>
              <a:gd name="connsiteX21" fmla="*/ 85425 w 520420"/>
              <a:gd name="connsiteY21" fmla="*/ 341325 h 608203"/>
              <a:gd name="connsiteX22" fmla="*/ 434996 w 520420"/>
              <a:gd name="connsiteY22" fmla="*/ 341325 h 608203"/>
              <a:gd name="connsiteX23" fmla="*/ 448302 w 520420"/>
              <a:gd name="connsiteY23" fmla="*/ 354712 h 608203"/>
              <a:gd name="connsiteX24" fmla="*/ 434996 w 520420"/>
              <a:gd name="connsiteY24" fmla="*/ 367999 h 608203"/>
              <a:gd name="connsiteX25" fmla="*/ 85425 w 520420"/>
              <a:gd name="connsiteY25" fmla="*/ 367999 h 608203"/>
              <a:gd name="connsiteX26" fmla="*/ 72118 w 520420"/>
              <a:gd name="connsiteY26" fmla="*/ 354712 h 608203"/>
              <a:gd name="connsiteX27" fmla="*/ 85425 w 520420"/>
              <a:gd name="connsiteY27" fmla="*/ 341325 h 608203"/>
              <a:gd name="connsiteX28" fmla="*/ 88167 w 520420"/>
              <a:gd name="connsiteY28" fmla="*/ 85635 h 608203"/>
              <a:gd name="connsiteX29" fmla="*/ 88167 w 520420"/>
              <a:gd name="connsiteY29" fmla="*/ 273441 h 608203"/>
              <a:gd name="connsiteX30" fmla="*/ 225495 w 520420"/>
              <a:gd name="connsiteY30" fmla="*/ 273441 h 608203"/>
              <a:gd name="connsiteX31" fmla="*/ 225495 w 520420"/>
              <a:gd name="connsiteY31" fmla="*/ 85635 h 608203"/>
              <a:gd name="connsiteX32" fmla="*/ 74865 w 520420"/>
              <a:gd name="connsiteY32" fmla="*/ 59063 h 608203"/>
              <a:gd name="connsiteX33" fmla="*/ 238897 w 520420"/>
              <a:gd name="connsiteY33" fmla="*/ 59063 h 608203"/>
              <a:gd name="connsiteX34" fmla="*/ 252200 w 520420"/>
              <a:gd name="connsiteY34" fmla="*/ 72349 h 608203"/>
              <a:gd name="connsiteX35" fmla="*/ 252200 w 520420"/>
              <a:gd name="connsiteY35" fmla="*/ 286827 h 608203"/>
              <a:gd name="connsiteX36" fmla="*/ 238897 w 520420"/>
              <a:gd name="connsiteY36" fmla="*/ 300114 h 608203"/>
              <a:gd name="connsiteX37" fmla="*/ 74865 w 520420"/>
              <a:gd name="connsiteY37" fmla="*/ 300114 h 608203"/>
              <a:gd name="connsiteX38" fmla="*/ 61462 w 520420"/>
              <a:gd name="connsiteY38" fmla="*/ 286827 h 608203"/>
              <a:gd name="connsiteX39" fmla="*/ 61462 w 520420"/>
              <a:gd name="connsiteY39" fmla="*/ 72349 h 608203"/>
              <a:gd name="connsiteX40" fmla="*/ 74865 w 520420"/>
              <a:gd name="connsiteY40" fmla="*/ 59063 h 608203"/>
              <a:gd name="connsiteX41" fmla="*/ 386263 w 520420"/>
              <a:gd name="connsiteY41" fmla="*/ 45655 h 608203"/>
              <a:gd name="connsiteX42" fmla="*/ 386263 w 520420"/>
              <a:gd name="connsiteY42" fmla="*/ 134967 h 608203"/>
              <a:gd name="connsiteX43" fmla="*/ 475001 w 520420"/>
              <a:gd name="connsiteY43" fmla="*/ 134967 h 608203"/>
              <a:gd name="connsiteX44" fmla="*/ 26711 w 520420"/>
              <a:gd name="connsiteY44" fmla="*/ 26674 h 608203"/>
              <a:gd name="connsiteX45" fmla="*/ 26711 w 520420"/>
              <a:gd name="connsiteY45" fmla="*/ 581629 h 608203"/>
              <a:gd name="connsiteX46" fmla="*/ 493709 w 520420"/>
              <a:gd name="connsiteY46" fmla="*/ 581629 h 608203"/>
              <a:gd name="connsiteX47" fmla="*/ 493709 w 520420"/>
              <a:gd name="connsiteY47" fmla="*/ 161541 h 608203"/>
              <a:gd name="connsiteX48" fmla="*/ 372958 w 520420"/>
              <a:gd name="connsiteY48" fmla="*/ 161541 h 608203"/>
              <a:gd name="connsiteX49" fmla="*/ 359552 w 520420"/>
              <a:gd name="connsiteY49" fmla="*/ 148254 h 608203"/>
              <a:gd name="connsiteX50" fmla="*/ 359552 w 520420"/>
              <a:gd name="connsiteY50" fmla="*/ 26674 h 608203"/>
              <a:gd name="connsiteX51" fmla="*/ 13406 w 520420"/>
              <a:gd name="connsiteY51" fmla="*/ 0 h 608203"/>
              <a:gd name="connsiteX52" fmla="*/ 372958 w 520420"/>
              <a:gd name="connsiteY52" fmla="*/ 0 h 608203"/>
              <a:gd name="connsiteX53" fmla="*/ 382362 w 520420"/>
              <a:gd name="connsiteY53" fmla="*/ 3896 h 608203"/>
              <a:gd name="connsiteX54" fmla="*/ 516518 w 520420"/>
              <a:gd name="connsiteY54" fmla="*/ 137864 h 608203"/>
              <a:gd name="connsiteX55" fmla="*/ 520420 w 520420"/>
              <a:gd name="connsiteY55" fmla="*/ 147255 h 608203"/>
              <a:gd name="connsiteX56" fmla="*/ 520420 w 520420"/>
              <a:gd name="connsiteY56" fmla="*/ 594916 h 608203"/>
              <a:gd name="connsiteX57" fmla="*/ 507114 w 520420"/>
              <a:gd name="connsiteY57" fmla="*/ 608203 h 608203"/>
              <a:gd name="connsiteX58" fmla="*/ 13406 w 520420"/>
              <a:gd name="connsiteY58" fmla="*/ 608203 h 608203"/>
              <a:gd name="connsiteX59" fmla="*/ 0 w 520420"/>
              <a:gd name="connsiteY59" fmla="*/ 594916 h 608203"/>
              <a:gd name="connsiteX60" fmla="*/ 0 w 520420"/>
              <a:gd name="connsiteY60" fmla="*/ 13287 h 608203"/>
              <a:gd name="connsiteX61" fmla="*/ 13406 w 520420"/>
              <a:gd name="connsiteY61"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20420" h="608203">
                <a:moveTo>
                  <a:pt x="85425" y="514563"/>
                </a:moveTo>
                <a:lnTo>
                  <a:pt x="434996" y="514563"/>
                </a:lnTo>
                <a:cubicBezTo>
                  <a:pt x="442299" y="514563"/>
                  <a:pt x="448302" y="520564"/>
                  <a:pt x="448302" y="527865"/>
                </a:cubicBezTo>
                <a:cubicBezTo>
                  <a:pt x="448302" y="535266"/>
                  <a:pt x="442299" y="541166"/>
                  <a:pt x="434996" y="541166"/>
                </a:cubicBezTo>
                <a:lnTo>
                  <a:pt x="85425" y="541166"/>
                </a:lnTo>
                <a:cubicBezTo>
                  <a:pt x="78121" y="541166"/>
                  <a:pt x="72118" y="535266"/>
                  <a:pt x="72118" y="527865"/>
                </a:cubicBezTo>
                <a:cubicBezTo>
                  <a:pt x="72118" y="520464"/>
                  <a:pt x="78121" y="514563"/>
                  <a:pt x="85425" y="514563"/>
                </a:cubicBezTo>
                <a:close/>
                <a:moveTo>
                  <a:pt x="85425" y="456840"/>
                </a:moveTo>
                <a:lnTo>
                  <a:pt x="434996" y="456840"/>
                </a:lnTo>
                <a:cubicBezTo>
                  <a:pt x="442299" y="456840"/>
                  <a:pt x="448302" y="462834"/>
                  <a:pt x="448302" y="470127"/>
                </a:cubicBezTo>
                <a:cubicBezTo>
                  <a:pt x="448302" y="477520"/>
                  <a:pt x="442299" y="483514"/>
                  <a:pt x="434996" y="483514"/>
                </a:cubicBezTo>
                <a:lnTo>
                  <a:pt x="85425" y="483514"/>
                </a:lnTo>
                <a:cubicBezTo>
                  <a:pt x="78121" y="483514"/>
                  <a:pt x="72118" y="477520"/>
                  <a:pt x="72118" y="470127"/>
                </a:cubicBezTo>
                <a:cubicBezTo>
                  <a:pt x="72118" y="462834"/>
                  <a:pt x="78121" y="456840"/>
                  <a:pt x="85425" y="456840"/>
                </a:cubicBezTo>
                <a:close/>
                <a:moveTo>
                  <a:pt x="85425" y="399118"/>
                </a:moveTo>
                <a:lnTo>
                  <a:pt x="434996" y="399118"/>
                </a:lnTo>
                <a:cubicBezTo>
                  <a:pt x="442299" y="399118"/>
                  <a:pt x="448302" y="405112"/>
                  <a:pt x="448302" y="412505"/>
                </a:cubicBezTo>
                <a:cubicBezTo>
                  <a:pt x="448302" y="419798"/>
                  <a:pt x="442299" y="425792"/>
                  <a:pt x="434996" y="425792"/>
                </a:cubicBezTo>
                <a:lnTo>
                  <a:pt x="85425" y="425792"/>
                </a:lnTo>
                <a:cubicBezTo>
                  <a:pt x="78121" y="425792"/>
                  <a:pt x="72118" y="419798"/>
                  <a:pt x="72118" y="412505"/>
                </a:cubicBezTo>
                <a:cubicBezTo>
                  <a:pt x="72118" y="405112"/>
                  <a:pt x="78121" y="399118"/>
                  <a:pt x="85425" y="399118"/>
                </a:cubicBezTo>
                <a:close/>
                <a:moveTo>
                  <a:pt x="85425" y="341325"/>
                </a:moveTo>
                <a:lnTo>
                  <a:pt x="434996" y="341325"/>
                </a:lnTo>
                <a:cubicBezTo>
                  <a:pt x="442299" y="341325"/>
                  <a:pt x="448302" y="347319"/>
                  <a:pt x="448302" y="354712"/>
                </a:cubicBezTo>
                <a:cubicBezTo>
                  <a:pt x="448302" y="362005"/>
                  <a:pt x="442299" y="367999"/>
                  <a:pt x="434996" y="367999"/>
                </a:cubicBezTo>
                <a:lnTo>
                  <a:pt x="85425" y="367999"/>
                </a:lnTo>
                <a:cubicBezTo>
                  <a:pt x="78121" y="367999"/>
                  <a:pt x="72118" y="362005"/>
                  <a:pt x="72118" y="354712"/>
                </a:cubicBezTo>
                <a:cubicBezTo>
                  <a:pt x="72118" y="347319"/>
                  <a:pt x="78121" y="341325"/>
                  <a:pt x="85425" y="341325"/>
                </a:cubicBezTo>
                <a:close/>
                <a:moveTo>
                  <a:pt x="88167" y="85635"/>
                </a:moveTo>
                <a:lnTo>
                  <a:pt x="88167" y="273441"/>
                </a:lnTo>
                <a:lnTo>
                  <a:pt x="225495" y="273441"/>
                </a:lnTo>
                <a:lnTo>
                  <a:pt x="225495" y="85635"/>
                </a:lnTo>
                <a:close/>
                <a:moveTo>
                  <a:pt x="74865" y="59063"/>
                </a:moveTo>
                <a:lnTo>
                  <a:pt x="238897" y="59063"/>
                </a:lnTo>
                <a:cubicBezTo>
                  <a:pt x="246199" y="59063"/>
                  <a:pt x="252200" y="65057"/>
                  <a:pt x="252200" y="72349"/>
                </a:cubicBezTo>
                <a:lnTo>
                  <a:pt x="252200" y="286827"/>
                </a:lnTo>
                <a:cubicBezTo>
                  <a:pt x="252200" y="294120"/>
                  <a:pt x="246199" y="300114"/>
                  <a:pt x="238897" y="300114"/>
                </a:cubicBezTo>
                <a:lnTo>
                  <a:pt x="74865" y="300114"/>
                </a:lnTo>
                <a:cubicBezTo>
                  <a:pt x="67463" y="300114"/>
                  <a:pt x="61462" y="294120"/>
                  <a:pt x="61462" y="286827"/>
                </a:cubicBezTo>
                <a:lnTo>
                  <a:pt x="61462" y="72349"/>
                </a:lnTo>
                <a:cubicBezTo>
                  <a:pt x="61462" y="65057"/>
                  <a:pt x="67463" y="59063"/>
                  <a:pt x="74865" y="59063"/>
                </a:cubicBezTo>
                <a:close/>
                <a:moveTo>
                  <a:pt x="386263" y="45655"/>
                </a:moveTo>
                <a:lnTo>
                  <a:pt x="386263" y="134967"/>
                </a:lnTo>
                <a:lnTo>
                  <a:pt x="475001" y="134967"/>
                </a:lnTo>
                <a:close/>
                <a:moveTo>
                  <a:pt x="26711" y="26674"/>
                </a:moveTo>
                <a:lnTo>
                  <a:pt x="26711" y="581629"/>
                </a:lnTo>
                <a:lnTo>
                  <a:pt x="493709" y="581629"/>
                </a:lnTo>
                <a:lnTo>
                  <a:pt x="493709" y="161541"/>
                </a:lnTo>
                <a:lnTo>
                  <a:pt x="372958" y="161541"/>
                </a:lnTo>
                <a:cubicBezTo>
                  <a:pt x="365555" y="161541"/>
                  <a:pt x="359552" y="155647"/>
                  <a:pt x="359552" y="148254"/>
                </a:cubicBezTo>
                <a:lnTo>
                  <a:pt x="359552" y="26674"/>
                </a:lnTo>
                <a:close/>
                <a:moveTo>
                  <a:pt x="13406" y="0"/>
                </a:moveTo>
                <a:lnTo>
                  <a:pt x="372958" y="0"/>
                </a:lnTo>
                <a:cubicBezTo>
                  <a:pt x="376259" y="0"/>
                  <a:pt x="379761" y="1398"/>
                  <a:pt x="382362" y="3896"/>
                </a:cubicBezTo>
                <a:lnTo>
                  <a:pt x="516518" y="137864"/>
                </a:lnTo>
                <a:cubicBezTo>
                  <a:pt x="519019" y="140362"/>
                  <a:pt x="520420" y="143759"/>
                  <a:pt x="520420" y="147255"/>
                </a:cubicBezTo>
                <a:lnTo>
                  <a:pt x="520420" y="594916"/>
                </a:lnTo>
                <a:cubicBezTo>
                  <a:pt x="520420" y="602309"/>
                  <a:pt x="514418" y="608203"/>
                  <a:pt x="507114" y="608203"/>
                </a:cubicBezTo>
                <a:lnTo>
                  <a:pt x="13406" y="608203"/>
                </a:lnTo>
                <a:cubicBezTo>
                  <a:pt x="6002" y="608203"/>
                  <a:pt x="0" y="602309"/>
                  <a:pt x="0" y="594916"/>
                </a:cubicBezTo>
                <a:lnTo>
                  <a:pt x="0" y="13287"/>
                </a:lnTo>
                <a:cubicBezTo>
                  <a:pt x="0" y="5994"/>
                  <a:pt x="6002" y="0"/>
                  <a:pt x="13406"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9" name="组合 58"/>
          <p:cNvGrpSpPr/>
          <p:nvPr/>
        </p:nvGrpSpPr>
        <p:grpSpPr>
          <a:xfrm>
            <a:off x="3563728" y="2057400"/>
            <a:ext cx="2021681" cy="649195"/>
            <a:chOff x="7483989" y="3433235"/>
            <a:chExt cx="2695575" cy="865594"/>
          </a:xfrm>
        </p:grpSpPr>
        <p:sp>
          <p:nvSpPr>
            <p:cNvPr id="60" name="矩形 59"/>
            <p:cNvSpPr/>
            <p:nvPr/>
          </p:nvSpPr>
          <p:spPr>
            <a:xfrm>
              <a:off x="7483989" y="3732519"/>
              <a:ext cx="2695575"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a:t>
              </a:r>
            </a:p>
          </p:txBody>
        </p:sp>
        <p:sp>
          <p:nvSpPr>
            <p:cNvPr id="61" name="矩形 60"/>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时尚</a:t>
              </a:r>
            </a:p>
          </p:txBody>
        </p:sp>
      </p:grpSp>
      <p:grpSp>
        <p:nvGrpSpPr>
          <p:cNvPr id="62" name="组合 61"/>
          <p:cNvGrpSpPr/>
          <p:nvPr/>
        </p:nvGrpSpPr>
        <p:grpSpPr>
          <a:xfrm>
            <a:off x="3563728" y="3664743"/>
            <a:ext cx="2021681" cy="649195"/>
            <a:chOff x="7483989" y="3433235"/>
            <a:chExt cx="2695575" cy="865594"/>
          </a:xfrm>
        </p:grpSpPr>
        <p:sp>
          <p:nvSpPr>
            <p:cNvPr id="63" name="矩形 62"/>
            <p:cNvSpPr/>
            <p:nvPr/>
          </p:nvSpPr>
          <p:spPr>
            <a:xfrm>
              <a:off x="7483989" y="3732519"/>
              <a:ext cx="2695575"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a:t>
              </a:r>
            </a:p>
          </p:txBody>
        </p:sp>
        <p:sp>
          <p:nvSpPr>
            <p:cNvPr id="64" name="矩形 63"/>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潮流</a:t>
              </a:r>
            </a:p>
          </p:txBody>
        </p:sp>
      </p:grpSp>
      <p:sp>
        <p:nvSpPr>
          <p:cNvPr id="43" name="圆角矩形 42"/>
          <p:cNvSpPr/>
          <p:nvPr/>
        </p:nvSpPr>
        <p:spPr>
          <a:xfrm>
            <a:off x="6255917" y="1307306"/>
            <a:ext cx="657225" cy="657225"/>
          </a:xfrm>
          <a:prstGeom prst="round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圆角矩形 45"/>
          <p:cNvSpPr/>
          <p:nvPr/>
        </p:nvSpPr>
        <p:spPr>
          <a:xfrm>
            <a:off x="6255917" y="2913460"/>
            <a:ext cx="657225" cy="657225"/>
          </a:xfrm>
          <a:prstGeom prst="round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9" name="圆角矩形 48"/>
          <p:cNvSpPr/>
          <p:nvPr/>
        </p:nvSpPr>
        <p:spPr>
          <a:xfrm>
            <a:off x="6420223" y="1560900"/>
            <a:ext cx="328613" cy="164325"/>
          </a:xfrm>
          <a:custGeom>
            <a:avLst/>
            <a:gdLst>
              <a:gd name="connsiteX0" fmla="*/ 33800 w 605663"/>
              <a:gd name="connsiteY0" fmla="*/ 235406 h 302867"/>
              <a:gd name="connsiteX1" fmla="*/ 400530 w 605663"/>
              <a:gd name="connsiteY1" fmla="*/ 235406 h 302867"/>
              <a:gd name="connsiteX2" fmla="*/ 434330 w 605663"/>
              <a:gd name="connsiteY2" fmla="*/ 269136 h 302867"/>
              <a:gd name="connsiteX3" fmla="*/ 400530 w 605663"/>
              <a:gd name="connsiteY3" fmla="*/ 302867 h 302867"/>
              <a:gd name="connsiteX4" fmla="*/ 33800 w 605663"/>
              <a:gd name="connsiteY4" fmla="*/ 302867 h 302867"/>
              <a:gd name="connsiteX5" fmla="*/ 0 w 605663"/>
              <a:gd name="connsiteY5" fmla="*/ 269136 h 302867"/>
              <a:gd name="connsiteX6" fmla="*/ 33800 w 605663"/>
              <a:gd name="connsiteY6" fmla="*/ 235406 h 302867"/>
              <a:gd name="connsiteX7" fmla="*/ 130123 w 605663"/>
              <a:gd name="connsiteY7" fmla="*/ 135062 h 302867"/>
              <a:gd name="connsiteX8" fmla="*/ 400529 w 605663"/>
              <a:gd name="connsiteY8" fmla="*/ 135062 h 302867"/>
              <a:gd name="connsiteX9" fmla="*/ 434330 w 605663"/>
              <a:gd name="connsiteY9" fmla="*/ 168792 h 302867"/>
              <a:gd name="connsiteX10" fmla="*/ 400529 w 605663"/>
              <a:gd name="connsiteY10" fmla="*/ 202523 h 302867"/>
              <a:gd name="connsiteX11" fmla="*/ 130123 w 605663"/>
              <a:gd name="connsiteY11" fmla="*/ 202523 h 302867"/>
              <a:gd name="connsiteX12" fmla="*/ 96322 w 605663"/>
              <a:gd name="connsiteY12" fmla="*/ 168792 h 302867"/>
              <a:gd name="connsiteX13" fmla="*/ 130123 w 605663"/>
              <a:gd name="connsiteY13" fmla="*/ 135062 h 302867"/>
              <a:gd name="connsiteX14" fmla="*/ 488123 w 605663"/>
              <a:gd name="connsiteY14" fmla="*/ 0 h 302867"/>
              <a:gd name="connsiteX15" fmla="*/ 489045 w 605663"/>
              <a:gd name="connsiteY15" fmla="*/ 0 h 302867"/>
              <a:gd name="connsiteX16" fmla="*/ 505331 w 605663"/>
              <a:gd name="connsiteY16" fmla="*/ 16883 h 302867"/>
              <a:gd name="connsiteX17" fmla="*/ 505331 w 605663"/>
              <a:gd name="connsiteY17" fmla="*/ 33612 h 302867"/>
              <a:gd name="connsiteX18" fmla="*/ 589530 w 605663"/>
              <a:gd name="connsiteY18" fmla="*/ 46658 h 302867"/>
              <a:gd name="connsiteX19" fmla="*/ 605663 w 605663"/>
              <a:gd name="connsiteY19" fmla="*/ 65536 h 302867"/>
              <a:gd name="connsiteX20" fmla="*/ 605663 w 605663"/>
              <a:gd name="connsiteY20" fmla="*/ 67531 h 302867"/>
              <a:gd name="connsiteX21" fmla="*/ 589530 w 605663"/>
              <a:gd name="connsiteY21" fmla="*/ 86409 h 302867"/>
              <a:gd name="connsiteX22" fmla="*/ 505331 w 605663"/>
              <a:gd name="connsiteY22" fmla="*/ 99608 h 302867"/>
              <a:gd name="connsiteX23" fmla="*/ 505331 w 605663"/>
              <a:gd name="connsiteY23" fmla="*/ 118179 h 302867"/>
              <a:gd name="connsiteX24" fmla="*/ 489045 w 605663"/>
              <a:gd name="connsiteY24" fmla="*/ 135062 h 302867"/>
              <a:gd name="connsiteX25" fmla="*/ 488123 w 605663"/>
              <a:gd name="connsiteY25" fmla="*/ 135062 h 302867"/>
              <a:gd name="connsiteX26" fmla="*/ 470453 w 605663"/>
              <a:gd name="connsiteY26" fmla="*/ 118179 h 302867"/>
              <a:gd name="connsiteX27" fmla="*/ 470453 w 605663"/>
              <a:gd name="connsiteY27" fmla="*/ 100376 h 302867"/>
              <a:gd name="connsiteX28" fmla="*/ 130124 w 605663"/>
              <a:gd name="connsiteY28" fmla="*/ 100376 h 302867"/>
              <a:gd name="connsiteX29" fmla="*/ 96322 w 605663"/>
              <a:gd name="connsiteY29" fmla="*/ 66610 h 302867"/>
              <a:gd name="connsiteX30" fmla="*/ 130124 w 605663"/>
              <a:gd name="connsiteY30" fmla="*/ 32845 h 302867"/>
              <a:gd name="connsiteX31" fmla="*/ 470453 w 605663"/>
              <a:gd name="connsiteY31" fmla="*/ 32845 h 302867"/>
              <a:gd name="connsiteX32" fmla="*/ 470453 w 605663"/>
              <a:gd name="connsiteY32" fmla="*/ 16883 h 302867"/>
              <a:gd name="connsiteX33" fmla="*/ 488123 w 605663"/>
              <a:gd name="connsiteY33" fmla="*/ 0 h 30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5663" h="302867">
                <a:moveTo>
                  <a:pt x="33800" y="235406"/>
                </a:moveTo>
                <a:lnTo>
                  <a:pt x="400530" y="235406"/>
                </a:lnTo>
                <a:cubicBezTo>
                  <a:pt x="419120" y="235406"/>
                  <a:pt x="434330" y="250431"/>
                  <a:pt x="434330" y="269136"/>
                </a:cubicBezTo>
                <a:cubicBezTo>
                  <a:pt x="434330" y="287688"/>
                  <a:pt x="419120" y="302867"/>
                  <a:pt x="400530" y="302867"/>
                </a:cubicBezTo>
                <a:lnTo>
                  <a:pt x="33800" y="302867"/>
                </a:lnTo>
                <a:cubicBezTo>
                  <a:pt x="15210" y="302867"/>
                  <a:pt x="0" y="287688"/>
                  <a:pt x="0" y="269136"/>
                </a:cubicBezTo>
                <a:cubicBezTo>
                  <a:pt x="0" y="250431"/>
                  <a:pt x="15210" y="235406"/>
                  <a:pt x="33800" y="235406"/>
                </a:cubicBezTo>
                <a:close/>
                <a:moveTo>
                  <a:pt x="130123" y="135062"/>
                </a:moveTo>
                <a:lnTo>
                  <a:pt x="400529" y="135062"/>
                </a:lnTo>
                <a:cubicBezTo>
                  <a:pt x="419120" y="135062"/>
                  <a:pt x="434330" y="150241"/>
                  <a:pt x="434330" y="168792"/>
                </a:cubicBezTo>
                <a:cubicBezTo>
                  <a:pt x="434330" y="187498"/>
                  <a:pt x="419120" y="202523"/>
                  <a:pt x="400529" y="202523"/>
                </a:cubicBezTo>
                <a:lnTo>
                  <a:pt x="130123" y="202523"/>
                </a:lnTo>
                <a:cubicBezTo>
                  <a:pt x="111379" y="202523"/>
                  <a:pt x="96322" y="187498"/>
                  <a:pt x="96322" y="168792"/>
                </a:cubicBezTo>
                <a:cubicBezTo>
                  <a:pt x="96322" y="150241"/>
                  <a:pt x="111379" y="135062"/>
                  <a:pt x="130123" y="135062"/>
                </a:cubicBezTo>
                <a:close/>
                <a:moveTo>
                  <a:pt x="488123" y="0"/>
                </a:moveTo>
                <a:lnTo>
                  <a:pt x="489045" y="0"/>
                </a:lnTo>
                <a:cubicBezTo>
                  <a:pt x="498417" y="0"/>
                  <a:pt x="505331" y="7674"/>
                  <a:pt x="505331" y="16883"/>
                </a:cubicBezTo>
                <a:lnTo>
                  <a:pt x="505331" y="33612"/>
                </a:lnTo>
                <a:lnTo>
                  <a:pt x="589530" y="46658"/>
                </a:lnTo>
                <a:cubicBezTo>
                  <a:pt x="598442" y="48039"/>
                  <a:pt x="605663" y="56480"/>
                  <a:pt x="605663" y="65536"/>
                </a:cubicBezTo>
                <a:lnTo>
                  <a:pt x="605663" y="67531"/>
                </a:lnTo>
                <a:cubicBezTo>
                  <a:pt x="605663" y="76586"/>
                  <a:pt x="598442" y="85028"/>
                  <a:pt x="589530" y="86409"/>
                </a:cubicBezTo>
                <a:lnTo>
                  <a:pt x="505331" y="99608"/>
                </a:lnTo>
                <a:lnTo>
                  <a:pt x="505331" y="118179"/>
                </a:lnTo>
                <a:cubicBezTo>
                  <a:pt x="505331" y="127542"/>
                  <a:pt x="498417" y="135062"/>
                  <a:pt x="489045" y="135062"/>
                </a:cubicBezTo>
                <a:lnTo>
                  <a:pt x="488123" y="135062"/>
                </a:lnTo>
                <a:cubicBezTo>
                  <a:pt x="478750" y="135062"/>
                  <a:pt x="470453" y="127542"/>
                  <a:pt x="470453" y="118179"/>
                </a:cubicBezTo>
                <a:lnTo>
                  <a:pt x="470453" y="100376"/>
                </a:lnTo>
                <a:lnTo>
                  <a:pt x="130124" y="100376"/>
                </a:lnTo>
                <a:cubicBezTo>
                  <a:pt x="111379" y="100376"/>
                  <a:pt x="96322" y="85181"/>
                  <a:pt x="96322" y="66610"/>
                </a:cubicBezTo>
                <a:cubicBezTo>
                  <a:pt x="96322" y="47886"/>
                  <a:pt x="111379" y="32845"/>
                  <a:pt x="130124" y="32845"/>
                </a:cubicBezTo>
                <a:lnTo>
                  <a:pt x="470453" y="32845"/>
                </a:lnTo>
                <a:lnTo>
                  <a:pt x="470453" y="16883"/>
                </a:lnTo>
                <a:cubicBezTo>
                  <a:pt x="470453" y="7674"/>
                  <a:pt x="478750" y="0"/>
                  <a:pt x="488123"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圆角矩形 51"/>
          <p:cNvSpPr/>
          <p:nvPr/>
        </p:nvSpPr>
        <p:spPr>
          <a:xfrm>
            <a:off x="6432978" y="3084910"/>
            <a:ext cx="303102" cy="32861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559231" h="606298">
                <a:moveTo>
                  <a:pt x="322371" y="340438"/>
                </a:moveTo>
                <a:lnTo>
                  <a:pt x="312384" y="367702"/>
                </a:lnTo>
                <a:lnTo>
                  <a:pt x="331852" y="367702"/>
                </a:lnTo>
                <a:close/>
                <a:moveTo>
                  <a:pt x="421205" y="325165"/>
                </a:moveTo>
                <a:lnTo>
                  <a:pt x="434737" y="325165"/>
                </a:lnTo>
                <a:lnTo>
                  <a:pt x="434737" y="353186"/>
                </a:lnTo>
                <a:lnTo>
                  <a:pt x="466228" y="353186"/>
                </a:lnTo>
                <a:lnTo>
                  <a:pt x="466228" y="325165"/>
                </a:lnTo>
                <a:lnTo>
                  <a:pt x="479633" y="325165"/>
                </a:lnTo>
                <a:lnTo>
                  <a:pt x="479633" y="394460"/>
                </a:lnTo>
                <a:lnTo>
                  <a:pt x="466228" y="394460"/>
                </a:lnTo>
                <a:lnTo>
                  <a:pt x="466228" y="364925"/>
                </a:lnTo>
                <a:lnTo>
                  <a:pt x="434737" y="364925"/>
                </a:lnTo>
                <a:lnTo>
                  <a:pt x="434737" y="394460"/>
                </a:lnTo>
                <a:lnTo>
                  <a:pt x="421205" y="394460"/>
                </a:lnTo>
                <a:close/>
                <a:moveTo>
                  <a:pt x="316303" y="325165"/>
                </a:moveTo>
                <a:lnTo>
                  <a:pt x="328313" y="325165"/>
                </a:lnTo>
                <a:lnTo>
                  <a:pt x="354733" y="394460"/>
                </a:lnTo>
                <a:lnTo>
                  <a:pt x="340827" y="394460"/>
                </a:lnTo>
                <a:lnTo>
                  <a:pt x="334380" y="377168"/>
                </a:lnTo>
                <a:lnTo>
                  <a:pt x="310109" y="377168"/>
                </a:lnTo>
                <a:lnTo>
                  <a:pt x="303788" y="394460"/>
                </a:lnTo>
                <a:lnTo>
                  <a:pt x="289883" y="394460"/>
                </a:lnTo>
                <a:close/>
                <a:moveTo>
                  <a:pt x="239499" y="325165"/>
                </a:moveTo>
                <a:lnTo>
                  <a:pt x="252908" y="325165"/>
                </a:lnTo>
                <a:lnTo>
                  <a:pt x="252908" y="382596"/>
                </a:lnTo>
                <a:lnTo>
                  <a:pt x="288330" y="382596"/>
                </a:lnTo>
                <a:lnTo>
                  <a:pt x="288330" y="394460"/>
                </a:lnTo>
                <a:lnTo>
                  <a:pt x="239499" y="394460"/>
                </a:lnTo>
                <a:close/>
                <a:moveTo>
                  <a:pt x="183329" y="325165"/>
                </a:moveTo>
                <a:lnTo>
                  <a:pt x="229973" y="325165"/>
                </a:lnTo>
                <a:lnTo>
                  <a:pt x="229973" y="336904"/>
                </a:lnTo>
                <a:lnTo>
                  <a:pt x="196728" y="336904"/>
                </a:lnTo>
                <a:lnTo>
                  <a:pt x="196728" y="354827"/>
                </a:lnTo>
                <a:lnTo>
                  <a:pt x="224285" y="354827"/>
                </a:lnTo>
                <a:lnTo>
                  <a:pt x="224285" y="365808"/>
                </a:lnTo>
                <a:lnTo>
                  <a:pt x="196728" y="365808"/>
                </a:lnTo>
                <a:lnTo>
                  <a:pt x="196728" y="394460"/>
                </a:lnTo>
                <a:lnTo>
                  <a:pt x="183329" y="394460"/>
                </a:lnTo>
                <a:close/>
                <a:moveTo>
                  <a:pt x="384353" y="324601"/>
                </a:moveTo>
                <a:cubicBezTo>
                  <a:pt x="389160" y="324601"/>
                  <a:pt x="393714" y="325359"/>
                  <a:pt x="397888" y="326876"/>
                </a:cubicBezTo>
                <a:cubicBezTo>
                  <a:pt x="401936" y="328392"/>
                  <a:pt x="405478" y="330288"/>
                  <a:pt x="408640" y="332309"/>
                </a:cubicBezTo>
                <a:lnTo>
                  <a:pt x="402569" y="343303"/>
                </a:lnTo>
                <a:cubicBezTo>
                  <a:pt x="402189" y="342797"/>
                  <a:pt x="401304" y="342165"/>
                  <a:pt x="400165" y="341407"/>
                </a:cubicBezTo>
                <a:cubicBezTo>
                  <a:pt x="398900" y="340649"/>
                  <a:pt x="397509" y="339891"/>
                  <a:pt x="395738" y="339133"/>
                </a:cubicBezTo>
                <a:cubicBezTo>
                  <a:pt x="393967" y="338375"/>
                  <a:pt x="392069" y="337743"/>
                  <a:pt x="390045" y="337237"/>
                </a:cubicBezTo>
                <a:cubicBezTo>
                  <a:pt x="388021" y="336732"/>
                  <a:pt x="385997" y="336479"/>
                  <a:pt x="383973" y="336479"/>
                </a:cubicBezTo>
                <a:cubicBezTo>
                  <a:pt x="380178" y="336479"/>
                  <a:pt x="377396" y="337111"/>
                  <a:pt x="375625" y="338501"/>
                </a:cubicBezTo>
                <a:cubicBezTo>
                  <a:pt x="373854" y="339891"/>
                  <a:pt x="372842" y="341786"/>
                  <a:pt x="372842" y="344187"/>
                </a:cubicBezTo>
                <a:cubicBezTo>
                  <a:pt x="372842" y="345704"/>
                  <a:pt x="373221" y="346841"/>
                  <a:pt x="373854" y="347852"/>
                </a:cubicBezTo>
                <a:cubicBezTo>
                  <a:pt x="374613" y="348736"/>
                  <a:pt x="375625" y="349621"/>
                  <a:pt x="376890" y="350253"/>
                </a:cubicBezTo>
                <a:cubicBezTo>
                  <a:pt x="378155" y="351011"/>
                  <a:pt x="379799" y="351643"/>
                  <a:pt x="381823" y="352274"/>
                </a:cubicBezTo>
                <a:cubicBezTo>
                  <a:pt x="383847" y="352906"/>
                  <a:pt x="386124" y="353412"/>
                  <a:pt x="388780" y="354170"/>
                </a:cubicBezTo>
                <a:cubicBezTo>
                  <a:pt x="392069" y="355054"/>
                  <a:pt x="395232" y="356065"/>
                  <a:pt x="398015" y="357076"/>
                </a:cubicBezTo>
                <a:cubicBezTo>
                  <a:pt x="400798" y="358087"/>
                  <a:pt x="403075" y="359351"/>
                  <a:pt x="404972" y="360993"/>
                </a:cubicBezTo>
                <a:cubicBezTo>
                  <a:pt x="406996" y="362510"/>
                  <a:pt x="408387" y="364405"/>
                  <a:pt x="409526" y="366553"/>
                </a:cubicBezTo>
                <a:cubicBezTo>
                  <a:pt x="410538" y="368701"/>
                  <a:pt x="411044" y="371481"/>
                  <a:pt x="411044" y="374640"/>
                </a:cubicBezTo>
                <a:cubicBezTo>
                  <a:pt x="411044" y="378305"/>
                  <a:pt x="410285" y="381464"/>
                  <a:pt x="408893" y="384117"/>
                </a:cubicBezTo>
                <a:cubicBezTo>
                  <a:pt x="407502" y="386771"/>
                  <a:pt x="405605" y="388919"/>
                  <a:pt x="403201" y="390562"/>
                </a:cubicBezTo>
                <a:cubicBezTo>
                  <a:pt x="400924" y="392205"/>
                  <a:pt x="398141" y="393342"/>
                  <a:pt x="395105" y="394100"/>
                </a:cubicBezTo>
                <a:cubicBezTo>
                  <a:pt x="391943" y="394858"/>
                  <a:pt x="388654" y="395237"/>
                  <a:pt x="385365" y="395237"/>
                </a:cubicBezTo>
                <a:cubicBezTo>
                  <a:pt x="380052" y="395237"/>
                  <a:pt x="374992" y="394479"/>
                  <a:pt x="369806" y="392963"/>
                </a:cubicBezTo>
                <a:cubicBezTo>
                  <a:pt x="364746" y="391320"/>
                  <a:pt x="360192" y="389172"/>
                  <a:pt x="356144" y="386266"/>
                </a:cubicBezTo>
                <a:lnTo>
                  <a:pt x="362089" y="374640"/>
                </a:lnTo>
                <a:cubicBezTo>
                  <a:pt x="362722" y="375272"/>
                  <a:pt x="363734" y="376030"/>
                  <a:pt x="365252" y="376915"/>
                </a:cubicBezTo>
                <a:cubicBezTo>
                  <a:pt x="366896" y="377926"/>
                  <a:pt x="368667" y="378810"/>
                  <a:pt x="370691" y="379821"/>
                </a:cubicBezTo>
                <a:cubicBezTo>
                  <a:pt x="372842" y="380706"/>
                  <a:pt x="375119" y="381464"/>
                  <a:pt x="377649" y="382222"/>
                </a:cubicBezTo>
                <a:cubicBezTo>
                  <a:pt x="380178" y="382854"/>
                  <a:pt x="382835" y="383107"/>
                  <a:pt x="385491" y="383107"/>
                </a:cubicBezTo>
                <a:cubicBezTo>
                  <a:pt x="392955" y="383107"/>
                  <a:pt x="396623" y="380706"/>
                  <a:pt x="396623" y="376030"/>
                </a:cubicBezTo>
                <a:cubicBezTo>
                  <a:pt x="396623" y="374514"/>
                  <a:pt x="396244" y="373250"/>
                  <a:pt x="395358" y="372239"/>
                </a:cubicBezTo>
                <a:cubicBezTo>
                  <a:pt x="394599" y="371102"/>
                  <a:pt x="393334" y="370218"/>
                  <a:pt x="391816" y="369460"/>
                </a:cubicBezTo>
                <a:cubicBezTo>
                  <a:pt x="390172" y="368701"/>
                  <a:pt x="388274" y="367943"/>
                  <a:pt x="386124" y="367311"/>
                </a:cubicBezTo>
                <a:cubicBezTo>
                  <a:pt x="383847" y="366680"/>
                  <a:pt x="381443" y="365921"/>
                  <a:pt x="378661" y="365163"/>
                </a:cubicBezTo>
                <a:cubicBezTo>
                  <a:pt x="375372" y="364279"/>
                  <a:pt x="372462" y="363268"/>
                  <a:pt x="370059" y="362131"/>
                </a:cubicBezTo>
                <a:cubicBezTo>
                  <a:pt x="367529" y="361120"/>
                  <a:pt x="365505" y="359856"/>
                  <a:pt x="363860" y="358340"/>
                </a:cubicBezTo>
                <a:cubicBezTo>
                  <a:pt x="362216" y="356950"/>
                  <a:pt x="361077" y="355181"/>
                  <a:pt x="360192" y="353285"/>
                </a:cubicBezTo>
                <a:cubicBezTo>
                  <a:pt x="359433" y="351390"/>
                  <a:pt x="359053" y="349115"/>
                  <a:pt x="359053" y="346335"/>
                </a:cubicBezTo>
                <a:cubicBezTo>
                  <a:pt x="359053" y="342924"/>
                  <a:pt x="359686" y="339765"/>
                  <a:pt x="360951" y="336985"/>
                </a:cubicBezTo>
                <a:cubicBezTo>
                  <a:pt x="362216" y="334331"/>
                  <a:pt x="364113" y="332057"/>
                  <a:pt x="366390" y="330161"/>
                </a:cubicBezTo>
                <a:cubicBezTo>
                  <a:pt x="368667" y="328392"/>
                  <a:pt x="371324" y="327002"/>
                  <a:pt x="374486" y="325991"/>
                </a:cubicBezTo>
                <a:cubicBezTo>
                  <a:pt x="377522" y="325106"/>
                  <a:pt x="380811" y="324601"/>
                  <a:pt x="384353" y="324601"/>
                </a:cubicBezTo>
                <a:close/>
                <a:moveTo>
                  <a:pt x="154358" y="260582"/>
                </a:moveTo>
                <a:lnTo>
                  <a:pt x="154358" y="467229"/>
                </a:lnTo>
                <a:lnTo>
                  <a:pt x="508622" y="467229"/>
                </a:lnTo>
                <a:lnTo>
                  <a:pt x="508622" y="260582"/>
                </a:lnTo>
                <a:close/>
                <a:moveTo>
                  <a:pt x="0" y="0"/>
                </a:moveTo>
                <a:lnTo>
                  <a:pt x="332375" y="0"/>
                </a:lnTo>
                <a:lnTo>
                  <a:pt x="472310" y="131112"/>
                </a:lnTo>
                <a:lnTo>
                  <a:pt x="472310" y="210057"/>
                </a:lnTo>
                <a:lnTo>
                  <a:pt x="559231" y="210057"/>
                </a:lnTo>
                <a:lnTo>
                  <a:pt x="559231" y="517753"/>
                </a:lnTo>
                <a:lnTo>
                  <a:pt x="472310" y="517753"/>
                </a:lnTo>
                <a:lnTo>
                  <a:pt x="472310" y="606298"/>
                </a:lnTo>
                <a:lnTo>
                  <a:pt x="0" y="606298"/>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65" name="组合 64"/>
          <p:cNvGrpSpPr/>
          <p:nvPr/>
        </p:nvGrpSpPr>
        <p:grpSpPr>
          <a:xfrm>
            <a:off x="6177337" y="2057400"/>
            <a:ext cx="2021681" cy="649195"/>
            <a:chOff x="7483989" y="3433235"/>
            <a:chExt cx="2695575" cy="865594"/>
          </a:xfrm>
        </p:grpSpPr>
        <p:sp>
          <p:nvSpPr>
            <p:cNvPr id="66" name="矩形 65"/>
            <p:cNvSpPr/>
            <p:nvPr/>
          </p:nvSpPr>
          <p:spPr>
            <a:xfrm>
              <a:off x="7483989" y="3732519"/>
              <a:ext cx="2695575"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a:t>
              </a:r>
            </a:p>
          </p:txBody>
        </p:sp>
        <p:sp>
          <p:nvSpPr>
            <p:cNvPr id="67" name="矩形 66"/>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优秀</a:t>
              </a:r>
            </a:p>
          </p:txBody>
        </p:sp>
      </p:grpSp>
      <p:grpSp>
        <p:nvGrpSpPr>
          <p:cNvPr id="68" name="组合 67"/>
          <p:cNvGrpSpPr/>
          <p:nvPr/>
        </p:nvGrpSpPr>
        <p:grpSpPr>
          <a:xfrm>
            <a:off x="6177337" y="3664743"/>
            <a:ext cx="2021681" cy="649195"/>
            <a:chOff x="7483989" y="3433235"/>
            <a:chExt cx="2695575" cy="865594"/>
          </a:xfrm>
        </p:grpSpPr>
        <p:sp>
          <p:nvSpPr>
            <p:cNvPr id="69" name="矩形 68"/>
            <p:cNvSpPr/>
            <p:nvPr/>
          </p:nvSpPr>
          <p:spPr>
            <a:xfrm>
              <a:off x="7483989" y="3732519"/>
              <a:ext cx="2695575" cy="5663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a:t>
              </a:r>
            </a:p>
          </p:txBody>
        </p:sp>
        <p:sp>
          <p:nvSpPr>
            <p:cNvPr id="70" name="矩形 69"/>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latin typeface="+mn-ea"/>
                </a:rPr>
                <a:t>其他</a:t>
              </a:r>
            </a:p>
          </p:txBody>
        </p:sp>
      </p:grpSp>
      <p:sp>
        <p:nvSpPr>
          <p:cNvPr id="34" name="矩形 33"/>
          <p:cNvSpPr/>
          <p:nvPr/>
        </p:nvSpPr>
        <p:spPr>
          <a:xfrm>
            <a:off x="29856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目标定位</a:t>
            </a:r>
          </a:p>
        </p:txBody>
      </p:sp>
      <p:sp>
        <p:nvSpPr>
          <p:cNvPr id="35" name="矩形 34"/>
          <p:cNvSpPr/>
          <p:nvPr/>
        </p:nvSpPr>
        <p:spPr>
          <a:xfrm>
            <a:off x="29856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TARGET LOCATION</a:t>
            </a:r>
          </a:p>
        </p:txBody>
      </p:sp>
    </p:spTree>
    <p:custDataLst>
      <p:tags r:id="rId1"/>
    </p:custDataLst>
    <p:extLst>
      <p:ext uri="{BB962C8B-B14F-4D97-AF65-F5344CB8AC3E}">
        <p14:creationId xmlns:p14="http://schemas.microsoft.com/office/powerpoint/2010/main" val="255860594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9"/>
                                        </p:tgtEl>
                                        <p:attrNameLst>
                                          <p:attrName>style.visibility</p:attrName>
                                        </p:attrNameLst>
                                      </p:cBhvr>
                                      <p:to>
                                        <p:strVal val="visible"/>
                                      </p:to>
                                    </p:set>
                                    <p:anim calcmode="lin" valueType="num">
                                      <p:cBhvr>
                                        <p:cTn id="32" dur="500" fill="hold"/>
                                        <p:tgtEl>
                                          <p:spTgt spid="79"/>
                                        </p:tgtEl>
                                        <p:attrNameLst>
                                          <p:attrName>ppt_w</p:attrName>
                                        </p:attrNameLst>
                                      </p:cBhvr>
                                      <p:tavLst>
                                        <p:tav tm="0">
                                          <p:val>
                                            <p:fltVal val="0"/>
                                          </p:val>
                                        </p:tav>
                                        <p:tav tm="100000">
                                          <p:val>
                                            <p:strVal val="#ppt_w"/>
                                          </p:val>
                                        </p:tav>
                                      </p:tavLst>
                                    </p:anim>
                                    <p:anim calcmode="lin" valueType="num">
                                      <p:cBhvr>
                                        <p:cTn id="33" dur="500" fill="hold"/>
                                        <p:tgtEl>
                                          <p:spTgt spid="79"/>
                                        </p:tgtEl>
                                        <p:attrNameLst>
                                          <p:attrName>ppt_h</p:attrName>
                                        </p:attrNameLst>
                                      </p:cBhvr>
                                      <p:tavLst>
                                        <p:tav tm="0">
                                          <p:val>
                                            <p:fltVal val="0"/>
                                          </p:val>
                                        </p:tav>
                                        <p:tav tm="100000">
                                          <p:val>
                                            <p:strVal val="#ppt_h"/>
                                          </p:val>
                                        </p:tav>
                                      </p:tavLst>
                                    </p:anim>
                                    <p:animEffect transition="in" filter="fade">
                                      <p:cBhvr>
                                        <p:cTn id="34" dur="500"/>
                                        <p:tgtEl>
                                          <p:spTgt spid="7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 calcmode="lin" valueType="num">
                                      <p:cBhvr>
                                        <p:cTn id="42" dur="500" fill="hold"/>
                                        <p:tgtEl>
                                          <p:spTgt spid="82"/>
                                        </p:tgtEl>
                                        <p:attrNameLst>
                                          <p:attrName>ppt_w</p:attrName>
                                        </p:attrNameLst>
                                      </p:cBhvr>
                                      <p:tavLst>
                                        <p:tav tm="0">
                                          <p:val>
                                            <p:fltVal val="0"/>
                                          </p:val>
                                        </p:tav>
                                        <p:tav tm="100000">
                                          <p:val>
                                            <p:strVal val="#ppt_w"/>
                                          </p:val>
                                        </p:tav>
                                      </p:tavLst>
                                    </p:anim>
                                    <p:anim calcmode="lin" valueType="num">
                                      <p:cBhvr>
                                        <p:cTn id="43" dur="500" fill="hold"/>
                                        <p:tgtEl>
                                          <p:spTgt spid="82"/>
                                        </p:tgtEl>
                                        <p:attrNameLst>
                                          <p:attrName>ppt_h</p:attrName>
                                        </p:attrNameLst>
                                      </p:cBhvr>
                                      <p:tavLst>
                                        <p:tav tm="0">
                                          <p:val>
                                            <p:fltVal val="0"/>
                                          </p:val>
                                        </p:tav>
                                        <p:tav tm="100000">
                                          <p:val>
                                            <p:strVal val="#ppt_h"/>
                                          </p:val>
                                        </p:tav>
                                      </p:tavLst>
                                    </p:anim>
                                    <p:animEffect transition="in" filter="fade">
                                      <p:cBhvr>
                                        <p:cTn id="44" dur="500"/>
                                        <p:tgtEl>
                                          <p:spTgt spid="8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 calcmode="lin" valueType="num">
                                      <p:cBhvr>
                                        <p:cTn id="52" dur="500" fill="hold"/>
                                        <p:tgtEl>
                                          <p:spTgt spid="81"/>
                                        </p:tgtEl>
                                        <p:attrNameLst>
                                          <p:attrName>ppt_w</p:attrName>
                                        </p:attrNameLst>
                                      </p:cBhvr>
                                      <p:tavLst>
                                        <p:tav tm="0">
                                          <p:val>
                                            <p:fltVal val="0"/>
                                          </p:val>
                                        </p:tav>
                                        <p:tav tm="100000">
                                          <p:val>
                                            <p:strVal val="#ppt_w"/>
                                          </p:val>
                                        </p:tav>
                                      </p:tavLst>
                                    </p:anim>
                                    <p:anim calcmode="lin" valueType="num">
                                      <p:cBhvr>
                                        <p:cTn id="53" dur="500" fill="hold"/>
                                        <p:tgtEl>
                                          <p:spTgt spid="81"/>
                                        </p:tgtEl>
                                        <p:attrNameLst>
                                          <p:attrName>ppt_h</p:attrName>
                                        </p:attrNameLst>
                                      </p:cBhvr>
                                      <p:tavLst>
                                        <p:tav tm="0">
                                          <p:val>
                                            <p:fltVal val="0"/>
                                          </p:val>
                                        </p:tav>
                                        <p:tav tm="100000">
                                          <p:val>
                                            <p:strVal val="#ppt_h"/>
                                          </p:val>
                                        </p:tav>
                                      </p:tavLst>
                                    </p:anim>
                                    <p:animEffect transition="in" filter="fade">
                                      <p:cBhvr>
                                        <p:cTn id="54" dur="500"/>
                                        <p:tgtEl>
                                          <p:spTgt spid="8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0"/>
                                        </p:tgtEl>
                                        <p:attrNameLst>
                                          <p:attrName>style.visibility</p:attrName>
                                        </p:attrNameLst>
                                      </p:cBhvr>
                                      <p:to>
                                        <p:strVal val="visible"/>
                                      </p:to>
                                    </p:set>
                                    <p:anim calcmode="lin" valueType="num">
                                      <p:cBhvr>
                                        <p:cTn id="62" dur="500" fill="hold"/>
                                        <p:tgtEl>
                                          <p:spTgt spid="80"/>
                                        </p:tgtEl>
                                        <p:attrNameLst>
                                          <p:attrName>ppt_w</p:attrName>
                                        </p:attrNameLst>
                                      </p:cBhvr>
                                      <p:tavLst>
                                        <p:tav tm="0">
                                          <p:val>
                                            <p:fltVal val="0"/>
                                          </p:val>
                                        </p:tav>
                                        <p:tav tm="100000">
                                          <p:val>
                                            <p:strVal val="#ppt_w"/>
                                          </p:val>
                                        </p:tav>
                                      </p:tavLst>
                                    </p:anim>
                                    <p:anim calcmode="lin" valueType="num">
                                      <p:cBhvr>
                                        <p:cTn id="63" dur="500" fill="hold"/>
                                        <p:tgtEl>
                                          <p:spTgt spid="80"/>
                                        </p:tgtEl>
                                        <p:attrNameLst>
                                          <p:attrName>ppt_h</p:attrName>
                                        </p:attrNameLst>
                                      </p:cBhvr>
                                      <p:tavLst>
                                        <p:tav tm="0">
                                          <p:val>
                                            <p:fltVal val="0"/>
                                          </p:val>
                                        </p:tav>
                                        <p:tav tm="100000">
                                          <p:val>
                                            <p:strVal val="#ppt_h"/>
                                          </p:val>
                                        </p:tav>
                                      </p:tavLst>
                                    </p:anim>
                                    <p:animEffect transition="in" filter="fade">
                                      <p:cBhvr>
                                        <p:cTn id="64" dur="500"/>
                                        <p:tgtEl>
                                          <p:spTgt spid="80"/>
                                        </p:tgtEl>
                                      </p:cBhvr>
                                    </p:animEffect>
                                  </p:childTnLst>
                                </p:cTn>
                              </p:par>
                            </p:childTnLst>
                          </p:cTn>
                        </p:par>
                        <p:par>
                          <p:cTn id="65" fill="hold">
                            <p:stCondLst>
                              <p:cond delay="500"/>
                            </p:stCondLst>
                            <p:childTnLst>
                              <p:par>
                                <p:cTn id="66" presetID="12" presetClass="entr" presetSubtype="8" fill="hold" nodeType="afterEffect">
                                  <p:stCondLst>
                                    <p:cond delay="0"/>
                                  </p:stCondLst>
                                  <p:childTnLst>
                                    <p:set>
                                      <p:cBhvr>
                                        <p:cTn id="67" dur="1" fill="hold">
                                          <p:stCondLst>
                                            <p:cond delay="0"/>
                                          </p:stCondLst>
                                        </p:cTn>
                                        <p:tgtEl>
                                          <p:spTgt spid="53"/>
                                        </p:tgtEl>
                                        <p:attrNameLst>
                                          <p:attrName>style.visibility</p:attrName>
                                        </p:attrNameLst>
                                      </p:cBhvr>
                                      <p:to>
                                        <p:strVal val="visible"/>
                                      </p:to>
                                    </p:set>
                                    <p:anim calcmode="lin" valueType="num">
                                      <p:cBhvr additive="base">
                                        <p:cTn id="68" dur="500"/>
                                        <p:tgtEl>
                                          <p:spTgt spid="53"/>
                                        </p:tgtEl>
                                        <p:attrNameLst>
                                          <p:attrName>ppt_x</p:attrName>
                                        </p:attrNameLst>
                                      </p:cBhvr>
                                      <p:tavLst>
                                        <p:tav tm="0">
                                          <p:val>
                                            <p:strVal val="#ppt_x-#ppt_w*1.125000"/>
                                          </p:val>
                                        </p:tav>
                                        <p:tav tm="100000">
                                          <p:val>
                                            <p:strVal val="#ppt_x"/>
                                          </p:val>
                                        </p:tav>
                                      </p:tavLst>
                                    </p:anim>
                                    <p:animEffect transition="in" filter="wipe(right)">
                                      <p:cBhvr>
                                        <p:cTn id="69" dur="500"/>
                                        <p:tgtEl>
                                          <p:spTgt spid="53"/>
                                        </p:tgtEl>
                                      </p:cBhvr>
                                    </p:animEffect>
                                  </p:childTnLst>
                                </p:cTn>
                              </p:par>
                            </p:childTnLst>
                          </p:cTn>
                        </p:par>
                        <p:par>
                          <p:cTn id="70" fill="hold">
                            <p:stCondLst>
                              <p:cond delay="1000"/>
                            </p:stCondLst>
                            <p:childTnLst>
                              <p:par>
                                <p:cTn id="71" presetID="12" presetClass="entr" presetSubtype="8"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additive="base">
                                        <p:cTn id="73" dur="500"/>
                                        <p:tgtEl>
                                          <p:spTgt spid="59"/>
                                        </p:tgtEl>
                                        <p:attrNameLst>
                                          <p:attrName>ppt_x</p:attrName>
                                        </p:attrNameLst>
                                      </p:cBhvr>
                                      <p:tavLst>
                                        <p:tav tm="0">
                                          <p:val>
                                            <p:strVal val="#ppt_x-#ppt_w*1.125000"/>
                                          </p:val>
                                        </p:tav>
                                        <p:tav tm="100000">
                                          <p:val>
                                            <p:strVal val="#ppt_x"/>
                                          </p:val>
                                        </p:tav>
                                      </p:tavLst>
                                    </p:anim>
                                    <p:animEffect transition="in" filter="wipe(right)">
                                      <p:cBhvr>
                                        <p:cTn id="74" dur="500"/>
                                        <p:tgtEl>
                                          <p:spTgt spid="59"/>
                                        </p:tgtEl>
                                      </p:cBhvr>
                                    </p:animEffect>
                                  </p:childTnLst>
                                </p:cTn>
                              </p:par>
                            </p:childTnLst>
                          </p:cTn>
                        </p:par>
                        <p:par>
                          <p:cTn id="75" fill="hold">
                            <p:stCondLst>
                              <p:cond delay="1500"/>
                            </p:stCondLst>
                            <p:childTnLst>
                              <p:par>
                                <p:cTn id="76" presetID="12" presetClass="entr" presetSubtype="8" fill="hold" nodeType="afterEffect">
                                  <p:stCondLst>
                                    <p:cond delay="0"/>
                                  </p:stCondLst>
                                  <p:childTnLst>
                                    <p:set>
                                      <p:cBhvr>
                                        <p:cTn id="77" dur="1" fill="hold">
                                          <p:stCondLst>
                                            <p:cond delay="0"/>
                                          </p:stCondLst>
                                        </p:cTn>
                                        <p:tgtEl>
                                          <p:spTgt spid="65"/>
                                        </p:tgtEl>
                                        <p:attrNameLst>
                                          <p:attrName>style.visibility</p:attrName>
                                        </p:attrNameLst>
                                      </p:cBhvr>
                                      <p:to>
                                        <p:strVal val="visible"/>
                                      </p:to>
                                    </p:set>
                                    <p:anim calcmode="lin" valueType="num">
                                      <p:cBhvr additive="base">
                                        <p:cTn id="78" dur="500"/>
                                        <p:tgtEl>
                                          <p:spTgt spid="65"/>
                                        </p:tgtEl>
                                        <p:attrNameLst>
                                          <p:attrName>ppt_x</p:attrName>
                                        </p:attrNameLst>
                                      </p:cBhvr>
                                      <p:tavLst>
                                        <p:tav tm="0">
                                          <p:val>
                                            <p:strVal val="#ppt_x-#ppt_w*1.125000"/>
                                          </p:val>
                                        </p:tav>
                                        <p:tav tm="100000">
                                          <p:val>
                                            <p:strVal val="#ppt_x"/>
                                          </p:val>
                                        </p:tav>
                                      </p:tavLst>
                                    </p:anim>
                                    <p:animEffect transition="in" filter="wipe(right)">
                                      <p:cBhvr>
                                        <p:cTn id="79" dur="500"/>
                                        <p:tgtEl>
                                          <p:spTgt spid="65"/>
                                        </p:tgtEl>
                                      </p:cBhvr>
                                    </p:animEffect>
                                  </p:childTnLst>
                                </p:cTn>
                              </p:par>
                            </p:childTnLst>
                          </p:cTn>
                        </p:par>
                        <p:par>
                          <p:cTn id="80" fill="hold">
                            <p:stCondLst>
                              <p:cond delay="2000"/>
                            </p:stCondLst>
                            <p:childTnLst>
                              <p:par>
                                <p:cTn id="81" presetID="12" presetClass="entr" presetSubtype="8" fill="hold" nodeType="after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p:tgtEl>
                                          <p:spTgt spid="56"/>
                                        </p:tgtEl>
                                        <p:attrNameLst>
                                          <p:attrName>ppt_x</p:attrName>
                                        </p:attrNameLst>
                                      </p:cBhvr>
                                      <p:tavLst>
                                        <p:tav tm="0">
                                          <p:val>
                                            <p:strVal val="#ppt_x-#ppt_w*1.125000"/>
                                          </p:val>
                                        </p:tav>
                                        <p:tav tm="100000">
                                          <p:val>
                                            <p:strVal val="#ppt_x"/>
                                          </p:val>
                                        </p:tav>
                                      </p:tavLst>
                                    </p:anim>
                                    <p:animEffect transition="in" filter="wipe(right)">
                                      <p:cBhvr>
                                        <p:cTn id="84" dur="500"/>
                                        <p:tgtEl>
                                          <p:spTgt spid="56"/>
                                        </p:tgtEl>
                                      </p:cBhvr>
                                    </p:animEffect>
                                  </p:childTnLst>
                                </p:cTn>
                              </p:par>
                            </p:childTnLst>
                          </p:cTn>
                        </p:par>
                        <p:par>
                          <p:cTn id="85" fill="hold">
                            <p:stCondLst>
                              <p:cond delay="2500"/>
                            </p:stCondLst>
                            <p:childTnLst>
                              <p:par>
                                <p:cTn id="86" presetID="12" presetClass="entr" presetSubtype="8" fill="hold"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500"/>
                                        <p:tgtEl>
                                          <p:spTgt spid="62"/>
                                        </p:tgtEl>
                                        <p:attrNameLst>
                                          <p:attrName>ppt_x</p:attrName>
                                        </p:attrNameLst>
                                      </p:cBhvr>
                                      <p:tavLst>
                                        <p:tav tm="0">
                                          <p:val>
                                            <p:strVal val="#ppt_x-#ppt_w*1.125000"/>
                                          </p:val>
                                        </p:tav>
                                        <p:tav tm="100000">
                                          <p:val>
                                            <p:strVal val="#ppt_x"/>
                                          </p:val>
                                        </p:tav>
                                      </p:tavLst>
                                    </p:anim>
                                    <p:animEffect transition="in" filter="wipe(right)">
                                      <p:cBhvr>
                                        <p:cTn id="89" dur="500"/>
                                        <p:tgtEl>
                                          <p:spTgt spid="62"/>
                                        </p:tgtEl>
                                      </p:cBhvr>
                                    </p:animEffect>
                                  </p:childTnLst>
                                </p:cTn>
                              </p:par>
                            </p:childTnLst>
                          </p:cTn>
                        </p:par>
                        <p:par>
                          <p:cTn id="90" fill="hold">
                            <p:stCondLst>
                              <p:cond delay="3000"/>
                            </p:stCondLst>
                            <p:childTnLst>
                              <p:par>
                                <p:cTn id="91" presetID="12" presetClass="entr" presetSubtype="8" fill="hold" nodeType="after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p:tgtEl>
                                          <p:spTgt spid="68"/>
                                        </p:tgtEl>
                                        <p:attrNameLst>
                                          <p:attrName>ppt_x</p:attrName>
                                        </p:attrNameLst>
                                      </p:cBhvr>
                                      <p:tavLst>
                                        <p:tav tm="0">
                                          <p:val>
                                            <p:strVal val="#ppt_x-#ppt_w*1.125000"/>
                                          </p:val>
                                        </p:tav>
                                        <p:tav tm="100000">
                                          <p:val>
                                            <p:strVal val="#ppt_x"/>
                                          </p:val>
                                        </p:tav>
                                      </p:tavLst>
                                    </p:anim>
                                    <p:animEffect transition="in" filter="wipe(right)">
                                      <p:cBhvr>
                                        <p:cTn id="9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77" grpId="0" animBg="1"/>
      <p:bldP spid="82" grpId="0" animBg="1"/>
      <p:bldP spid="42" grpId="0" animBg="1"/>
      <p:bldP spid="45" grpId="0" animBg="1"/>
      <p:bldP spid="78" grpId="0" animBg="1"/>
      <p:bldP spid="81" grpId="0" animBg="1"/>
      <p:bldP spid="43" grpId="0" animBg="1"/>
      <p:bldP spid="46"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903990"/>
            <a:ext cx="2676525" cy="1391915"/>
            <a:chOff x="4546600" y="2197116"/>
            <a:chExt cx="3568700" cy="1855887"/>
          </a:xfrm>
        </p:grpSpPr>
        <p:sp>
          <p:nvSpPr>
            <p:cNvPr id="3" name="矩形 2"/>
            <p:cNvSpPr/>
            <p:nvPr/>
          </p:nvSpPr>
          <p:spPr>
            <a:xfrm>
              <a:off x="4839552" y="2197116"/>
              <a:ext cx="3275748" cy="787908"/>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rPr>
                <a:t>PART 03</a:t>
              </a:r>
              <a:endParaRPr lang="zh-CN" altLang="en-US" sz="2700" dirty="0">
                <a:solidFill>
                  <a:schemeClr val="tx2">
                    <a:lumMod val="75000"/>
                    <a:lumOff val="25000"/>
                  </a:schemeClr>
                </a:solidFill>
              </a:endParaRPr>
            </a:p>
          </p:txBody>
        </p:sp>
        <p:sp>
          <p:nvSpPr>
            <p:cNvPr id="4" name="矩形 3"/>
            <p:cNvSpPr/>
            <p:nvPr/>
          </p:nvSpPr>
          <p:spPr>
            <a:xfrm>
              <a:off x="4826852" y="2744355"/>
              <a:ext cx="3086433" cy="935641"/>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rPr>
                <a:t>推广策划</a:t>
              </a:r>
            </a:p>
          </p:txBody>
        </p:sp>
        <p:sp>
          <p:nvSpPr>
            <p:cNvPr id="5" name="文本框 4"/>
            <p:cNvSpPr txBox="1"/>
            <p:nvPr/>
          </p:nvSpPr>
          <p:spPr>
            <a:xfrm>
              <a:off x="4839552" y="3579027"/>
              <a:ext cx="2964731" cy="47397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latin typeface="+mj-ea"/>
                  <a:ea typeface="+mj-ea"/>
                </a:rPr>
                <a:t>MARKET ANALYSIS</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pic>
        <p:nvPicPr>
          <p:cNvPr id="9" name="Picture 3" descr="E:\PPT改稿\未标46题-1 副本.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998618" y="261937"/>
            <a:ext cx="878682" cy="58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989395"/>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5286"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推广策划</a:t>
            </a:r>
          </a:p>
        </p:txBody>
      </p:sp>
      <p:sp>
        <p:nvSpPr>
          <p:cNvPr id="23" name="矩形 22"/>
          <p:cNvSpPr/>
          <p:nvPr/>
        </p:nvSpPr>
        <p:spPr>
          <a:xfrm>
            <a:off x="295286"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PROMTION STRATEGY</a:t>
            </a:r>
          </a:p>
        </p:txBody>
      </p:sp>
      <p:grpSp>
        <p:nvGrpSpPr>
          <p:cNvPr id="24" name="31a1dfd0-48a9-4801-a096-04c693fb075f"/>
          <p:cNvGrpSpPr>
            <a:grpSpLocks noChangeAspect="1"/>
          </p:cNvGrpSpPr>
          <p:nvPr/>
        </p:nvGrpSpPr>
        <p:grpSpPr>
          <a:xfrm>
            <a:off x="2939616" y="1872343"/>
            <a:ext cx="3277527" cy="2091759"/>
            <a:chOff x="3430549" y="1936342"/>
            <a:chExt cx="5318886" cy="3394583"/>
          </a:xfrm>
        </p:grpSpPr>
        <p:sp>
          <p:nvSpPr>
            <p:cNvPr id="25" name="i$liḋe-Oval 74"/>
            <p:cNvSpPr/>
            <p:nvPr/>
          </p:nvSpPr>
          <p:spPr bwMode="auto">
            <a:xfrm flipH="1">
              <a:off x="7411913" y="1936342"/>
              <a:ext cx="896881" cy="896881"/>
            </a:xfrm>
            <a:prstGeom prst="ellipse">
              <a:avLst/>
            </a:prstGeom>
            <a:solidFill>
              <a:schemeClr val="accent4"/>
            </a:solidFill>
            <a:ln w="19050">
              <a:noFill/>
              <a:round/>
              <a:headEnd/>
              <a:tailEnd/>
            </a:ln>
          </p:spPr>
          <p:txBody>
            <a:bodyPr anchor="ctr"/>
            <a:lstStyle/>
            <a:p>
              <a:pPr algn="ctr"/>
              <a:endParaRPr/>
            </a:p>
          </p:txBody>
        </p:sp>
        <p:sp>
          <p:nvSpPr>
            <p:cNvPr id="26" name="îṣļîḑé-Oval 75"/>
            <p:cNvSpPr/>
            <p:nvPr/>
          </p:nvSpPr>
          <p:spPr bwMode="auto">
            <a:xfrm flipH="1">
              <a:off x="7411913" y="4434044"/>
              <a:ext cx="896881" cy="896881"/>
            </a:xfrm>
            <a:prstGeom prst="ellipse">
              <a:avLst/>
            </a:prstGeom>
            <a:solidFill>
              <a:schemeClr val="accent6"/>
            </a:solidFill>
            <a:ln w="19050">
              <a:noFill/>
              <a:round/>
              <a:headEnd/>
              <a:tailEnd/>
            </a:ln>
          </p:spPr>
          <p:txBody>
            <a:bodyPr anchor="ctr"/>
            <a:lstStyle/>
            <a:p>
              <a:pPr algn="ctr"/>
              <a:endParaRPr/>
            </a:p>
          </p:txBody>
        </p:sp>
        <p:cxnSp>
          <p:nvCxnSpPr>
            <p:cNvPr id="28" name="îṣļîḑé-Straight Arrow Connector 78"/>
            <p:cNvCxnSpPr/>
            <p:nvPr/>
          </p:nvCxnSpPr>
          <p:spPr>
            <a:xfrm flipH="1">
              <a:off x="7008678" y="2712920"/>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0" name="îṣļîḑé-Oval 79"/>
            <p:cNvSpPr/>
            <p:nvPr/>
          </p:nvSpPr>
          <p:spPr bwMode="auto">
            <a:xfrm flipH="1">
              <a:off x="7852554" y="3185192"/>
              <a:ext cx="896881" cy="896881"/>
            </a:xfrm>
            <a:prstGeom prst="ellipse">
              <a:avLst/>
            </a:prstGeom>
            <a:solidFill>
              <a:schemeClr val="accent5"/>
            </a:solidFill>
            <a:ln w="19050">
              <a:noFill/>
              <a:round/>
              <a:headEnd/>
              <a:tailEnd/>
            </a:ln>
          </p:spPr>
          <p:txBody>
            <a:bodyPr anchor="ctr"/>
            <a:lstStyle/>
            <a:p>
              <a:pPr algn="ctr"/>
              <a:endParaRPr/>
            </a:p>
          </p:txBody>
        </p:sp>
        <p:cxnSp>
          <p:nvCxnSpPr>
            <p:cNvPr id="32" name="îṣļîḑé-Straight Arrow Connector 80"/>
            <p:cNvCxnSpPr/>
            <p:nvPr/>
          </p:nvCxnSpPr>
          <p:spPr>
            <a:xfrm flipH="1" flipV="1">
              <a:off x="7008678" y="4156213"/>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îṣļîḑé-Straight Arrow Connector 81"/>
            <p:cNvCxnSpPr/>
            <p:nvPr/>
          </p:nvCxnSpPr>
          <p:spPr>
            <a:xfrm flipH="1">
              <a:off x="7016719" y="3633637"/>
              <a:ext cx="764911" cy="990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5" name="îṣļîḑé-Oval 84"/>
            <p:cNvSpPr/>
            <p:nvPr/>
          </p:nvSpPr>
          <p:spPr bwMode="auto">
            <a:xfrm>
              <a:off x="3871188" y="1936342"/>
              <a:ext cx="896881" cy="896881"/>
            </a:xfrm>
            <a:prstGeom prst="ellipse">
              <a:avLst/>
            </a:prstGeom>
            <a:solidFill>
              <a:schemeClr val="accent3"/>
            </a:solidFill>
            <a:ln w="19050">
              <a:noFill/>
              <a:round/>
              <a:headEnd/>
              <a:tailEnd/>
            </a:ln>
          </p:spPr>
          <p:txBody>
            <a:bodyPr anchor="ctr"/>
            <a:lstStyle/>
            <a:p>
              <a:pPr algn="ctr"/>
              <a:endParaRPr/>
            </a:p>
          </p:txBody>
        </p:sp>
        <p:sp>
          <p:nvSpPr>
            <p:cNvPr id="36" name="îṣļîḑé-Oval 85"/>
            <p:cNvSpPr/>
            <p:nvPr/>
          </p:nvSpPr>
          <p:spPr bwMode="auto">
            <a:xfrm>
              <a:off x="3871188" y="4434044"/>
              <a:ext cx="896881" cy="896881"/>
            </a:xfrm>
            <a:prstGeom prst="ellipse">
              <a:avLst/>
            </a:prstGeom>
            <a:solidFill>
              <a:schemeClr val="accent1"/>
            </a:solidFill>
            <a:ln w="19050">
              <a:noFill/>
              <a:round/>
              <a:headEnd/>
              <a:tailEnd/>
            </a:ln>
          </p:spPr>
          <p:txBody>
            <a:bodyPr anchor="ctr"/>
            <a:lstStyle/>
            <a:p>
              <a:pPr algn="ctr"/>
              <a:endParaRPr/>
            </a:p>
          </p:txBody>
        </p:sp>
        <p:cxnSp>
          <p:nvCxnSpPr>
            <p:cNvPr id="37" name="îṣļîḑé-Straight Arrow Connector 88"/>
            <p:cNvCxnSpPr/>
            <p:nvPr/>
          </p:nvCxnSpPr>
          <p:spPr>
            <a:xfrm>
              <a:off x="4635490" y="2702371"/>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8" name="îṣļîḑé-Oval 89"/>
            <p:cNvSpPr/>
            <p:nvPr/>
          </p:nvSpPr>
          <p:spPr bwMode="auto">
            <a:xfrm>
              <a:off x="3430549" y="3185192"/>
              <a:ext cx="896881" cy="896881"/>
            </a:xfrm>
            <a:prstGeom prst="ellipse">
              <a:avLst/>
            </a:prstGeom>
            <a:solidFill>
              <a:schemeClr val="accent2"/>
            </a:solidFill>
            <a:ln w="19050">
              <a:noFill/>
              <a:round/>
              <a:headEnd/>
              <a:tailEnd/>
            </a:ln>
          </p:spPr>
          <p:txBody>
            <a:bodyPr anchor="ctr"/>
            <a:lstStyle/>
            <a:p>
              <a:pPr algn="ctr"/>
              <a:endParaRPr/>
            </a:p>
          </p:txBody>
        </p:sp>
        <p:cxnSp>
          <p:nvCxnSpPr>
            <p:cNvPr id="39" name="îṣļîḑé-Straight Arrow Connector 90"/>
            <p:cNvCxnSpPr/>
            <p:nvPr/>
          </p:nvCxnSpPr>
          <p:spPr>
            <a:xfrm flipV="1">
              <a:off x="4635490" y="4156213"/>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0" name="îṣļîḑé-Straight Arrow Connector 91"/>
            <p:cNvCxnSpPr/>
            <p:nvPr/>
          </p:nvCxnSpPr>
          <p:spPr>
            <a:xfrm>
              <a:off x="4358998" y="3633637"/>
              <a:ext cx="764911" cy="990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1" name="îṣļîḑé-Freeform: Shape 93"/>
            <p:cNvSpPr>
              <a:spLocks/>
            </p:cNvSpPr>
            <p:nvPr/>
          </p:nvSpPr>
          <p:spPr bwMode="auto">
            <a:xfrm>
              <a:off x="4078035" y="4716715"/>
              <a:ext cx="483191" cy="331535"/>
            </a:xfrm>
            <a:custGeom>
              <a:avLst/>
              <a:gdLst/>
              <a:ahLst/>
              <a:cxnLst>
                <a:cxn ang="0">
                  <a:pos x="45" y="0"/>
                </a:cxn>
                <a:cxn ang="0">
                  <a:pos x="40" y="0"/>
                </a:cxn>
                <a:cxn ang="0">
                  <a:pos x="0" y="22"/>
                </a:cxn>
                <a:cxn ang="0">
                  <a:pos x="4" y="28"/>
                </a:cxn>
                <a:cxn ang="0">
                  <a:pos x="4" y="31"/>
                </a:cxn>
                <a:cxn ang="0">
                  <a:pos x="4" y="40"/>
                </a:cxn>
                <a:cxn ang="0">
                  <a:pos x="2" y="44"/>
                </a:cxn>
                <a:cxn ang="0">
                  <a:pos x="2" y="54"/>
                </a:cxn>
                <a:cxn ang="0">
                  <a:pos x="10" y="55"/>
                </a:cxn>
                <a:cxn ang="0">
                  <a:pos x="13" y="51"/>
                </a:cxn>
                <a:cxn ang="0">
                  <a:pos x="9" y="41"/>
                </a:cxn>
                <a:cxn ang="0">
                  <a:pos x="5" y="35"/>
                </a:cxn>
                <a:cxn ang="0">
                  <a:pos x="9" y="29"/>
                </a:cxn>
                <a:cxn ang="0">
                  <a:pos x="15" y="32"/>
                </a:cxn>
                <a:cxn ang="0">
                  <a:pos x="15" y="47"/>
                </a:cxn>
                <a:cxn ang="0">
                  <a:pos x="71" y="47"/>
                </a:cxn>
                <a:cxn ang="0">
                  <a:pos x="71" y="32"/>
                </a:cxn>
                <a:cxn ang="0">
                  <a:pos x="85" y="22"/>
                </a:cxn>
                <a:cxn ang="0">
                  <a:pos x="4" y="52"/>
                </a:cxn>
                <a:cxn ang="0">
                  <a:pos x="9" y="45"/>
                </a:cxn>
                <a:cxn ang="0">
                  <a:pos x="4" y="52"/>
                </a:cxn>
                <a:cxn ang="0">
                  <a:pos x="58" y="44"/>
                </a:cxn>
                <a:cxn ang="0">
                  <a:pos x="55" y="47"/>
                </a:cxn>
                <a:cxn ang="0">
                  <a:pos x="57" y="49"/>
                </a:cxn>
                <a:cxn ang="0">
                  <a:pos x="65" y="45"/>
                </a:cxn>
                <a:cxn ang="0">
                  <a:pos x="43" y="53"/>
                </a:cxn>
                <a:cxn ang="0">
                  <a:pos x="20" y="45"/>
                </a:cxn>
                <a:cxn ang="0">
                  <a:pos x="49" y="50"/>
                </a:cxn>
                <a:cxn ang="0">
                  <a:pos x="49" y="46"/>
                </a:cxn>
                <a:cxn ang="0">
                  <a:pos x="20" y="40"/>
                </a:cxn>
                <a:cxn ang="0">
                  <a:pos x="40" y="43"/>
                </a:cxn>
                <a:cxn ang="0">
                  <a:pos x="45" y="43"/>
                </a:cxn>
                <a:cxn ang="0">
                  <a:pos x="65" y="41"/>
                </a:cxn>
                <a:cxn ang="0">
                  <a:pos x="5" y="22"/>
                </a:cxn>
                <a:cxn ang="0">
                  <a:pos x="80" y="22"/>
                </a:cxn>
              </a:cxnLst>
              <a:rect l="0" t="0" r="r" b="b"/>
              <a:pathLst>
                <a:path w="85" h="58">
                  <a:moveTo>
                    <a:pt x="82" y="17"/>
                  </a:moveTo>
                  <a:cubicBezTo>
                    <a:pt x="45" y="0"/>
                    <a:pt x="45" y="0"/>
                    <a:pt x="45" y="0"/>
                  </a:cubicBezTo>
                  <a:cubicBezTo>
                    <a:pt x="44" y="0"/>
                    <a:pt x="43" y="0"/>
                    <a:pt x="43" y="0"/>
                  </a:cubicBezTo>
                  <a:cubicBezTo>
                    <a:pt x="42" y="0"/>
                    <a:pt x="41" y="0"/>
                    <a:pt x="40" y="0"/>
                  </a:cubicBezTo>
                  <a:cubicBezTo>
                    <a:pt x="3" y="17"/>
                    <a:pt x="3" y="17"/>
                    <a:pt x="3" y="17"/>
                  </a:cubicBezTo>
                  <a:cubicBezTo>
                    <a:pt x="1" y="18"/>
                    <a:pt x="0" y="20"/>
                    <a:pt x="0" y="22"/>
                  </a:cubicBezTo>
                  <a:cubicBezTo>
                    <a:pt x="0" y="24"/>
                    <a:pt x="1" y="25"/>
                    <a:pt x="2" y="26"/>
                  </a:cubicBezTo>
                  <a:cubicBezTo>
                    <a:pt x="3" y="27"/>
                    <a:pt x="3" y="27"/>
                    <a:pt x="4" y="28"/>
                  </a:cubicBezTo>
                  <a:cubicBezTo>
                    <a:pt x="5" y="28"/>
                    <a:pt x="5" y="29"/>
                    <a:pt x="5" y="29"/>
                  </a:cubicBezTo>
                  <a:cubicBezTo>
                    <a:pt x="5" y="30"/>
                    <a:pt x="5" y="30"/>
                    <a:pt x="4" y="31"/>
                  </a:cubicBezTo>
                  <a:cubicBezTo>
                    <a:pt x="3" y="32"/>
                    <a:pt x="1" y="33"/>
                    <a:pt x="1" y="35"/>
                  </a:cubicBezTo>
                  <a:cubicBezTo>
                    <a:pt x="1" y="38"/>
                    <a:pt x="3" y="39"/>
                    <a:pt x="4" y="40"/>
                  </a:cubicBezTo>
                  <a:cubicBezTo>
                    <a:pt x="5" y="40"/>
                    <a:pt x="5" y="41"/>
                    <a:pt x="5" y="41"/>
                  </a:cubicBezTo>
                  <a:cubicBezTo>
                    <a:pt x="3" y="41"/>
                    <a:pt x="2" y="42"/>
                    <a:pt x="2" y="44"/>
                  </a:cubicBezTo>
                  <a:cubicBezTo>
                    <a:pt x="1" y="51"/>
                    <a:pt x="1" y="51"/>
                    <a:pt x="1" y="51"/>
                  </a:cubicBezTo>
                  <a:cubicBezTo>
                    <a:pt x="1" y="52"/>
                    <a:pt x="1" y="54"/>
                    <a:pt x="2" y="54"/>
                  </a:cubicBezTo>
                  <a:cubicBezTo>
                    <a:pt x="2" y="55"/>
                    <a:pt x="3" y="55"/>
                    <a:pt x="4" y="55"/>
                  </a:cubicBezTo>
                  <a:cubicBezTo>
                    <a:pt x="10" y="55"/>
                    <a:pt x="10" y="55"/>
                    <a:pt x="10" y="55"/>
                  </a:cubicBezTo>
                  <a:cubicBezTo>
                    <a:pt x="11" y="55"/>
                    <a:pt x="12" y="55"/>
                    <a:pt x="12" y="54"/>
                  </a:cubicBezTo>
                  <a:cubicBezTo>
                    <a:pt x="13" y="54"/>
                    <a:pt x="13" y="52"/>
                    <a:pt x="13" y="51"/>
                  </a:cubicBezTo>
                  <a:cubicBezTo>
                    <a:pt x="12" y="44"/>
                    <a:pt x="12" y="44"/>
                    <a:pt x="12" y="44"/>
                  </a:cubicBezTo>
                  <a:cubicBezTo>
                    <a:pt x="12" y="42"/>
                    <a:pt x="10" y="41"/>
                    <a:pt x="9" y="41"/>
                  </a:cubicBezTo>
                  <a:cubicBezTo>
                    <a:pt x="9" y="39"/>
                    <a:pt x="7" y="38"/>
                    <a:pt x="6" y="37"/>
                  </a:cubicBezTo>
                  <a:cubicBezTo>
                    <a:pt x="5" y="36"/>
                    <a:pt x="5" y="36"/>
                    <a:pt x="5" y="35"/>
                  </a:cubicBezTo>
                  <a:cubicBezTo>
                    <a:pt x="5" y="35"/>
                    <a:pt x="5" y="34"/>
                    <a:pt x="6" y="34"/>
                  </a:cubicBezTo>
                  <a:cubicBezTo>
                    <a:pt x="7" y="33"/>
                    <a:pt x="9" y="32"/>
                    <a:pt x="9" y="29"/>
                  </a:cubicBezTo>
                  <a:cubicBezTo>
                    <a:pt x="9" y="29"/>
                    <a:pt x="9" y="29"/>
                    <a:pt x="9" y="29"/>
                  </a:cubicBezTo>
                  <a:cubicBezTo>
                    <a:pt x="15" y="32"/>
                    <a:pt x="15" y="32"/>
                    <a:pt x="15" y="32"/>
                  </a:cubicBezTo>
                  <a:cubicBezTo>
                    <a:pt x="15" y="32"/>
                    <a:pt x="15" y="32"/>
                    <a:pt x="15" y="33"/>
                  </a:cubicBezTo>
                  <a:cubicBezTo>
                    <a:pt x="15" y="47"/>
                    <a:pt x="15" y="47"/>
                    <a:pt x="15" y="47"/>
                  </a:cubicBezTo>
                  <a:cubicBezTo>
                    <a:pt x="15" y="57"/>
                    <a:pt x="35" y="58"/>
                    <a:pt x="43" y="58"/>
                  </a:cubicBezTo>
                  <a:cubicBezTo>
                    <a:pt x="51" y="58"/>
                    <a:pt x="71" y="57"/>
                    <a:pt x="71" y="47"/>
                  </a:cubicBezTo>
                  <a:cubicBezTo>
                    <a:pt x="71" y="32"/>
                    <a:pt x="71" y="32"/>
                    <a:pt x="71" y="32"/>
                  </a:cubicBezTo>
                  <a:cubicBezTo>
                    <a:pt x="71" y="32"/>
                    <a:pt x="71" y="32"/>
                    <a:pt x="71" y="32"/>
                  </a:cubicBezTo>
                  <a:cubicBezTo>
                    <a:pt x="82" y="27"/>
                    <a:pt x="82" y="27"/>
                    <a:pt x="82" y="27"/>
                  </a:cubicBezTo>
                  <a:cubicBezTo>
                    <a:pt x="84" y="26"/>
                    <a:pt x="85" y="24"/>
                    <a:pt x="85" y="22"/>
                  </a:cubicBezTo>
                  <a:cubicBezTo>
                    <a:pt x="85" y="20"/>
                    <a:pt x="84" y="18"/>
                    <a:pt x="82" y="17"/>
                  </a:cubicBezTo>
                  <a:close/>
                  <a:moveTo>
                    <a:pt x="4" y="52"/>
                  </a:moveTo>
                  <a:cubicBezTo>
                    <a:pt x="5" y="45"/>
                    <a:pt x="5" y="45"/>
                    <a:pt x="5" y="45"/>
                  </a:cubicBezTo>
                  <a:cubicBezTo>
                    <a:pt x="9" y="45"/>
                    <a:pt x="9" y="45"/>
                    <a:pt x="9" y="45"/>
                  </a:cubicBezTo>
                  <a:cubicBezTo>
                    <a:pt x="10" y="52"/>
                    <a:pt x="10" y="52"/>
                    <a:pt x="10" y="52"/>
                  </a:cubicBezTo>
                  <a:lnTo>
                    <a:pt x="4" y="52"/>
                  </a:lnTo>
                  <a:close/>
                  <a:moveTo>
                    <a:pt x="65" y="41"/>
                  </a:moveTo>
                  <a:cubicBezTo>
                    <a:pt x="64" y="42"/>
                    <a:pt x="62" y="43"/>
                    <a:pt x="58" y="44"/>
                  </a:cubicBezTo>
                  <a:cubicBezTo>
                    <a:pt x="58" y="45"/>
                    <a:pt x="57" y="45"/>
                    <a:pt x="56" y="45"/>
                  </a:cubicBezTo>
                  <a:cubicBezTo>
                    <a:pt x="55" y="45"/>
                    <a:pt x="54" y="46"/>
                    <a:pt x="55" y="47"/>
                  </a:cubicBezTo>
                  <a:cubicBezTo>
                    <a:pt x="55" y="48"/>
                    <a:pt x="56" y="49"/>
                    <a:pt x="56" y="49"/>
                  </a:cubicBezTo>
                  <a:cubicBezTo>
                    <a:pt x="56" y="49"/>
                    <a:pt x="57" y="49"/>
                    <a:pt x="57" y="49"/>
                  </a:cubicBezTo>
                  <a:cubicBezTo>
                    <a:pt x="58" y="48"/>
                    <a:pt x="58" y="48"/>
                    <a:pt x="59" y="48"/>
                  </a:cubicBezTo>
                  <a:cubicBezTo>
                    <a:pt x="62" y="47"/>
                    <a:pt x="64" y="46"/>
                    <a:pt x="65" y="45"/>
                  </a:cubicBezTo>
                  <a:cubicBezTo>
                    <a:pt x="65" y="47"/>
                    <a:pt x="65" y="47"/>
                    <a:pt x="65" y="47"/>
                  </a:cubicBezTo>
                  <a:cubicBezTo>
                    <a:pt x="65" y="50"/>
                    <a:pt x="55" y="53"/>
                    <a:pt x="43" y="53"/>
                  </a:cubicBezTo>
                  <a:cubicBezTo>
                    <a:pt x="30" y="53"/>
                    <a:pt x="20" y="50"/>
                    <a:pt x="20" y="47"/>
                  </a:cubicBezTo>
                  <a:cubicBezTo>
                    <a:pt x="20" y="45"/>
                    <a:pt x="20" y="45"/>
                    <a:pt x="20" y="45"/>
                  </a:cubicBezTo>
                  <a:cubicBezTo>
                    <a:pt x="25" y="48"/>
                    <a:pt x="34" y="50"/>
                    <a:pt x="43" y="50"/>
                  </a:cubicBezTo>
                  <a:cubicBezTo>
                    <a:pt x="45" y="50"/>
                    <a:pt x="47" y="50"/>
                    <a:pt x="49" y="50"/>
                  </a:cubicBezTo>
                  <a:cubicBezTo>
                    <a:pt x="50" y="50"/>
                    <a:pt x="51" y="49"/>
                    <a:pt x="51" y="48"/>
                  </a:cubicBezTo>
                  <a:cubicBezTo>
                    <a:pt x="51" y="47"/>
                    <a:pt x="50" y="46"/>
                    <a:pt x="49" y="46"/>
                  </a:cubicBezTo>
                  <a:cubicBezTo>
                    <a:pt x="47" y="46"/>
                    <a:pt x="45" y="46"/>
                    <a:pt x="43" y="46"/>
                  </a:cubicBezTo>
                  <a:cubicBezTo>
                    <a:pt x="30" y="46"/>
                    <a:pt x="22" y="43"/>
                    <a:pt x="20" y="40"/>
                  </a:cubicBezTo>
                  <a:cubicBezTo>
                    <a:pt x="20" y="34"/>
                    <a:pt x="20" y="34"/>
                    <a:pt x="20" y="34"/>
                  </a:cubicBezTo>
                  <a:cubicBezTo>
                    <a:pt x="40" y="43"/>
                    <a:pt x="40" y="43"/>
                    <a:pt x="40" y="43"/>
                  </a:cubicBezTo>
                  <a:cubicBezTo>
                    <a:pt x="41" y="44"/>
                    <a:pt x="42" y="44"/>
                    <a:pt x="42" y="44"/>
                  </a:cubicBezTo>
                  <a:cubicBezTo>
                    <a:pt x="43" y="44"/>
                    <a:pt x="44" y="44"/>
                    <a:pt x="45" y="43"/>
                  </a:cubicBezTo>
                  <a:cubicBezTo>
                    <a:pt x="65" y="34"/>
                    <a:pt x="65" y="34"/>
                    <a:pt x="65" y="34"/>
                  </a:cubicBezTo>
                  <a:lnTo>
                    <a:pt x="65" y="41"/>
                  </a:lnTo>
                  <a:close/>
                  <a:moveTo>
                    <a:pt x="42" y="38"/>
                  </a:moveTo>
                  <a:cubicBezTo>
                    <a:pt x="5" y="22"/>
                    <a:pt x="5" y="22"/>
                    <a:pt x="5" y="22"/>
                  </a:cubicBezTo>
                  <a:cubicBezTo>
                    <a:pt x="43" y="5"/>
                    <a:pt x="43" y="5"/>
                    <a:pt x="43" y="5"/>
                  </a:cubicBezTo>
                  <a:cubicBezTo>
                    <a:pt x="80" y="22"/>
                    <a:pt x="80" y="22"/>
                    <a:pt x="80" y="22"/>
                  </a:cubicBezTo>
                  <a:lnTo>
                    <a:pt x="42" y="38"/>
                  </a:lnTo>
                  <a:close/>
                </a:path>
              </a:pathLst>
            </a:custGeom>
            <a:solidFill>
              <a:schemeClr val="bg1"/>
            </a:solidFill>
            <a:ln w="9525">
              <a:noFill/>
              <a:round/>
              <a:headEnd/>
              <a:tailEnd/>
            </a:ln>
          </p:spPr>
          <p:txBody>
            <a:bodyPr anchor="ctr"/>
            <a:lstStyle/>
            <a:p>
              <a:pPr algn="ctr"/>
              <a:endParaRPr/>
            </a:p>
          </p:txBody>
        </p:sp>
        <p:sp>
          <p:nvSpPr>
            <p:cNvPr id="42" name="îṣļîḑé-Freeform: Shape 94"/>
            <p:cNvSpPr>
              <a:spLocks/>
            </p:cNvSpPr>
            <p:nvPr/>
          </p:nvSpPr>
          <p:spPr bwMode="auto">
            <a:xfrm>
              <a:off x="3633868" y="3483736"/>
              <a:ext cx="490241" cy="299789"/>
            </a:xfrm>
            <a:custGeom>
              <a:avLst/>
              <a:gdLst/>
              <a:ahLst/>
              <a:cxnLst>
                <a:cxn ang="0">
                  <a:pos x="84" y="14"/>
                </a:cxn>
                <a:cxn ang="0">
                  <a:pos x="75" y="8"/>
                </a:cxn>
                <a:cxn ang="0">
                  <a:pos x="73" y="9"/>
                </a:cxn>
                <a:cxn ang="0">
                  <a:pos x="73" y="4"/>
                </a:cxn>
                <a:cxn ang="0">
                  <a:pos x="73" y="3"/>
                </a:cxn>
                <a:cxn ang="0">
                  <a:pos x="71" y="0"/>
                </a:cxn>
                <a:cxn ang="0">
                  <a:pos x="2" y="0"/>
                </a:cxn>
                <a:cxn ang="0">
                  <a:pos x="0" y="3"/>
                </a:cxn>
                <a:cxn ang="0">
                  <a:pos x="0" y="4"/>
                </a:cxn>
                <a:cxn ang="0">
                  <a:pos x="17" y="45"/>
                </a:cxn>
                <a:cxn ang="0">
                  <a:pos x="17" y="51"/>
                </a:cxn>
                <a:cxn ang="0">
                  <a:pos x="19" y="53"/>
                </a:cxn>
                <a:cxn ang="0">
                  <a:pos x="54" y="53"/>
                </a:cxn>
                <a:cxn ang="0">
                  <a:pos x="56" y="51"/>
                </a:cxn>
                <a:cxn ang="0">
                  <a:pos x="56" y="45"/>
                </a:cxn>
                <a:cxn ang="0">
                  <a:pos x="65" y="38"/>
                </a:cxn>
                <a:cxn ang="0">
                  <a:pos x="84" y="25"/>
                </a:cxn>
                <a:cxn ang="0">
                  <a:pos x="84" y="14"/>
                </a:cxn>
                <a:cxn ang="0">
                  <a:pos x="52" y="41"/>
                </a:cxn>
                <a:cxn ang="0">
                  <a:pos x="52" y="41"/>
                </a:cxn>
                <a:cxn ang="0">
                  <a:pos x="49" y="41"/>
                </a:cxn>
                <a:cxn ang="0">
                  <a:pos x="47" y="43"/>
                </a:cxn>
                <a:cxn ang="0">
                  <a:pos x="49" y="45"/>
                </a:cxn>
                <a:cxn ang="0">
                  <a:pos x="51" y="45"/>
                </a:cxn>
                <a:cxn ang="0">
                  <a:pos x="51" y="48"/>
                </a:cxn>
                <a:cxn ang="0">
                  <a:pos x="22" y="48"/>
                </a:cxn>
                <a:cxn ang="0">
                  <a:pos x="22" y="45"/>
                </a:cxn>
                <a:cxn ang="0">
                  <a:pos x="40" y="45"/>
                </a:cxn>
                <a:cxn ang="0">
                  <a:pos x="41" y="43"/>
                </a:cxn>
                <a:cxn ang="0">
                  <a:pos x="40" y="41"/>
                </a:cxn>
                <a:cxn ang="0">
                  <a:pos x="21" y="41"/>
                </a:cxn>
                <a:cxn ang="0">
                  <a:pos x="20" y="41"/>
                </a:cxn>
                <a:cxn ang="0">
                  <a:pos x="5" y="13"/>
                </a:cxn>
                <a:cxn ang="0">
                  <a:pos x="48" y="13"/>
                </a:cxn>
                <a:cxn ang="0">
                  <a:pos x="50" y="12"/>
                </a:cxn>
                <a:cxn ang="0">
                  <a:pos x="48" y="10"/>
                </a:cxn>
                <a:cxn ang="0">
                  <a:pos x="5" y="10"/>
                </a:cxn>
                <a:cxn ang="0">
                  <a:pos x="5" y="6"/>
                </a:cxn>
                <a:cxn ang="0">
                  <a:pos x="68" y="6"/>
                </a:cxn>
                <a:cxn ang="0">
                  <a:pos x="68" y="10"/>
                </a:cxn>
                <a:cxn ang="0">
                  <a:pos x="58" y="10"/>
                </a:cxn>
                <a:cxn ang="0">
                  <a:pos x="56" y="12"/>
                </a:cxn>
                <a:cxn ang="0">
                  <a:pos x="58" y="13"/>
                </a:cxn>
                <a:cxn ang="0">
                  <a:pos x="68" y="13"/>
                </a:cxn>
                <a:cxn ang="0">
                  <a:pos x="52" y="41"/>
                </a:cxn>
                <a:cxn ang="0">
                  <a:pos x="79" y="23"/>
                </a:cxn>
                <a:cxn ang="0">
                  <a:pos x="70" y="31"/>
                </a:cxn>
                <a:cxn ang="0">
                  <a:pos x="73" y="14"/>
                </a:cxn>
                <a:cxn ang="0">
                  <a:pos x="75" y="14"/>
                </a:cxn>
                <a:cxn ang="0">
                  <a:pos x="79" y="16"/>
                </a:cxn>
                <a:cxn ang="0">
                  <a:pos x="79" y="23"/>
                </a:cxn>
              </a:cxnLst>
              <a:rect l="0" t="0" r="r" b="b"/>
              <a:pathLst>
                <a:path w="86" h="53">
                  <a:moveTo>
                    <a:pt x="84" y="14"/>
                  </a:moveTo>
                  <a:cubicBezTo>
                    <a:pt x="83" y="11"/>
                    <a:pt x="79" y="8"/>
                    <a:pt x="75" y="8"/>
                  </a:cubicBezTo>
                  <a:cubicBezTo>
                    <a:pt x="74" y="8"/>
                    <a:pt x="74" y="8"/>
                    <a:pt x="73" y="9"/>
                  </a:cubicBezTo>
                  <a:cubicBezTo>
                    <a:pt x="73" y="7"/>
                    <a:pt x="73" y="6"/>
                    <a:pt x="73" y="4"/>
                  </a:cubicBezTo>
                  <a:cubicBezTo>
                    <a:pt x="73" y="3"/>
                    <a:pt x="73" y="3"/>
                    <a:pt x="73" y="3"/>
                  </a:cubicBezTo>
                  <a:cubicBezTo>
                    <a:pt x="73" y="1"/>
                    <a:pt x="72" y="0"/>
                    <a:pt x="71" y="0"/>
                  </a:cubicBezTo>
                  <a:cubicBezTo>
                    <a:pt x="2" y="0"/>
                    <a:pt x="2" y="0"/>
                    <a:pt x="2" y="0"/>
                  </a:cubicBezTo>
                  <a:cubicBezTo>
                    <a:pt x="1" y="0"/>
                    <a:pt x="0" y="1"/>
                    <a:pt x="0" y="3"/>
                  </a:cubicBezTo>
                  <a:cubicBezTo>
                    <a:pt x="0" y="4"/>
                    <a:pt x="0" y="4"/>
                    <a:pt x="0" y="4"/>
                  </a:cubicBezTo>
                  <a:cubicBezTo>
                    <a:pt x="0" y="19"/>
                    <a:pt x="0" y="37"/>
                    <a:pt x="17" y="45"/>
                  </a:cubicBezTo>
                  <a:cubicBezTo>
                    <a:pt x="17" y="51"/>
                    <a:pt x="17" y="51"/>
                    <a:pt x="17" y="51"/>
                  </a:cubicBezTo>
                  <a:cubicBezTo>
                    <a:pt x="17" y="52"/>
                    <a:pt x="18" y="53"/>
                    <a:pt x="19" y="53"/>
                  </a:cubicBezTo>
                  <a:cubicBezTo>
                    <a:pt x="54" y="53"/>
                    <a:pt x="54" y="53"/>
                    <a:pt x="54" y="53"/>
                  </a:cubicBezTo>
                  <a:cubicBezTo>
                    <a:pt x="55" y="53"/>
                    <a:pt x="56" y="52"/>
                    <a:pt x="56" y="51"/>
                  </a:cubicBezTo>
                  <a:cubicBezTo>
                    <a:pt x="56" y="45"/>
                    <a:pt x="56" y="45"/>
                    <a:pt x="56" y="45"/>
                  </a:cubicBezTo>
                  <a:cubicBezTo>
                    <a:pt x="60" y="43"/>
                    <a:pt x="63" y="41"/>
                    <a:pt x="65" y="38"/>
                  </a:cubicBezTo>
                  <a:cubicBezTo>
                    <a:pt x="75" y="35"/>
                    <a:pt x="81" y="31"/>
                    <a:pt x="84" y="25"/>
                  </a:cubicBezTo>
                  <a:cubicBezTo>
                    <a:pt x="86" y="21"/>
                    <a:pt x="86" y="17"/>
                    <a:pt x="84" y="14"/>
                  </a:cubicBezTo>
                  <a:close/>
                  <a:moveTo>
                    <a:pt x="52" y="41"/>
                  </a:moveTo>
                  <a:cubicBezTo>
                    <a:pt x="52" y="41"/>
                    <a:pt x="52" y="41"/>
                    <a:pt x="52" y="41"/>
                  </a:cubicBezTo>
                  <a:cubicBezTo>
                    <a:pt x="49" y="41"/>
                    <a:pt x="49" y="41"/>
                    <a:pt x="49" y="41"/>
                  </a:cubicBezTo>
                  <a:cubicBezTo>
                    <a:pt x="48" y="41"/>
                    <a:pt x="47" y="42"/>
                    <a:pt x="47" y="43"/>
                  </a:cubicBezTo>
                  <a:cubicBezTo>
                    <a:pt x="47" y="44"/>
                    <a:pt x="48" y="45"/>
                    <a:pt x="49" y="45"/>
                  </a:cubicBezTo>
                  <a:cubicBezTo>
                    <a:pt x="51" y="45"/>
                    <a:pt x="51" y="45"/>
                    <a:pt x="51" y="45"/>
                  </a:cubicBezTo>
                  <a:cubicBezTo>
                    <a:pt x="51" y="48"/>
                    <a:pt x="51" y="48"/>
                    <a:pt x="51" y="48"/>
                  </a:cubicBezTo>
                  <a:cubicBezTo>
                    <a:pt x="22" y="48"/>
                    <a:pt x="22" y="48"/>
                    <a:pt x="22" y="48"/>
                  </a:cubicBezTo>
                  <a:cubicBezTo>
                    <a:pt x="22" y="45"/>
                    <a:pt x="22" y="45"/>
                    <a:pt x="22" y="45"/>
                  </a:cubicBezTo>
                  <a:cubicBezTo>
                    <a:pt x="40" y="45"/>
                    <a:pt x="40" y="45"/>
                    <a:pt x="40" y="45"/>
                  </a:cubicBezTo>
                  <a:cubicBezTo>
                    <a:pt x="41" y="45"/>
                    <a:pt x="41" y="44"/>
                    <a:pt x="41" y="43"/>
                  </a:cubicBezTo>
                  <a:cubicBezTo>
                    <a:pt x="41" y="42"/>
                    <a:pt x="41" y="41"/>
                    <a:pt x="40" y="41"/>
                  </a:cubicBezTo>
                  <a:cubicBezTo>
                    <a:pt x="21" y="41"/>
                    <a:pt x="21" y="41"/>
                    <a:pt x="21" y="41"/>
                  </a:cubicBezTo>
                  <a:cubicBezTo>
                    <a:pt x="21" y="41"/>
                    <a:pt x="21" y="41"/>
                    <a:pt x="20" y="41"/>
                  </a:cubicBezTo>
                  <a:cubicBezTo>
                    <a:pt x="8" y="35"/>
                    <a:pt x="6" y="25"/>
                    <a:pt x="5" y="13"/>
                  </a:cubicBezTo>
                  <a:cubicBezTo>
                    <a:pt x="48" y="13"/>
                    <a:pt x="48" y="13"/>
                    <a:pt x="48" y="13"/>
                  </a:cubicBezTo>
                  <a:cubicBezTo>
                    <a:pt x="49" y="13"/>
                    <a:pt x="50" y="13"/>
                    <a:pt x="50" y="12"/>
                  </a:cubicBezTo>
                  <a:cubicBezTo>
                    <a:pt x="50" y="11"/>
                    <a:pt x="49" y="10"/>
                    <a:pt x="48" y="10"/>
                  </a:cubicBezTo>
                  <a:cubicBezTo>
                    <a:pt x="5" y="10"/>
                    <a:pt x="5" y="10"/>
                    <a:pt x="5" y="10"/>
                  </a:cubicBezTo>
                  <a:cubicBezTo>
                    <a:pt x="5" y="8"/>
                    <a:pt x="5" y="7"/>
                    <a:pt x="5" y="6"/>
                  </a:cubicBezTo>
                  <a:cubicBezTo>
                    <a:pt x="68" y="6"/>
                    <a:pt x="68" y="6"/>
                    <a:pt x="68" y="6"/>
                  </a:cubicBezTo>
                  <a:cubicBezTo>
                    <a:pt x="68" y="7"/>
                    <a:pt x="68" y="8"/>
                    <a:pt x="68" y="10"/>
                  </a:cubicBezTo>
                  <a:cubicBezTo>
                    <a:pt x="58" y="10"/>
                    <a:pt x="58" y="10"/>
                    <a:pt x="58" y="10"/>
                  </a:cubicBezTo>
                  <a:cubicBezTo>
                    <a:pt x="57" y="10"/>
                    <a:pt x="56" y="11"/>
                    <a:pt x="56" y="12"/>
                  </a:cubicBezTo>
                  <a:cubicBezTo>
                    <a:pt x="56" y="13"/>
                    <a:pt x="57" y="13"/>
                    <a:pt x="58" y="13"/>
                  </a:cubicBezTo>
                  <a:cubicBezTo>
                    <a:pt x="68" y="13"/>
                    <a:pt x="68" y="13"/>
                    <a:pt x="68" y="13"/>
                  </a:cubicBezTo>
                  <a:cubicBezTo>
                    <a:pt x="67" y="25"/>
                    <a:pt x="65" y="35"/>
                    <a:pt x="52" y="41"/>
                  </a:cubicBezTo>
                  <a:close/>
                  <a:moveTo>
                    <a:pt x="79" y="23"/>
                  </a:moveTo>
                  <a:cubicBezTo>
                    <a:pt x="78" y="25"/>
                    <a:pt x="76" y="28"/>
                    <a:pt x="70" y="31"/>
                  </a:cubicBezTo>
                  <a:cubicBezTo>
                    <a:pt x="72" y="25"/>
                    <a:pt x="73" y="19"/>
                    <a:pt x="73" y="14"/>
                  </a:cubicBezTo>
                  <a:cubicBezTo>
                    <a:pt x="74" y="14"/>
                    <a:pt x="74" y="14"/>
                    <a:pt x="75" y="14"/>
                  </a:cubicBezTo>
                  <a:cubicBezTo>
                    <a:pt x="78" y="14"/>
                    <a:pt x="79" y="16"/>
                    <a:pt x="79" y="16"/>
                  </a:cubicBezTo>
                  <a:cubicBezTo>
                    <a:pt x="80" y="18"/>
                    <a:pt x="80" y="20"/>
                    <a:pt x="79" y="23"/>
                  </a:cubicBezTo>
                  <a:close/>
                </a:path>
              </a:pathLst>
            </a:custGeom>
            <a:solidFill>
              <a:schemeClr val="bg1"/>
            </a:solidFill>
            <a:ln w="9525">
              <a:noFill/>
              <a:round/>
              <a:headEnd/>
              <a:tailEnd/>
            </a:ln>
          </p:spPr>
          <p:txBody>
            <a:bodyPr anchor="ctr"/>
            <a:lstStyle/>
            <a:p>
              <a:pPr algn="ctr"/>
              <a:endParaRPr/>
            </a:p>
          </p:txBody>
        </p:sp>
        <p:sp>
          <p:nvSpPr>
            <p:cNvPr id="43" name="îṣļîḑé-Freeform: Shape 95"/>
            <p:cNvSpPr>
              <a:spLocks/>
            </p:cNvSpPr>
            <p:nvPr/>
          </p:nvSpPr>
          <p:spPr bwMode="auto">
            <a:xfrm>
              <a:off x="4074506" y="2199620"/>
              <a:ext cx="490245" cy="370331"/>
            </a:xfrm>
            <a:custGeom>
              <a:avLst/>
              <a:gdLst/>
              <a:ahLst/>
              <a:cxnLst>
                <a:cxn ang="0">
                  <a:pos x="61" y="9"/>
                </a:cxn>
                <a:cxn ang="0">
                  <a:pos x="53" y="0"/>
                </a:cxn>
                <a:cxn ang="0">
                  <a:pos x="25" y="8"/>
                </a:cxn>
                <a:cxn ang="0">
                  <a:pos x="9" y="9"/>
                </a:cxn>
                <a:cxn ang="0">
                  <a:pos x="0" y="57"/>
                </a:cxn>
                <a:cxn ang="0">
                  <a:pos x="78" y="65"/>
                </a:cxn>
                <a:cxn ang="0">
                  <a:pos x="86" y="17"/>
                </a:cxn>
                <a:cxn ang="0">
                  <a:pos x="31" y="8"/>
                </a:cxn>
                <a:cxn ang="0">
                  <a:pos x="53" y="5"/>
                </a:cxn>
                <a:cxn ang="0">
                  <a:pos x="56" y="9"/>
                </a:cxn>
                <a:cxn ang="0">
                  <a:pos x="31" y="8"/>
                </a:cxn>
                <a:cxn ang="0">
                  <a:pos x="78" y="14"/>
                </a:cxn>
                <a:cxn ang="0">
                  <a:pos x="81" y="23"/>
                </a:cxn>
                <a:cxn ang="0">
                  <a:pos x="77" y="28"/>
                </a:cxn>
                <a:cxn ang="0">
                  <a:pos x="50" y="28"/>
                </a:cxn>
                <a:cxn ang="0">
                  <a:pos x="31" y="33"/>
                </a:cxn>
                <a:cxn ang="0">
                  <a:pos x="6" y="24"/>
                </a:cxn>
                <a:cxn ang="0">
                  <a:pos x="9" y="14"/>
                </a:cxn>
                <a:cxn ang="0">
                  <a:pos x="52" y="37"/>
                </a:cxn>
                <a:cxn ang="0">
                  <a:pos x="36" y="39"/>
                </a:cxn>
                <a:cxn ang="0">
                  <a:pos x="34" y="34"/>
                </a:cxn>
                <a:cxn ang="0">
                  <a:pos x="50" y="32"/>
                </a:cxn>
                <a:cxn ang="0">
                  <a:pos x="78" y="60"/>
                </a:cxn>
                <a:cxn ang="0">
                  <a:pos x="6" y="57"/>
                </a:cxn>
                <a:cxn ang="0">
                  <a:pos x="9" y="57"/>
                </a:cxn>
                <a:cxn ang="0">
                  <a:pos x="62" y="56"/>
                </a:cxn>
                <a:cxn ang="0">
                  <a:pos x="9" y="54"/>
                </a:cxn>
                <a:cxn ang="0">
                  <a:pos x="6" y="30"/>
                </a:cxn>
                <a:cxn ang="0">
                  <a:pos x="9" y="31"/>
                </a:cxn>
                <a:cxn ang="0">
                  <a:pos x="31" y="37"/>
                </a:cxn>
                <a:cxn ang="0">
                  <a:pos x="50" y="43"/>
                </a:cxn>
                <a:cxn ang="0">
                  <a:pos x="56" y="37"/>
                </a:cxn>
                <a:cxn ang="0">
                  <a:pos x="78" y="31"/>
                </a:cxn>
                <a:cxn ang="0">
                  <a:pos x="81" y="51"/>
                </a:cxn>
                <a:cxn ang="0">
                  <a:pos x="68" y="54"/>
                </a:cxn>
                <a:cxn ang="0">
                  <a:pos x="68" y="57"/>
                </a:cxn>
                <a:cxn ang="0">
                  <a:pos x="81" y="56"/>
                </a:cxn>
                <a:cxn ang="0">
                  <a:pos x="78" y="60"/>
                </a:cxn>
              </a:cxnLst>
              <a:rect l="0" t="0" r="r" b="b"/>
              <a:pathLst>
                <a:path w="86" h="65">
                  <a:moveTo>
                    <a:pt x="78" y="9"/>
                  </a:moveTo>
                  <a:cubicBezTo>
                    <a:pt x="61" y="9"/>
                    <a:pt x="61" y="9"/>
                    <a:pt x="61" y="9"/>
                  </a:cubicBezTo>
                  <a:cubicBezTo>
                    <a:pt x="61" y="8"/>
                    <a:pt x="61" y="8"/>
                    <a:pt x="61" y="8"/>
                  </a:cubicBezTo>
                  <a:cubicBezTo>
                    <a:pt x="61" y="4"/>
                    <a:pt x="57" y="0"/>
                    <a:pt x="53" y="0"/>
                  </a:cubicBezTo>
                  <a:cubicBezTo>
                    <a:pt x="34" y="0"/>
                    <a:pt x="34" y="0"/>
                    <a:pt x="34" y="0"/>
                  </a:cubicBezTo>
                  <a:cubicBezTo>
                    <a:pt x="29" y="0"/>
                    <a:pt x="25" y="4"/>
                    <a:pt x="25" y="8"/>
                  </a:cubicBezTo>
                  <a:cubicBezTo>
                    <a:pt x="25" y="9"/>
                    <a:pt x="25" y="9"/>
                    <a:pt x="25" y="9"/>
                  </a:cubicBezTo>
                  <a:cubicBezTo>
                    <a:pt x="9" y="9"/>
                    <a:pt x="9" y="9"/>
                    <a:pt x="9" y="9"/>
                  </a:cubicBezTo>
                  <a:cubicBezTo>
                    <a:pt x="4" y="9"/>
                    <a:pt x="0" y="13"/>
                    <a:pt x="0" y="17"/>
                  </a:cubicBezTo>
                  <a:cubicBezTo>
                    <a:pt x="0" y="57"/>
                    <a:pt x="0" y="57"/>
                    <a:pt x="0" y="57"/>
                  </a:cubicBezTo>
                  <a:cubicBezTo>
                    <a:pt x="0" y="62"/>
                    <a:pt x="4" y="65"/>
                    <a:pt x="9" y="65"/>
                  </a:cubicBezTo>
                  <a:cubicBezTo>
                    <a:pt x="78" y="65"/>
                    <a:pt x="78" y="65"/>
                    <a:pt x="78" y="65"/>
                  </a:cubicBezTo>
                  <a:cubicBezTo>
                    <a:pt x="82" y="65"/>
                    <a:pt x="86" y="62"/>
                    <a:pt x="86" y="57"/>
                  </a:cubicBezTo>
                  <a:cubicBezTo>
                    <a:pt x="86" y="17"/>
                    <a:pt x="86" y="17"/>
                    <a:pt x="86" y="17"/>
                  </a:cubicBezTo>
                  <a:cubicBezTo>
                    <a:pt x="86" y="13"/>
                    <a:pt x="82" y="9"/>
                    <a:pt x="78" y="9"/>
                  </a:cubicBezTo>
                  <a:close/>
                  <a:moveTo>
                    <a:pt x="31" y="8"/>
                  </a:moveTo>
                  <a:cubicBezTo>
                    <a:pt x="31" y="7"/>
                    <a:pt x="32" y="5"/>
                    <a:pt x="34" y="5"/>
                  </a:cubicBezTo>
                  <a:cubicBezTo>
                    <a:pt x="53" y="5"/>
                    <a:pt x="53" y="5"/>
                    <a:pt x="53" y="5"/>
                  </a:cubicBezTo>
                  <a:cubicBezTo>
                    <a:pt x="54" y="5"/>
                    <a:pt x="56" y="7"/>
                    <a:pt x="56" y="8"/>
                  </a:cubicBezTo>
                  <a:cubicBezTo>
                    <a:pt x="56" y="9"/>
                    <a:pt x="56" y="9"/>
                    <a:pt x="56" y="9"/>
                  </a:cubicBezTo>
                  <a:cubicBezTo>
                    <a:pt x="31" y="9"/>
                    <a:pt x="31" y="9"/>
                    <a:pt x="31" y="9"/>
                  </a:cubicBezTo>
                  <a:lnTo>
                    <a:pt x="31" y="8"/>
                  </a:lnTo>
                  <a:close/>
                  <a:moveTo>
                    <a:pt x="9" y="14"/>
                  </a:moveTo>
                  <a:cubicBezTo>
                    <a:pt x="78" y="14"/>
                    <a:pt x="78" y="14"/>
                    <a:pt x="78" y="14"/>
                  </a:cubicBezTo>
                  <a:cubicBezTo>
                    <a:pt x="79" y="14"/>
                    <a:pt x="81" y="16"/>
                    <a:pt x="81" y="17"/>
                  </a:cubicBezTo>
                  <a:cubicBezTo>
                    <a:pt x="81" y="23"/>
                    <a:pt x="81" y="23"/>
                    <a:pt x="81" y="23"/>
                  </a:cubicBezTo>
                  <a:cubicBezTo>
                    <a:pt x="81" y="23"/>
                    <a:pt x="81" y="23"/>
                    <a:pt x="81" y="23"/>
                  </a:cubicBezTo>
                  <a:cubicBezTo>
                    <a:pt x="81" y="25"/>
                    <a:pt x="80" y="27"/>
                    <a:pt x="77" y="28"/>
                  </a:cubicBezTo>
                  <a:cubicBezTo>
                    <a:pt x="56" y="33"/>
                    <a:pt x="56" y="33"/>
                    <a:pt x="56" y="33"/>
                  </a:cubicBezTo>
                  <a:cubicBezTo>
                    <a:pt x="56" y="31"/>
                    <a:pt x="53" y="28"/>
                    <a:pt x="50" y="28"/>
                  </a:cubicBezTo>
                  <a:cubicBezTo>
                    <a:pt x="36" y="28"/>
                    <a:pt x="36" y="28"/>
                    <a:pt x="36" y="28"/>
                  </a:cubicBezTo>
                  <a:cubicBezTo>
                    <a:pt x="33" y="28"/>
                    <a:pt x="31" y="31"/>
                    <a:pt x="31" y="33"/>
                  </a:cubicBezTo>
                  <a:cubicBezTo>
                    <a:pt x="10" y="28"/>
                    <a:pt x="10" y="28"/>
                    <a:pt x="10" y="28"/>
                  </a:cubicBezTo>
                  <a:cubicBezTo>
                    <a:pt x="7" y="27"/>
                    <a:pt x="6" y="25"/>
                    <a:pt x="6" y="24"/>
                  </a:cubicBezTo>
                  <a:cubicBezTo>
                    <a:pt x="6" y="17"/>
                    <a:pt x="6" y="17"/>
                    <a:pt x="6" y="17"/>
                  </a:cubicBezTo>
                  <a:cubicBezTo>
                    <a:pt x="6" y="16"/>
                    <a:pt x="7" y="14"/>
                    <a:pt x="9" y="14"/>
                  </a:cubicBezTo>
                  <a:close/>
                  <a:moveTo>
                    <a:pt x="52" y="34"/>
                  </a:moveTo>
                  <a:cubicBezTo>
                    <a:pt x="52" y="37"/>
                    <a:pt x="52" y="37"/>
                    <a:pt x="52" y="37"/>
                  </a:cubicBezTo>
                  <a:cubicBezTo>
                    <a:pt x="52" y="38"/>
                    <a:pt x="51" y="39"/>
                    <a:pt x="50" y="39"/>
                  </a:cubicBezTo>
                  <a:cubicBezTo>
                    <a:pt x="36" y="39"/>
                    <a:pt x="36" y="39"/>
                    <a:pt x="36" y="39"/>
                  </a:cubicBezTo>
                  <a:cubicBezTo>
                    <a:pt x="35" y="39"/>
                    <a:pt x="34" y="38"/>
                    <a:pt x="34" y="37"/>
                  </a:cubicBezTo>
                  <a:cubicBezTo>
                    <a:pt x="34" y="34"/>
                    <a:pt x="34" y="34"/>
                    <a:pt x="34" y="34"/>
                  </a:cubicBezTo>
                  <a:cubicBezTo>
                    <a:pt x="34" y="33"/>
                    <a:pt x="35" y="32"/>
                    <a:pt x="36" y="32"/>
                  </a:cubicBezTo>
                  <a:cubicBezTo>
                    <a:pt x="50" y="32"/>
                    <a:pt x="50" y="32"/>
                    <a:pt x="50" y="32"/>
                  </a:cubicBezTo>
                  <a:cubicBezTo>
                    <a:pt x="51" y="32"/>
                    <a:pt x="52" y="33"/>
                    <a:pt x="52" y="34"/>
                  </a:cubicBezTo>
                  <a:close/>
                  <a:moveTo>
                    <a:pt x="78" y="60"/>
                  </a:moveTo>
                  <a:cubicBezTo>
                    <a:pt x="9" y="60"/>
                    <a:pt x="9" y="60"/>
                    <a:pt x="9" y="60"/>
                  </a:cubicBezTo>
                  <a:cubicBezTo>
                    <a:pt x="7" y="60"/>
                    <a:pt x="6" y="59"/>
                    <a:pt x="6" y="57"/>
                  </a:cubicBezTo>
                  <a:cubicBezTo>
                    <a:pt x="6" y="56"/>
                    <a:pt x="6" y="56"/>
                    <a:pt x="6" y="56"/>
                  </a:cubicBezTo>
                  <a:cubicBezTo>
                    <a:pt x="7" y="57"/>
                    <a:pt x="8" y="57"/>
                    <a:pt x="9" y="57"/>
                  </a:cubicBezTo>
                  <a:cubicBezTo>
                    <a:pt x="60" y="57"/>
                    <a:pt x="60" y="57"/>
                    <a:pt x="60" y="57"/>
                  </a:cubicBezTo>
                  <a:cubicBezTo>
                    <a:pt x="61" y="57"/>
                    <a:pt x="62" y="57"/>
                    <a:pt x="62" y="56"/>
                  </a:cubicBezTo>
                  <a:cubicBezTo>
                    <a:pt x="62" y="55"/>
                    <a:pt x="61" y="54"/>
                    <a:pt x="60" y="54"/>
                  </a:cubicBezTo>
                  <a:cubicBezTo>
                    <a:pt x="9" y="54"/>
                    <a:pt x="9" y="54"/>
                    <a:pt x="9" y="54"/>
                  </a:cubicBezTo>
                  <a:cubicBezTo>
                    <a:pt x="8" y="54"/>
                    <a:pt x="6" y="53"/>
                    <a:pt x="6" y="51"/>
                  </a:cubicBezTo>
                  <a:cubicBezTo>
                    <a:pt x="6" y="30"/>
                    <a:pt x="6" y="30"/>
                    <a:pt x="6" y="30"/>
                  </a:cubicBezTo>
                  <a:cubicBezTo>
                    <a:pt x="7" y="31"/>
                    <a:pt x="8" y="31"/>
                    <a:pt x="9" y="31"/>
                  </a:cubicBezTo>
                  <a:cubicBezTo>
                    <a:pt x="9" y="31"/>
                    <a:pt x="9" y="31"/>
                    <a:pt x="9" y="31"/>
                  </a:cubicBezTo>
                  <a:cubicBezTo>
                    <a:pt x="31" y="37"/>
                    <a:pt x="31" y="37"/>
                    <a:pt x="31" y="37"/>
                  </a:cubicBezTo>
                  <a:cubicBezTo>
                    <a:pt x="31" y="37"/>
                    <a:pt x="31" y="37"/>
                    <a:pt x="31" y="37"/>
                  </a:cubicBezTo>
                  <a:cubicBezTo>
                    <a:pt x="31" y="40"/>
                    <a:pt x="33" y="43"/>
                    <a:pt x="36" y="43"/>
                  </a:cubicBezTo>
                  <a:cubicBezTo>
                    <a:pt x="50" y="43"/>
                    <a:pt x="50" y="43"/>
                    <a:pt x="50" y="43"/>
                  </a:cubicBezTo>
                  <a:cubicBezTo>
                    <a:pt x="53" y="43"/>
                    <a:pt x="56" y="40"/>
                    <a:pt x="56" y="37"/>
                  </a:cubicBezTo>
                  <a:cubicBezTo>
                    <a:pt x="56" y="37"/>
                    <a:pt x="56" y="37"/>
                    <a:pt x="56" y="37"/>
                  </a:cubicBezTo>
                  <a:cubicBezTo>
                    <a:pt x="77" y="31"/>
                    <a:pt x="77" y="31"/>
                    <a:pt x="77" y="31"/>
                  </a:cubicBezTo>
                  <a:cubicBezTo>
                    <a:pt x="78" y="31"/>
                    <a:pt x="78" y="31"/>
                    <a:pt x="78" y="31"/>
                  </a:cubicBezTo>
                  <a:cubicBezTo>
                    <a:pt x="79" y="31"/>
                    <a:pt x="80" y="31"/>
                    <a:pt x="81" y="30"/>
                  </a:cubicBezTo>
                  <a:cubicBezTo>
                    <a:pt x="81" y="51"/>
                    <a:pt x="81" y="51"/>
                    <a:pt x="81" y="51"/>
                  </a:cubicBezTo>
                  <a:cubicBezTo>
                    <a:pt x="80" y="53"/>
                    <a:pt x="79" y="54"/>
                    <a:pt x="77" y="54"/>
                  </a:cubicBezTo>
                  <a:cubicBezTo>
                    <a:pt x="68" y="54"/>
                    <a:pt x="68" y="54"/>
                    <a:pt x="68" y="54"/>
                  </a:cubicBezTo>
                  <a:cubicBezTo>
                    <a:pt x="67" y="54"/>
                    <a:pt x="67" y="55"/>
                    <a:pt x="67" y="56"/>
                  </a:cubicBezTo>
                  <a:cubicBezTo>
                    <a:pt x="67" y="57"/>
                    <a:pt x="67" y="57"/>
                    <a:pt x="68" y="57"/>
                  </a:cubicBezTo>
                  <a:cubicBezTo>
                    <a:pt x="77" y="57"/>
                    <a:pt x="77" y="57"/>
                    <a:pt x="77" y="57"/>
                  </a:cubicBezTo>
                  <a:cubicBezTo>
                    <a:pt x="78" y="57"/>
                    <a:pt x="80" y="57"/>
                    <a:pt x="81" y="56"/>
                  </a:cubicBezTo>
                  <a:cubicBezTo>
                    <a:pt x="81" y="57"/>
                    <a:pt x="81" y="57"/>
                    <a:pt x="81" y="57"/>
                  </a:cubicBezTo>
                  <a:cubicBezTo>
                    <a:pt x="81" y="59"/>
                    <a:pt x="79" y="60"/>
                    <a:pt x="78" y="60"/>
                  </a:cubicBezTo>
                  <a:close/>
                </a:path>
              </a:pathLst>
            </a:custGeom>
            <a:solidFill>
              <a:schemeClr val="bg1"/>
            </a:solidFill>
            <a:ln w="9525">
              <a:noFill/>
              <a:round/>
              <a:headEnd/>
              <a:tailEnd/>
            </a:ln>
          </p:spPr>
          <p:txBody>
            <a:bodyPr anchor="ctr"/>
            <a:lstStyle/>
            <a:p>
              <a:pPr algn="ctr"/>
              <a:endParaRPr/>
            </a:p>
          </p:txBody>
        </p:sp>
        <p:sp>
          <p:nvSpPr>
            <p:cNvPr id="44" name="îṣļîḑé-Freeform: Shape 97"/>
            <p:cNvSpPr>
              <a:spLocks/>
            </p:cNvSpPr>
            <p:nvPr/>
          </p:nvSpPr>
          <p:spPr bwMode="auto">
            <a:xfrm>
              <a:off x="7615230" y="2178458"/>
              <a:ext cx="490245" cy="412649"/>
            </a:xfrm>
            <a:custGeom>
              <a:avLst/>
              <a:gdLst/>
              <a:ahLst/>
              <a:cxnLst>
                <a:cxn ang="0">
                  <a:pos x="62" y="0"/>
                </a:cxn>
                <a:cxn ang="0">
                  <a:pos x="43" y="9"/>
                </a:cxn>
                <a:cxn ang="0">
                  <a:pos x="24" y="0"/>
                </a:cxn>
                <a:cxn ang="0">
                  <a:pos x="0" y="24"/>
                </a:cxn>
                <a:cxn ang="0">
                  <a:pos x="7" y="42"/>
                </a:cxn>
                <a:cxn ang="0">
                  <a:pos x="40" y="71"/>
                </a:cxn>
                <a:cxn ang="0">
                  <a:pos x="43" y="72"/>
                </a:cxn>
                <a:cxn ang="0">
                  <a:pos x="46" y="71"/>
                </a:cxn>
                <a:cxn ang="0">
                  <a:pos x="79" y="42"/>
                </a:cxn>
                <a:cxn ang="0">
                  <a:pos x="86" y="24"/>
                </a:cxn>
                <a:cxn ang="0">
                  <a:pos x="62" y="0"/>
                </a:cxn>
                <a:cxn ang="0">
                  <a:pos x="74" y="39"/>
                </a:cxn>
                <a:cxn ang="0">
                  <a:pos x="43" y="67"/>
                </a:cxn>
                <a:cxn ang="0">
                  <a:pos x="11" y="39"/>
                </a:cxn>
                <a:cxn ang="0">
                  <a:pos x="5" y="24"/>
                </a:cxn>
                <a:cxn ang="0">
                  <a:pos x="24" y="5"/>
                </a:cxn>
                <a:cxn ang="0">
                  <a:pos x="41" y="16"/>
                </a:cxn>
                <a:cxn ang="0">
                  <a:pos x="41" y="16"/>
                </a:cxn>
                <a:cxn ang="0">
                  <a:pos x="41" y="16"/>
                </a:cxn>
                <a:cxn ang="0">
                  <a:pos x="43" y="17"/>
                </a:cxn>
                <a:cxn ang="0">
                  <a:pos x="44" y="16"/>
                </a:cxn>
                <a:cxn ang="0">
                  <a:pos x="44" y="16"/>
                </a:cxn>
                <a:cxn ang="0">
                  <a:pos x="62" y="5"/>
                </a:cxn>
                <a:cxn ang="0">
                  <a:pos x="80" y="24"/>
                </a:cxn>
                <a:cxn ang="0">
                  <a:pos x="74" y="39"/>
                </a:cxn>
              </a:cxnLst>
              <a:rect l="0" t="0" r="r" b="b"/>
              <a:pathLst>
                <a:path w="86" h="72">
                  <a:moveTo>
                    <a:pt x="62" y="0"/>
                  </a:moveTo>
                  <a:cubicBezTo>
                    <a:pt x="54" y="0"/>
                    <a:pt x="47" y="3"/>
                    <a:pt x="43" y="9"/>
                  </a:cubicBezTo>
                  <a:cubicBezTo>
                    <a:pt x="38" y="3"/>
                    <a:pt x="32" y="0"/>
                    <a:pt x="24" y="0"/>
                  </a:cubicBezTo>
                  <a:cubicBezTo>
                    <a:pt x="11" y="0"/>
                    <a:pt x="0" y="10"/>
                    <a:pt x="0" y="24"/>
                  </a:cubicBezTo>
                  <a:cubicBezTo>
                    <a:pt x="0" y="32"/>
                    <a:pt x="4" y="37"/>
                    <a:pt x="7" y="42"/>
                  </a:cubicBezTo>
                  <a:cubicBezTo>
                    <a:pt x="16" y="55"/>
                    <a:pt x="39" y="71"/>
                    <a:pt x="40" y="71"/>
                  </a:cubicBezTo>
                  <a:cubicBezTo>
                    <a:pt x="41" y="72"/>
                    <a:pt x="42" y="72"/>
                    <a:pt x="43" y="72"/>
                  </a:cubicBezTo>
                  <a:cubicBezTo>
                    <a:pt x="44" y="72"/>
                    <a:pt x="45" y="72"/>
                    <a:pt x="46" y="71"/>
                  </a:cubicBezTo>
                  <a:cubicBezTo>
                    <a:pt x="47" y="71"/>
                    <a:pt x="70" y="55"/>
                    <a:pt x="79" y="42"/>
                  </a:cubicBezTo>
                  <a:cubicBezTo>
                    <a:pt x="82" y="37"/>
                    <a:pt x="86" y="32"/>
                    <a:pt x="86" y="24"/>
                  </a:cubicBezTo>
                  <a:cubicBezTo>
                    <a:pt x="86" y="10"/>
                    <a:pt x="75" y="0"/>
                    <a:pt x="62" y="0"/>
                  </a:cubicBezTo>
                  <a:close/>
                  <a:moveTo>
                    <a:pt x="74" y="39"/>
                  </a:moveTo>
                  <a:cubicBezTo>
                    <a:pt x="66" y="51"/>
                    <a:pt x="43" y="67"/>
                    <a:pt x="43" y="67"/>
                  </a:cubicBezTo>
                  <a:cubicBezTo>
                    <a:pt x="43" y="67"/>
                    <a:pt x="20" y="51"/>
                    <a:pt x="11" y="39"/>
                  </a:cubicBezTo>
                  <a:cubicBezTo>
                    <a:pt x="8" y="34"/>
                    <a:pt x="5" y="30"/>
                    <a:pt x="5" y="24"/>
                  </a:cubicBezTo>
                  <a:cubicBezTo>
                    <a:pt x="5" y="13"/>
                    <a:pt x="14" y="5"/>
                    <a:pt x="24" y="5"/>
                  </a:cubicBezTo>
                  <a:cubicBezTo>
                    <a:pt x="32" y="5"/>
                    <a:pt x="38" y="10"/>
                    <a:pt x="41" y="16"/>
                  </a:cubicBezTo>
                  <a:cubicBezTo>
                    <a:pt x="41" y="16"/>
                    <a:pt x="41" y="16"/>
                    <a:pt x="41" y="16"/>
                  </a:cubicBezTo>
                  <a:cubicBezTo>
                    <a:pt x="41" y="16"/>
                    <a:pt x="41" y="16"/>
                    <a:pt x="41" y="16"/>
                  </a:cubicBezTo>
                  <a:cubicBezTo>
                    <a:pt x="41" y="17"/>
                    <a:pt x="42" y="17"/>
                    <a:pt x="43" y="17"/>
                  </a:cubicBezTo>
                  <a:cubicBezTo>
                    <a:pt x="44" y="17"/>
                    <a:pt x="44" y="17"/>
                    <a:pt x="44" y="16"/>
                  </a:cubicBezTo>
                  <a:cubicBezTo>
                    <a:pt x="44" y="16"/>
                    <a:pt x="44" y="16"/>
                    <a:pt x="44" y="16"/>
                  </a:cubicBezTo>
                  <a:cubicBezTo>
                    <a:pt x="47" y="10"/>
                    <a:pt x="54" y="5"/>
                    <a:pt x="62" y="5"/>
                  </a:cubicBezTo>
                  <a:cubicBezTo>
                    <a:pt x="72" y="5"/>
                    <a:pt x="80" y="13"/>
                    <a:pt x="80" y="24"/>
                  </a:cubicBezTo>
                  <a:cubicBezTo>
                    <a:pt x="80" y="30"/>
                    <a:pt x="77" y="34"/>
                    <a:pt x="74" y="39"/>
                  </a:cubicBezTo>
                  <a:close/>
                </a:path>
              </a:pathLst>
            </a:custGeom>
            <a:solidFill>
              <a:schemeClr val="bg1"/>
            </a:solidFill>
            <a:ln w="9525">
              <a:noFill/>
              <a:round/>
              <a:headEnd/>
              <a:tailEnd/>
            </a:ln>
          </p:spPr>
          <p:txBody>
            <a:bodyPr anchor="ctr"/>
            <a:lstStyle/>
            <a:p>
              <a:pPr algn="ctr"/>
              <a:endParaRPr/>
            </a:p>
          </p:txBody>
        </p:sp>
        <p:sp>
          <p:nvSpPr>
            <p:cNvPr id="45" name="îṣļîḑé-Freeform: Shape 98"/>
            <p:cNvSpPr>
              <a:spLocks/>
            </p:cNvSpPr>
            <p:nvPr/>
          </p:nvSpPr>
          <p:spPr bwMode="auto">
            <a:xfrm>
              <a:off x="7890330" y="2231360"/>
              <a:ext cx="141079" cy="63485"/>
            </a:xfrm>
            <a:custGeom>
              <a:avLst/>
              <a:gdLst/>
              <a:ahLst/>
              <a:cxnLst>
                <a:cxn ang="0">
                  <a:pos x="1" y="11"/>
                </a:cxn>
                <a:cxn ang="0">
                  <a:pos x="2" y="11"/>
                </a:cxn>
                <a:cxn ang="0">
                  <a:pos x="4" y="10"/>
                </a:cxn>
                <a:cxn ang="0">
                  <a:pos x="4" y="10"/>
                </a:cxn>
                <a:cxn ang="0">
                  <a:pos x="14" y="3"/>
                </a:cxn>
                <a:cxn ang="0">
                  <a:pos x="22" y="7"/>
                </a:cxn>
                <a:cxn ang="0">
                  <a:pos x="24" y="7"/>
                </a:cxn>
                <a:cxn ang="0">
                  <a:pos x="24" y="4"/>
                </a:cxn>
                <a:cxn ang="0">
                  <a:pos x="14" y="0"/>
                </a:cxn>
                <a:cxn ang="0">
                  <a:pos x="0" y="9"/>
                </a:cxn>
                <a:cxn ang="0">
                  <a:pos x="0" y="9"/>
                </a:cxn>
                <a:cxn ang="0">
                  <a:pos x="1" y="11"/>
                </a:cxn>
              </a:cxnLst>
              <a:rect l="0" t="0" r="r" b="b"/>
              <a:pathLst>
                <a:path w="25" h="11">
                  <a:moveTo>
                    <a:pt x="1" y="11"/>
                  </a:moveTo>
                  <a:cubicBezTo>
                    <a:pt x="1" y="11"/>
                    <a:pt x="2" y="11"/>
                    <a:pt x="2" y="11"/>
                  </a:cubicBezTo>
                  <a:cubicBezTo>
                    <a:pt x="3" y="11"/>
                    <a:pt x="3" y="11"/>
                    <a:pt x="4" y="10"/>
                  </a:cubicBezTo>
                  <a:cubicBezTo>
                    <a:pt x="4" y="10"/>
                    <a:pt x="4" y="10"/>
                    <a:pt x="4" y="10"/>
                  </a:cubicBezTo>
                  <a:cubicBezTo>
                    <a:pt x="6" y="6"/>
                    <a:pt x="10" y="3"/>
                    <a:pt x="14" y="3"/>
                  </a:cubicBezTo>
                  <a:cubicBezTo>
                    <a:pt x="17" y="3"/>
                    <a:pt x="20" y="5"/>
                    <a:pt x="22" y="7"/>
                  </a:cubicBezTo>
                  <a:cubicBezTo>
                    <a:pt x="23" y="8"/>
                    <a:pt x="24" y="8"/>
                    <a:pt x="24" y="7"/>
                  </a:cubicBezTo>
                  <a:cubicBezTo>
                    <a:pt x="25" y="6"/>
                    <a:pt x="25" y="5"/>
                    <a:pt x="24" y="4"/>
                  </a:cubicBezTo>
                  <a:cubicBezTo>
                    <a:pt x="22" y="1"/>
                    <a:pt x="18" y="0"/>
                    <a:pt x="14" y="0"/>
                  </a:cubicBezTo>
                  <a:cubicBezTo>
                    <a:pt x="8" y="0"/>
                    <a:pt x="3" y="3"/>
                    <a:pt x="0" y="9"/>
                  </a:cubicBezTo>
                  <a:cubicBezTo>
                    <a:pt x="0" y="9"/>
                    <a:pt x="0" y="9"/>
                    <a:pt x="0" y="9"/>
                  </a:cubicBezTo>
                  <a:cubicBezTo>
                    <a:pt x="0" y="10"/>
                    <a:pt x="0" y="11"/>
                    <a:pt x="1" y="11"/>
                  </a:cubicBezTo>
                  <a:close/>
                </a:path>
              </a:pathLst>
            </a:custGeom>
            <a:solidFill>
              <a:schemeClr val="bg1"/>
            </a:solidFill>
            <a:ln w="9525">
              <a:noFill/>
              <a:round/>
              <a:headEnd/>
              <a:tailEnd/>
            </a:ln>
          </p:spPr>
          <p:txBody>
            <a:bodyPr anchor="ctr"/>
            <a:lstStyle/>
            <a:p>
              <a:pPr algn="ctr"/>
              <a:endParaRPr/>
            </a:p>
          </p:txBody>
        </p:sp>
        <p:sp>
          <p:nvSpPr>
            <p:cNvPr id="46" name="îṣļîḑé-Freeform: Shape 99"/>
            <p:cNvSpPr>
              <a:spLocks/>
            </p:cNvSpPr>
            <p:nvPr/>
          </p:nvSpPr>
          <p:spPr bwMode="auto">
            <a:xfrm>
              <a:off x="7668133" y="2231360"/>
              <a:ext cx="387963" cy="303315"/>
            </a:xfrm>
            <a:custGeom>
              <a:avLst/>
              <a:gdLst/>
              <a:ahLst/>
              <a:cxnLst>
                <a:cxn ang="0">
                  <a:pos x="66" y="13"/>
                </a:cxn>
                <a:cxn ang="0">
                  <a:pos x="64" y="15"/>
                </a:cxn>
                <a:cxn ang="0">
                  <a:pos x="59" y="25"/>
                </a:cxn>
                <a:cxn ang="0">
                  <a:pos x="34" y="49"/>
                </a:cxn>
                <a:cxn ang="0">
                  <a:pos x="8" y="25"/>
                </a:cxn>
                <a:cxn ang="0">
                  <a:pos x="4" y="15"/>
                </a:cxn>
                <a:cxn ang="0">
                  <a:pos x="15" y="3"/>
                </a:cxn>
                <a:cxn ang="0">
                  <a:pos x="25" y="10"/>
                </a:cxn>
                <a:cxn ang="0">
                  <a:pos x="25" y="10"/>
                </a:cxn>
                <a:cxn ang="0">
                  <a:pos x="28" y="11"/>
                </a:cxn>
                <a:cxn ang="0">
                  <a:pos x="28" y="9"/>
                </a:cxn>
                <a:cxn ang="0">
                  <a:pos x="28" y="9"/>
                </a:cxn>
                <a:cxn ang="0">
                  <a:pos x="15" y="0"/>
                </a:cxn>
                <a:cxn ang="0">
                  <a:pos x="0" y="15"/>
                </a:cxn>
                <a:cxn ang="0">
                  <a:pos x="6" y="27"/>
                </a:cxn>
                <a:cxn ang="0">
                  <a:pos x="33" y="52"/>
                </a:cxn>
                <a:cxn ang="0">
                  <a:pos x="34" y="53"/>
                </a:cxn>
                <a:cxn ang="0">
                  <a:pos x="35" y="52"/>
                </a:cxn>
                <a:cxn ang="0">
                  <a:pos x="62" y="27"/>
                </a:cxn>
                <a:cxn ang="0">
                  <a:pos x="68" y="15"/>
                </a:cxn>
                <a:cxn ang="0">
                  <a:pos x="66" y="13"/>
                </a:cxn>
              </a:cxnLst>
              <a:rect l="0" t="0" r="r" b="b"/>
              <a:pathLst>
                <a:path w="68" h="53">
                  <a:moveTo>
                    <a:pt x="66" y="13"/>
                  </a:moveTo>
                  <a:cubicBezTo>
                    <a:pt x="65" y="13"/>
                    <a:pt x="64" y="14"/>
                    <a:pt x="64" y="15"/>
                  </a:cubicBezTo>
                  <a:cubicBezTo>
                    <a:pt x="64" y="18"/>
                    <a:pt x="62" y="21"/>
                    <a:pt x="59" y="25"/>
                  </a:cubicBezTo>
                  <a:cubicBezTo>
                    <a:pt x="54" y="33"/>
                    <a:pt x="40" y="44"/>
                    <a:pt x="34" y="49"/>
                  </a:cubicBezTo>
                  <a:cubicBezTo>
                    <a:pt x="27" y="44"/>
                    <a:pt x="14" y="33"/>
                    <a:pt x="8" y="25"/>
                  </a:cubicBezTo>
                  <a:cubicBezTo>
                    <a:pt x="6" y="21"/>
                    <a:pt x="4" y="18"/>
                    <a:pt x="4" y="15"/>
                  </a:cubicBezTo>
                  <a:cubicBezTo>
                    <a:pt x="4" y="8"/>
                    <a:pt x="9" y="3"/>
                    <a:pt x="15" y="3"/>
                  </a:cubicBezTo>
                  <a:cubicBezTo>
                    <a:pt x="19" y="3"/>
                    <a:pt x="23" y="6"/>
                    <a:pt x="25" y="10"/>
                  </a:cubicBezTo>
                  <a:cubicBezTo>
                    <a:pt x="25" y="10"/>
                    <a:pt x="25" y="10"/>
                    <a:pt x="25" y="10"/>
                  </a:cubicBezTo>
                  <a:cubicBezTo>
                    <a:pt x="26" y="11"/>
                    <a:pt x="27" y="12"/>
                    <a:pt x="28" y="11"/>
                  </a:cubicBezTo>
                  <a:cubicBezTo>
                    <a:pt x="28" y="11"/>
                    <a:pt x="29" y="10"/>
                    <a:pt x="28" y="9"/>
                  </a:cubicBezTo>
                  <a:cubicBezTo>
                    <a:pt x="28" y="9"/>
                    <a:pt x="28" y="9"/>
                    <a:pt x="28" y="9"/>
                  </a:cubicBezTo>
                  <a:cubicBezTo>
                    <a:pt x="26" y="3"/>
                    <a:pt x="21" y="0"/>
                    <a:pt x="15" y="0"/>
                  </a:cubicBezTo>
                  <a:cubicBezTo>
                    <a:pt x="7" y="0"/>
                    <a:pt x="0" y="6"/>
                    <a:pt x="0" y="15"/>
                  </a:cubicBezTo>
                  <a:cubicBezTo>
                    <a:pt x="0" y="19"/>
                    <a:pt x="2" y="23"/>
                    <a:pt x="6" y="27"/>
                  </a:cubicBezTo>
                  <a:cubicBezTo>
                    <a:pt x="12" y="36"/>
                    <a:pt x="25" y="47"/>
                    <a:pt x="33" y="52"/>
                  </a:cubicBezTo>
                  <a:cubicBezTo>
                    <a:pt x="33" y="53"/>
                    <a:pt x="33" y="53"/>
                    <a:pt x="34" y="53"/>
                  </a:cubicBezTo>
                  <a:cubicBezTo>
                    <a:pt x="34" y="53"/>
                    <a:pt x="35" y="53"/>
                    <a:pt x="35" y="52"/>
                  </a:cubicBezTo>
                  <a:cubicBezTo>
                    <a:pt x="43" y="47"/>
                    <a:pt x="56" y="36"/>
                    <a:pt x="62" y="27"/>
                  </a:cubicBezTo>
                  <a:cubicBezTo>
                    <a:pt x="65" y="23"/>
                    <a:pt x="68" y="19"/>
                    <a:pt x="68" y="15"/>
                  </a:cubicBezTo>
                  <a:cubicBezTo>
                    <a:pt x="68" y="14"/>
                    <a:pt x="67" y="13"/>
                    <a:pt x="66" y="13"/>
                  </a:cubicBezTo>
                  <a:close/>
                </a:path>
              </a:pathLst>
            </a:custGeom>
            <a:solidFill>
              <a:schemeClr val="bg1"/>
            </a:solidFill>
            <a:ln w="9525">
              <a:noFill/>
              <a:round/>
              <a:headEnd/>
              <a:tailEnd/>
            </a:ln>
          </p:spPr>
          <p:txBody>
            <a:bodyPr anchor="ctr"/>
            <a:lstStyle/>
            <a:p>
              <a:pPr algn="ctr"/>
              <a:endParaRPr/>
            </a:p>
          </p:txBody>
        </p:sp>
        <p:grpSp>
          <p:nvGrpSpPr>
            <p:cNvPr id="47" name="Group 2"/>
            <p:cNvGrpSpPr/>
            <p:nvPr/>
          </p:nvGrpSpPr>
          <p:grpSpPr>
            <a:xfrm>
              <a:off x="8116154" y="3409669"/>
              <a:ext cx="331534" cy="447923"/>
              <a:chOff x="8057638" y="3409669"/>
              <a:chExt cx="331534" cy="447923"/>
            </a:xfrm>
          </p:grpSpPr>
          <p:sp>
            <p:nvSpPr>
              <p:cNvPr id="49" name="îṣļîḑé-Freeform: Shape 101"/>
              <p:cNvSpPr>
                <a:spLocks/>
              </p:cNvSpPr>
              <p:nvPr/>
            </p:nvSpPr>
            <p:spPr bwMode="auto">
              <a:xfrm>
                <a:off x="8057638" y="3545457"/>
                <a:ext cx="28215" cy="176347"/>
              </a:xfrm>
              <a:custGeom>
                <a:avLst/>
                <a:gdLst/>
                <a:ahLst/>
                <a:cxnLst>
                  <a:cxn ang="0">
                    <a:pos x="2" y="0"/>
                  </a:cxn>
                  <a:cxn ang="0">
                    <a:pos x="0" y="2"/>
                  </a:cxn>
                  <a:cxn ang="0">
                    <a:pos x="0" y="28"/>
                  </a:cxn>
                  <a:cxn ang="0">
                    <a:pos x="2" y="31"/>
                  </a:cxn>
                  <a:cxn ang="0">
                    <a:pos x="5" y="28"/>
                  </a:cxn>
                  <a:cxn ang="0">
                    <a:pos x="5" y="2"/>
                  </a:cxn>
                  <a:cxn ang="0">
                    <a:pos x="2" y="0"/>
                  </a:cxn>
                </a:cxnLst>
                <a:rect l="0" t="0" r="r" b="b"/>
                <a:pathLst>
                  <a:path w="5" h="31">
                    <a:moveTo>
                      <a:pt x="2" y="0"/>
                    </a:moveTo>
                    <a:cubicBezTo>
                      <a:pt x="1" y="0"/>
                      <a:pt x="0" y="1"/>
                      <a:pt x="0" y="2"/>
                    </a:cubicBezTo>
                    <a:cubicBezTo>
                      <a:pt x="0" y="28"/>
                      <a:pt x="0" y="28"/>
                      <a:pt x="0" y="28"/>
                    </a:cubicBezTo>
                    <a:cubicBezTo>
                      <a:pt x="0" y="29"/>
                      <a:pt x="1" y="31"/>
                      <a:pt x="2" y="31"/>
                    </a:cubicBezTo>
                    <a:cubicBezTo>
                      <a:pt x="4" y="31"/>
                      <a:pt x="5" y="29"/>
                      <a:pt x="5" y="28"/>
                    </a:cubicBezTo>
                    <a:cubicBezTo>
                      <a:pt x="5" y="2"/>
                      <a:pt x="5" y="2"/>
                      <a:pt x="5" y="2"/>
                    </a:cubicBezTo>
                    <a:cubicBezTo>
                      <a:pt x="5" y="1"/>
                      <a:pt x="4" y="0"/>
                      <a:pt x="2" y="0"/>
                    </a:cubicBezTo>
                    <a:close/>
                  </a:path>
                </a:pathLst>
              </a:custGeom>
              <a:solidFill>
                <a:schemeClr val="bg1"/>
              </a:solidFill>
              <a:ln w="9525">
                <a:noFill/>
                <a:round/>
                <a:headEnd/>
                <a:tailEnd/>
              </a:ln>
            </p:spPr>
            <p:txBody>
              <a:bodyPr anchor="ctr"/>
              <a:lstStyle/>
              <a:p>
                <a:pPr algn="ctr"/>
                <a:endParaRPr/>
              </a:p>
            </p:txBody>
          </p:sp>
          <p:sp>
            <p:nvSpPr>
              <p:cNvPr id="50" name="îṣļîḑé-Freeform: Shape 102"/>
              <p:cNvSpPr>
                <a:spLocks/>
              </p:cNvSpPr>
              <p:nvPr/>
            </p:nvSpPr>
            <p:spPr bwMode="auto">
              <a:xfrm>
                <a:off x="8117596" y="3409669"/>
                <a:ext cx="271576" cy="447923"/>
              </a:xfrm>
              <a:custGeom>
                <a:avLst/>
                <a:gdLst/>
                <a:ahLst/>
                <a:cxnLst>
                  <a:cxn ang="0">
                    <a:pos x="47" y="1"/>
                  </a:cxn>
                  <a:cxn ang="0">
                    <a:pos x="44" y="1"/>
                  </a:cxn>
                  <a:cxn ang="0">
                    <a:pos x="2" y="22"/>
                  </a:cxn>
                  <a:cxn ang="0">
                    <a:pos x="0" y="24"/>
                  </a:cxn>
                  <a:cxn ang="0">
                    <a:pos x="0" y="54"/>
                  </a:cxn>
                  <a:cxn ang="0">
                    <a:pos x="2" y="56"/>
                  </a:cxn>
                  <a:cxn ang="0">
                    <a:pos x="44" y="78"/>
                  </a:cxn>
                  <a:cxn ang="0">
                    <a:pos x="45" y="78"/>
                  </a:cxn>
                  <a:cxn ang="0">
                    <a:pos x="47" y="77"/>
                  </a:cxn>
                  <a:cxn ang="0">
                    <a:pos x="48" y="75"/>
                  </a:cxn>
                  <a:cxn ang="0">
                    <a:pos x="48" y="3"/>
                  </a:cxn>
                  <a:cxn ang="0">
                    <a:pos x="47" y="1"/>
                  </a:cxn>
                  <a:cxn ang="0">
                    <a:pos x="43" y="71"/>
                  </a:cxn>
                  <a:cxn ang="0">
                    <a:pos x="38" y="69"/>
                  </a:cxn>
                  <a:cxn ang="0">
                    <a:pos x="38" y="33"/>
                  </a:cxn>
                  <a:cxn ang="0">
                    <a:pos x="36" y="31"/>
                  </a:cxn>
                  <a:cxn ang="0">
                    <a:pos x="34" y="33"/>
                  </a:cxn>
                  <a:cxn ang="0">
                    <a:pos x="34" y="67"/>
                  </a:cxn>
                  <a:cxn ang="0">
                    <a:pos x="6" y="52"/>
                  </a:cxn>
                  <a:cxn ang="0">
                    <a:pos x="6" y="26"/>
                  </a:cxn>
                  <a:cxn ang="0">
                    <a:pos x="34" y="11"/>
                  </a:cxn>
                  <a:cxn ang="0">
                    <a:pos x="34" y="23"/>
                  </a:cxn>
                  <a:cxn ang="0">
                    <a:pos x="36" y="24"/>
                  </a:cxn>
                  <a:cxn ang="0">
                    <a:pos x="38" y="23"/>
                  </a:cxn>
                  <a:cxn ang="0">
                    <a:pos x="38" y="10"/>
                  </a:cxn>
                  <a:cxn ang="0">
                    <a:pos x="43" y="7"/>
                  </a:cxn>
                  <a:cxn ang="0">
                    <a:pos x="43" y="71"/>
                  </a:cxn>
                </a:cxnLst>
                <a:rect l="0" t="0" r="r" b="b"/>
                <a:pathLst>
                  <a:path w="48" h="78">
                    <a:moveTo>
                      <a:pt x="47" y="1"/>
                    </a:moveTo>
                    <a:cubicBezTo>
                      <a:pt x="46" y="0"/>
                      <a:pt x="45" y="0"/>
                      <a:pt x="44" y="1"/>
                    </a:cubicBezTo>
                    <a:cubicBezTo>
                      <a:pt x="2" y="22"/>
                      <a:pt x="2" y="22"/>
                      <a:pt x="2" y="22"/>
                    </a:cubicBezTo>
                    <a:cubicBezTo>
                      <a:pt x="1" y="22"/>
                      <a:pt x="0" y="23"/>
                      <a:pt x="0" y="24"/>
                    </a:cubicBezTo>
                    <a:cubicBezTo>
                      <a:pt x="0" y="54"/>
                      <a:pt x="0" y="54"/>
                      <a:pt x="0" y="54"/>
                    </a:cubicBezTo>
                    <a:cubicBezTo>
                      <a:pt x="0" y="55"/>
                      <a:pt x="1" y="56"/>
                      <a:pt x="2" y="56"/>
                    </a:cubicBezTo>
                    <a:cubicBezTo>
                      <a:pt x="44" y="78"/>
                      <a:pt x="44" y="78"/>
                      <a:pt x="44" y="78"/>
                    </a:cubicBezTo>
                    <a:cubicBezTo>
                      <a:pt x="44" y="78"/>
                      <a:pt x="45" y="78"/>
                      <a:pt x="45" y="78"/>
                    </a:cubicBezTo>
                    <a:cubicBezTo>
                      <a:pt x="46" y="78"/>
                      <a:pt x="46" y="78"/>
                      <a:pt x="47" y="77"/>
                    </a:cubicBezTo>
                    <a:cubicBezTo>
                      <a:pt x="47" y="77"/>
                      <a:pt x="48" y="76"/>
                      <a:pt x="48" y="75"/>
                    </a:cubicBezTo>
                    <a:cubicBezTo>
                      <a:pt x="48" y="3"/>
                      <a:pt x="48" y="3"/>
                      <a:pt x="48" y="3"/>
                    </a:cubicBezTo>
                    <a:cubicBezTo>
                      <a:pt x="48" y="2"/>
                      <a:pt x="47" y="1"/>
                      <a:pt x="47" y="1"/>
                    </a:cubicBezTo>
                    <a:close/>
                    <a:moveTo>
                      <a:pt x="43" y="71"/>
                    </a:moveTo>
                    <a:cubicBezTo>
                      <a:pt x="38" y="69"/>
                      <a:pt x="38" y="69"/>
                      <a:pt x="38" y="69"/>
                    </a:cubicBezTo>
                    <a:cubicBezTo>
                      <a:pt x="38" y="33"/>
                      <a:pt x="38" y="33"/>
                      <a:pt x="38" y="33"/>
                    </a:cubicBezTo>
                    <a:cubicBezTo>
                      <a:pt x="38" y="32"/>
                      <a:pt x="37" y="31"/>
                      <a:pt x="36" y="31"/>
                    </a:cubicBezTo>
                    <a:cubicBezTo>
                      <a:pt x="35" y="31"/>
                      <a:pt x="34" y="32"/>
                      <a:pt x="34" y="33"/>
                    </a:cubicBezTo>
                    <a:cubicBezTo>
                      <a:pt x="34" y="67"/>
                      <a:pt x="34" y="67"/>
                      <a:pt x="34" y="67"/>
                    </a:cubicBezTo>
                    <a:cubicBezTo>
                      <a:pt x="6" y="52"/>
                      <a:pt x="6" y="52"/>
                      <a:pt x="6" y="52"/>
                    </a:cubicBezTo>
                    <a:cubicBezTo>
                      <a:pt x="6" y="26"/>
                      <a:pt x="6" y="26"/>
                      <a:pt x="6" y="26"/>
                    </a:cubicBezTo>
                    <a:cubicBezTo>
                      <a:pt x="34" y="11"/>
                      <a:pt x="34" y="11"/>
                      <a:pt x="34" y="11"/>
                    </a:cubicBezTo>
                    <a:cubicBezTo>
                      <a:pt x="34" y="23"/>
                      <a:pt x="34" y="23"/>
                      <a:pt x="34" y="23"/>
                    </a:cubicBezTo>
                    <a:cubicBezTo>
                      <a:pt x="34" y="24"/>
                      <a:pt x="35" y="24"/>
                      <a:pt x="36" y="24"/>
                    </a:cubicBezTo>
                    <a:cubicBezTo>
                      <a:pt x="37" y="24"/>
                      <a:pt x="38" y="24"/>
                      <a:pt x="38" y="23"/>
                    </a:cubicBezTo>
                    <a:cubicBezTo>
                      <a:pt x="38" y="10"/>
                      <a:pt x="38" y="10"/>
                      <a:pt x="38" y="10"/>
                    </a:cubicBezTo>
                    <a:cubicBezTo>
                      <a:pt x="43" y="7"/>
                      <a:pt x="43" y="7"/>
                      <a:pt x="43" y="7"/>
                    </a:cubicBezTo>
                    <a:lnTo>
                      <a:pt x="43" y="71"/>
                    </a:lnTo>
                    <a:close/>
                  </a:path>
                </a:pathLst>
              </a:custGeom>
              <a:solidFill>
                <a:schemeClr val="bg1"/>
              </a:solidFill>
              <a:ln w="9525">
                <a:noFill/>
                <a:round/>
                <a:headEnd/>
                <a:tailEnd/>
              </a:ln>
            </p:spPr>
            <p:txBody>
              <a:bodyPr anchor="ctr"/>
              <a:lstStyle/>
              <a:p>
                <a:pPr algn="ctr"/>
                <a:endParaRPr/>
              </a:p>
            </p:txBody>
          </p:sp>
        </p:grpSp>
        <p:sp>
          <p:nvSpPr>
            <p:cNvPr id="48" name="îṣļîḑé-Freeform: Shape 105"/>
            <p:cNvSpPr>
              <a:spLocks/>
            </p:cNvSpPr>
            <p:nvPr/>
          </p:nvSpPr>
          <p:spPr bwMode="auto">
            <a:xfrm>
              <a:off x="7615233" y="4718481"/>
              <a:ext cx="490241" cy="328003"/>
            </a:xfrm>
            <a:custGeom>
              <a:avLst/>
              <a:gdLst/>
              <a:ahLst/>
              <a:cxnLst>
                <a:cxn ang="0">
                  <a:pos x="78" y="0"/>
                </a:cxn>
                <a:cxn ang="0">
                  <a:pos x="9" y="0"/>
                </a:cxn>
                <a:cxn ang="0">
                  <a:pos x="0" y="8"/>
                </a:cxn>
                <a:cxn ang="0">
                  <a:pos x="0" y="50"/>
                </a:cxn>
                <a:cxn ang="0">
                  <a:pos x="9" y="58"/>
                </a:cxn>
                <a:cxn ang="0">
                  <a:pos x="78" y="58"/>
                </a:cxn>
                <a:cxn ang="0">
                  <a:pos x="86" y="50"/>
                </a:cxn>
                <a:cxn ang="0">
                  <a:pos x="86" y="8"/>
                </a:cxn>
                <a:cxn ang="0">
                  <a:pos x="78" y="0"/>
                </a:cxn>
                <a:cxn ang="0">
                  <a:pos x="78" y="5"/>
                </a:cxn>
                <a:cxn ang="0">
                  <a:pos x="79" y="5"/>
                </a:cxn>
                <a:cxn ang="0">
                  <a:pos x="44" y="33"/>
                </a:cxn>
                <a:cxn ang="0">
                  <a:pos x="9" y="5"/>
                </a:cxn>
                <a:cxn ang="0">
                  <a:pos x="78" y="5"/>
                </a:cxn>
                <a:cxn ang="0">
                  <a:pos x="10" y="53"/>
                </a:cxn>
                <a:cxn ang="0">
                  <a:pos x="33" y="37"/>
                </a:cxn>
                <a:cxn ang="0">
                  <a:pos x="34" y="34"/>
                </a:cxn>
                <a:cxn ang="0">
                  <a:pos x="31" y="34"/>
                </a:cxn>
                <a:cxn ang="0">
                  <a:pos x="6" y="51"/>
                </a:cxn>
                <a:cxn ang="0">
                  <a:pos x="6" y="50"/>
                </a:cxn>
                <a:cxn ang="0">
                  <a:pos x="6" y="8"/>
                </a:cxn>
                <a:cxn ang="0">
                  <a:pos x="6" y="7"/>
                </a:cxn>
                <a:cxn ang="0">
                  <a:pos x="42" y="35"/>
                </a:cxn>
                <a:cxn ang="0">
                  <a:pos x="44" y="36"/>
                </a:cxn>
                <a:cxn ang="0">
                  <a:pos x="46" y="35"/>
                </a:cxn>
                <a:cxn ang="0">
                  <a:pos x="81" y="9"/>
                </a:cxn>
                <a:cxn ang="0">
                  <a:pos x="81" y="50"/>
                </a:cxn>
                <a:cxn ang="0">
                  <a:pos x="81" y="50"/>
                </a:cxn>
                <a:cxn ang="0">
                  <a:pos x="57" y="34"/>
                </a:cxn>
                <a:cxn ang="0">
                  <a:pos x="55" y="34"/>
                </a:cxn>
                <a:cxn ang="0">
                  <a:pos x="55" y="37"/>
                </a:cxn>
                <a:cxn ang="0">
                  <a:pos x="78" y="53"/>
                </a:cxn>
                <a:cxn ang="0">
                  <a:pos x="78" y="53"/>
                </a:cxn>
                <a:cxn ang="0">
                  <a:pos x="10" y="53"/>
                </a:cxn>
              </a:cxnLst>
              <a:rect l="0" t="0" r="r" b="b"/>
              <a:pathLst>
                <a:path w="86" h="58">
                  <a:moveTo>
                    <a:pt x="78" y="0"/>
                  </a:moveTo>
                  <a:cubicBezTo>
                    <a:pt x="9" y="0"/>
                    <a:pt x="9" y="0"/>
                    <a:pt x="9" y="0"/>
                  </a:cubicBezTo>
                  <a:cubicBezTo>
                    <a:pt x="4" y="0"/>
                    <a:pt x="0" y="4"/>
                    <a:pt x="0" y="8"/>
                  </a:cubicBezTo>
                  <a:cubicBezTo>
                    <a:pt x="0" y="50"/>
                    <a:pt x="0" y="50"/>
                    <a:pt x="0" y="50"/>
                  </a:cubicBezTo>
                  <a:cubicBezTo>
                    <a:pt x="0" y="55"/>
                    <a:pt x="4" y="58"/>
                    <a:pt x="9" y="58"/>
                  </a:cubicBezTo>
                  <a:cubicBezTo>
                    <a:pt x="78" y="58"/>
                    <a:pt x="78" y="58"/>
                    <a:pt x="78" y="58"/>
                  </a:cubicBezTo>
                  <a:cubicBezTo>
                    <a:pt x="82" y="58"/>
                    <a:pt x="86" y="55"/>
                    <a:pt x="86" y="50"/>
                  </a:cubicBezTo>
                  <a:cubicBezTo>
                    <a:pt x="86" y="8"/>
                    <a:pt x="86" y="8"/>
                    <a:pt x="86" y="8"/>
                  </a:cubicBezTo>
                  <a:cubicBezTo>
                    <a:pt x="86" y="4"/>
                    <a:pt x="82" y="0"/>
                    <a:pt x="78" y="0"/>
                  </a:cubicBezTo>
                  <a:close/>
                  <a:moveTo>
                    <a:pt x="78" y="5"/>
                  </a:moveTo>
                  <a:cubicBezTo>
                    <a:pt x="78" y="5"/>
                    <a:pt x="78" y="5"/>
                    <a:pt x="79" y="5"/>
                  </a:cubicBezTo>
                  <a:cubicBezTo>
                    <a:pt x="44" y="33"/>
                    <a:pt x="44" y="33"/>
                    <a:pt x="44" y="33"/>
                  </a:cubicBezTo>
                  <a:cubicBezTo>
                    <a:pt x="9" y="5"/>
                    <a:pt x="9" y="5"/>
                    <a:pt x="9" y="5"/>
                  </a:cubicBezTo>
                  <a:lnTo>
                    <a:pt x="78" y="5"/>
                  </a:lnTo>
                  <a:close/>
                  <a:moveTo>
                    <a:pt x="10" y="53"/>
                  </a:moveTo>
                  <a:cubicBezTo>
                    <a:pt x="33" y="37"/>
                    <a:pt x="33" y="37"/>
                    <a:pt x="33" y="37"/>
                  </a:cubicBezTo>
                  <a:cubicBezTo>
                    <a:pt x="34" y="36"/>
                    <a:pt x="34" y="35"/>
                    <a:pt x="34" y="34"/>
                  </a:cubicBezTo>
                  <a:cubicBezTo>
                    <a:pt x="33" y="33"/>
                    <a:pt x="32" y="33"/>
                    <a:pt x="31" y="34"/>
                  </a:cubicBezTo>
                  <a:cubicBezTo>
                    <a:pt x="6" y="51"/>
                    <a:pt x="6" y="51"/>
                    <a:pt x="6" y="51"/>
                  </a:cubicBezTo>
                  <a:cubicBezTo>
                    <a:pt x="6" y="51"/>
                    <a:pt x="6" y="50"/>
                    <a:pt x="6" y="50"/>
                  </a:cubicBezTo>
                  <a:cubicBezTo>
                    <a:pt x="6" y="8"/>
                    <a:pt x="6" y="8"/>
                    <a:pt x="6" y="8"/>
                  </a:cubicBezTo>
                  <a:cubicBezTo>
                    <a:pt x="6" y="8"/>
                    <a:pt x="6" y="8"/>
                    <a:pt x="6" y="7"/>
                  </a:cubicBezTo>
                  <a:cubicBezTo>
                    <a:pt x="42" y="35"/>
                    <a:pt x="42" y="35"/>
                    <a:pt x="42" y="35"/>
                  </a:cubicBezTo>
                  <a:cubicBezTo>
                    <a:pt x="43" y="36"/>
                    <a:pt x="43" y="36"/>
                    <a:pt x="44" y="36"/>
                  </a:cubicBezTo>
                  <a:cubicBezTo>
                    <a:pt x="45" y="36"/>
                    <a:pt x="46" y="36"/>
                    <a:pt x="46" y="35"/>
                  </a:cubicBezTo>
                  <a:cubicBezTo>
                    <a:pt x="81" y="9"/>
                    <a:pt x="81" y="9"/>
                    <a:pt x="81" y="9"/>
                  </a:cubicBezTo>
                  <a:cubicBezTo>
                    <a:pt x="81" y="50"/>
                    <a:pt x="81" y="50"/>
                    <a:pt x="81" y="50"/>
                  </a:cubicBezTo>
                  <a:cubicBezTo>
                    <a:pt x="81" y="50"/>
                    <a:pt x="81" y="50"/>
                    <a:pt x="81" y="50"/>
                  </a:cubicBezTo>
                  <a:cubicBezTo>
                    <a:pt x="57" y="34"/>
                    <a:pt x="57" y="34"/>
                    <a:pt x="57" y="34"/>
                  </a:cubicBezTo>
                  <a:cubicBezTo>
                    <a:pt x="56" y="33"/>
                    <a:pt x="55" y="33"/>
                    <a:pt x="55" y="34"/>
                  </a:cubicBezTo>
                  <a:cubicBezTo>
                    <a:pt x="54" y="35"/>
                    <a:pt x="54" y="36"/>
                    <a:pt x="55" y="37"/>
                  </a:cubicBezTo>
                  <a:cubicBezTo>
                    <a:pt x="78" y="53"/>
                    <a:pt x="78" y="53"/>
                    <a:pt x="78" y="53"/>
                  </a:cubicBezTo>
                  <a:cubicBezTo>
                    <a:pt x="78" y="53"/>
                    <a:pt x="78" y="53"/>
                    <a:pt x="78" y="53"/>
                  </a:cubicBezTo>
                  <a:lnTo>
                    <a:pt x="10" y="53"/>
                  </a:lnTo>
                  <a:close/>
                </a:path>
              </a:pathLst>
            </a:custGeom>
            <a:solidFill>
              <a:schemeClr val="bg1"/>
            </a:solidFill>
            <a:ln w="9525">
              <a:noFill/>
              <a:round/>
              <a:headEnd/>
              <a:tailEnd/>
            </a:ln>
          </p:spPr>
          <p:txBody>
            <a:bodyPr anchor="ctr"/>
            <a:lstStyle/>
            <a:p>
              <a:pPr algn="ctr"/>
              <a:endParaRPr/>
            </a:p>
          </p:txBody>
        </p:sp>
      </p:grpSp>
      <p:grpSp>
        <p:nvGrpSpPr>
          <p:cNvPr id="51" name="组合 50"/>
          <p:cNvGrpSpPr/>
          <p:nvPr/>
        </p:nvGrpSpPr>
        <p:grpSpPr>
          <a:xfrm>
            <a:off x="6031205" y="1629063"/>
            <a:ext cx="2082504" cy="660217"/>
            <a:chOff x="7583812" y="3371650"/>
            <a:chExt cx="2776672" cy="880288"/>
          </a:xfrm>
        </p:grpSpPr>
        <p:sp>
          <p:nvSpPr>
            <p:cNvPr id="52" name="矩形 51"/>
            <p:cNvSpPr/>
            <p:nvPr/>
          </p:nvSpPr>
          <p:spPr>
            <a:xfrm>
              <a:off x="7583812" y="3718458"/>
              <a:ext cx="2776672"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用户可以在投影仪或者计算机上进行演示也可以将演示文稿打印出来制作成</a:t>
              </a:r>
            </a:p>
          </p:txBody>
        </p:sp>
        <p:sp>
          <p:nvSpPr>
            <p:cNvPr id="53" name="矩形 52"/>
            <p:cNvSpPr/>
            <p:nvPr/>
          </p:nvSpPr>
          <p:spPr>
            <a:xfrm>
              <a:off x="7583812" y="3371650"/>
              <a:ext cx="2050552"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54" name="组合 53"/>
          <p:cNvGrpSpPr/>
          <p:nvPr/>
        </p:nvGrpSpPr>
        <p:grpSpPr>
          <a:xfrm>
            <a:off x="6031205" y="3468352"/>
            <a:ext cx="2082504" cy="660217"/>
            <a:chOff x="7583812" y="3371650"/>
            <a:chExt cx="2776672" cy="880288"/>
          </a:xfrm>
        </p:grpSpPr>
        <p:sp>
          <p:nvSpPr>
            <p:cNvPr id="55" name="矩形 54"/>
            <p:cNvSpPr/>
            <p:nvPr/>
          </p:nvSpPr>
          <p:spPr>
            <a:xfrm>
              <a:off x="7583812" y="3718458"/>
              <a:ext cx="2776672"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用户可以在投影仪或者计算机上进行演示也可以将演示文稿打印出来制作成</a:t>
              </a:r>
            </a:p>
          </p:txBody>
        </p:sp>
        <p:sp>
          <p:nvSpPr>
            <p:cNvPr id="56" name="矩形 55"/>
            <p:cNvSpPr/>
            <p:nvPr/>
          </p:nvSpPr>
          <p:spPr>
            <a:xfrm>
              <a:off x="7583812" y="3371650"/>
              <a:ext cx="2050552"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57" name="组合 56"/>
          <p:cNvGrpSpPr/>
          <p:nvPr/>
        </p:nvGrpSpPr>
        <p:grpSpPr>
          <a:xfrm>
            <a:off x="6379575" y="2548708"/>
            <a:ext cx="2082504" cy="660217"/>
            <a:chOff x="7583812" y="3371650"/>
            <a:chExt cx="2776672" cy="880288"/>
          </a:xfrm>
        </p:grpSpPr>
        <p:sp>
          <p:nvSpPr>
            <p:cNvPr id="58" name="矩形 57"/>
            <p:cNvSpPr/>
            <p:nvPr/>
          </p:nvSpPr>
          <p:spPr>
            <a:xfrm>
              <a:off x="7583812" y="3718458"/>
              <a:ext cx="2776672" cy="533480"/>
            </a:xfrm>
            <a:prstGeom prst="rect">
              <a:avLst/>
            </a:prstGeom>
          </p:spPr>
          <p:txBody>
            <a:bodyPr wrap="square">
              <a:spAutoFit/>
              <a:scene3d>
                <a:camera prst="orthographicFront"/>
                <a:lightRig rig="threePt" dir="t"/>
              </a:scene3d>
              <a:sp3d contourW="12700"/>
            </a:bodyPr>
            <a:lstStyle/>
            <a:p>
              <a:pPr>
                <a:lnSpc>
                  <a:spcPct val="125000"/>
                </a:lnSpc>
              </a:pPr>
              <a:r>
                <a:rPr lang="zh-CN" altLang="en-US" sz="800" dirty="0">
                  <a:solidFill>
                    <a:schemeClr val="tx1">
                      <a:lumMod val="75000"/>
                      <a:lumOff val="25000"/>
                    </a:schemeClr>
                  </a:solidFill>
                  <a:latin typeface="+mn-ea"/>
                </a:rPr>
                <a:t>用户可以在投影仪或者计算机上进行演示也可以将演示文稿打印出来制作成</a:t>
              </a:r>
            </a:p>
          </p:txBody>
        </p:sp>
        <p:sp>
          <p:nvSpPr>
            <p:cNvPr id="59" name="矩形 58"/>
            <p:cNvSpPr/>
            <p:nvPr/>
          </p:nvSpPr>
          <p:spPr>
            <a:xfrm>
              <a:off x="7583812" y="3371650"/>
              <a:ext cx="2050552" cy="46781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60" name="组合 59"/>
          <p:cNvGrpSpPr/>
          <p:nvPr/>
        </p:nvGrpSpPr>
        <p:grpSpPr>
          <a:xfrm>
            <a:off x="1037577" y="1629063"/>
            <a:ext cx="2082504" cy="660217"/>
            <a:chOff x="7583812" y="3371650"/>
            <a:chExt cx="2776672" cy="880288"/>
          </a:xfrm>
        </p:grpSpPr>
        <p:sp>
          <p:nvSpPr>
            <p:cNvPr id="61" name="矩形 60"/>
            <p:cNvSpPr/>
            <p:nvPr/>
          </p:nvSpPr>
          <p:spPr>
            <a:xfrm>
              <a:off x="7583812" y="3718458"/>
              <a:ext cx="2776672" cy="533480"/>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800" dirty="0">
                  <a:solidFill>
                    <a:schemeClr val="tx1">
                      <a:lumMod val="75000"/>
                      <a:lumOff val="25000"/>
                    </a:schemeClr>
                  </a:solidFill>
                  <a:latin typeface="+mn-ea"/>
                </a:rPr>
                <a:t>用户可以在投影仪或者计算机上进行演示也可以将演示文稿打印出来制作成</a:t>
              </a:r>
            </a:p>
          </p:txBody>
        </p:sp>
        <p:sp>
          <p:nvSpPr>
            <p:cNvPr id="62" name="矩形 61"/>
            <p:cNvSpPr/>
            <p:nvPr/>
          </p:nvSpPr>
          <p:spPr>
            <a:xfrm>
              <a:off x="8309932" y="3371650"/>
              <a:ext cx="2050552" cy="46781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63" name="组合 62"/>
          <p:cNvGrpSpPr/>
          <p:nvPr/>
        </p:nvGrpSpPr>
        <p:grpSpPr>
          <a:xfrm>
            <a:off x="1037577" y="3468352"/>
            <a:ext cx="2082504" cy="660217"/>
            <a:chOff x="7583812" y="3371650"/>
            <a:chExt cx="2776672" cy="880288"/>
          </a:xfrm>
        </p:grpSpPr>
        <p:sp>
          <p:nvSpPr>
            <p:cNvPr id="64" name="矩形 63"/>
            <p:cNvSpPr/>
            <p:nvPr/>
          </p:nvSpPr>
          <p:spPr>
            <a:xfrm>
              <a:off x="7583812" y="3718458"/>
              <a:ext cx="2776672" cy="533480"/>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800" dirty="0">
                  <a:solidFill>
                    <a:schemeClr val="tx1">
                      <a:lumMod val="75000"/>
                      <a:lumOff val="25000"/>
                    </a:schemeClr>
                  </a:solidFill>
                  <a:latin typeface="+mn-ea"/>
                </a:rPr>
                <a:t>用户可以在投影仪或者计算机上进行演示也可以将演示文稿打印出来制作成</a:t>
              </a:r>
            </a:p>
          </p:txBody>
        </p:sp>
        <p:sp>
          <p:nvSpPr>
            <p:cNvPr id="65" name="矩形 64"/>
            <p:cNvSpPr/>
            <p:nvPr/>
          </p:nvSpPr>
          <p:spPr>
            <a:xfrm>
              <a:off x="8309932" y="3371650"/>
              <a:ext cx="2050552" cy="46781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66" name="组合 65"/>
          <p:cNvGrpSpPr/>
          <p:nvPr/>
        </p:nvGrpSpPr>
        <p:grpSpPr>
          <a:xfrm>
            <a:off x="771049" y="2548708"/>
            <a:ext cx="2082504" cy="660217"/>
            <a:chOff x="7583812" y="3371650"/>
            <a:chExt cx="2776672" cy="880288"/>
          </a:xfrm>
        </p:grpSpPr>
        <p:sp>
          <p:nvSpPr>
            <p:cNvPr id="67" name="矩形 66"/>
            <p:cNvSpPr/>
            <p:nvPr/>
          </p:nvSpPr>
          <p:spPr>
            <a:xfrm>
              <a:off x="7583812" y="3718458"/>
              <a:ext cx="2776672" cy="533480"/>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800" dirty="0">
                  <a:solidFill>
                    <a:schemeClr val="tx1">
                      <a:lumMod val="50000"/>
                      <a:lumOff val="50000"/>
                    </a:schemeClr>
                  </a:solidFill>
                  <a:latin typeface="+mn-ea"/>
                </a:rPr>
                <a:t>用户可以在投影仪或者计算机上进行演示也可以将演示文稿打印出来制作成</a:t>
              </a:r>
            </a:p>
          </p:txBody>
        </p:sp>
        <p:sp>
          <p:nvSpPr>
            <p:cNvPr id="68" name="矩形 67"/>
            <p:cNvSpPr/>
            <p:nvPr/>
          </p:nvSpPr>
          <p:spPr>
            <a:xfrm>
              <a:off x="8309932" y="3371650"/>
              <a:ext cx="2050552" cy="46781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latin typeface="+mn-ea"/>
                </a:rPr>
                <a:t>文字</a:t>
              </a:r>
              <a:r>
                <a:rPr lang="zh-CN" altLang="en-US" b="1" dirty="0">
                  <a:latin typeface="+mn-ea"/>
                </a:rPr>
                <a:t>添加</a:t>
              </a:r>
            </a:p>
          </p:txBody>
        </p:sp>
      </p:grpSp>
      <p:pic>
        <p:nvPicPr>
          <p:cNvPr id="69" name="图片占位符 12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4071947" y="2502917"/>
            <a:ext cx="986436" cy="830612"/>
          </a:xfrm>
        </p:spPr>
      </p:pic>
    </p:spTree>
    <p:extLst>
      <p:ext uri="{BB962C8B-B14F-4D97-AF65-F5344CB8AC3E}">
        <p14:creationId xmlns:p14="http://schemas.microsoft.com/office/powerpoint/2010/main" val="206004138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ppt_x</p:attrName>
                                        </p:attrNameLst>
                                      </p:cBhvr>
                                      <p:tavLst>
                                        <p:tav tm="0">
                                          <p:val>
                                            <p:strVal val="#ppt_x+#ppt_w*1.125000"/>
                                          </p:val>
                                        </p:tav>
                                        <p:tav tm="100000">
                                          <p:val>
                                            <p:strVal val="#ppt_x"/>
                                          </p:val>
                                        </p:tav>
                                      </p:tavLst>
                                    </p:anim>
                                    <p:animEffect transition="in" filter="wipe(left)">
                                      <p:cBhvr>
                                        <p:cTn id="18" dur="500"/>
                                        <p:tgtEl>
                                          <p:spTgt spid="60"/>
                                        </p:tgtEl>
                                      </p:cBhvr>
                                    </p:animEffect>
                                  </p:childTnLst>
                                </p:cTn>
                              </p:par>
                              <p:par>
                                <p:cTn id="19" presetID="12" presetClass="entr" presetSubtype="2"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additive="base">
                                        <p:cTn id="21" dur="500"/>
                                        <p:tgtEl>
                                          <p:spTgt spid="66"/>
                                        </p:tgtEl>
                                        <p:attrNameLst>
                                          <p:attrName>ppt_x</p:attrName>
                                        </p:attrNameLst>
                                      </p:cBhvr>
                                      <p:tavLst>
                                        <p:tav tm="0">
                                          <p:val>
                                            <p:strVal val="#ppt_x+#ppt_w*1.125000"/>
                                          </p:val>
                                        </p:tav>
                                        <p:tav tm="100000">
                                          <p:val>
                                            <p:strVal val="#ppt_x"/>
                                          </p:val>
                                        </p:tav>
                                      </p:tavLst>
                                    </p:anim>
                                    <p:animEffect transition="in" filter="wipe(left)">
                                      <p:cBhvr>
                                        <p:cTn id="22" dur="500"/>
                                        <p:tgtEl>
                                          <p:spTgt spid="66"/>
                                        </p:tgtEl>
                                      </p:cBhvr>
                                    </p:animEffect>
                                  </p:childTnLst>
                                </p:cTn>
                              </p:par>
                              <p:par>
                                <p:cTn id="23" presetID="12" presetClass="entr" presetSubtype="2"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p:tgtEl>
                                          <p:spTgt spid="63"/>
                                        </p:tgtEl>
                                        <p:attrNameLst>
                                          <p:attrName>ppt_x</p:attrName>
                                        </p:attrNameLst>
                                      </p:cBhvr>
                                      <p:tavLst>
                                        <p:tav tm="0">
                                          <p:val>
                                            <p:strVal val="#ppt_x+#ppt_w*1.125000"/>
                                          </p:val>
                                        </p:tav>
                                        <p:tav tm="100000">
                                          <p:val>
                                            <p:strVal val="#ppt_x"/>
                                          </p:val>
                                        </p:tav>
                                      </p:tavLst>
                                    </p:anim>
                                    <p:animEffect transition="in" filter="wipe(left)">
                                      <p:cBhvr>
                                        <p:cTn id="26" dur="500"/>
                                        <p:tgtEl>
                                          <p:spTgt spid="63"/>
                                        </p:tgtEl>
                                      </p:cBhvr>
                                    </p:animEffect>
                                  </p:childTnLst>
                                </p:cTn>
                              </p:par>
                              <p:par>
                                <p:cTn id="27" presetID="12" presetClass="entr" presetSubtype="8"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p:tgtEl>
                                          <p:spTgt spid="51"/>
                                        </p:tgtEl>
                                        <p:attrNameLst>
                                          <p:attrName>ppt_x</p:attrName>
                                        </p:attrNameLst>
                                      </p:cBhvr>
                                      <p:tavLst>
                                        <p:tav tm="0">
                                          <p:val>
                                            <p:strVal val="#ppt_x-#ppt_w*1.125000"/>
                                          </p:val>
                                        </p:tav>
                                        <p:tav tm="100000">
                                          <p:val>
                                            <p:strVal val="#ppt_x"/>
                                          </p:val>
                                        </p:tav>
                                      </p:tavLst>
                                    </p:anim>
                                    <p:animEffect transition="in" filter="wipe(right)">
                                      <p:cBhvr>
                                        <p:cTn id="30" dur="500"/>
                                        <p:tgtEl>
                                          <p:spTgt spid="51"/>
                                        </p:tgtEl>
                                      </p:cBhvr>
                                    </p:animEffect>
                                  </p:childTnLst>
                                </p:cTn>
                              </p:par>
                              <p:par>
                                <p:cTn id="31" presetID="12" presetClass="entr" presetSubtype="8"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p:tgtEl>
                                          <p:spTgt spid="57"/>
                                        </p:tgtEl>
                                        <p:attrNameLst>
                                          <p:attrName>ppt_x</p:attrName>
                                        </p:attrNameLst>
                                      </p:cBhvr>
                                      <p:tavLst>
                                        <p:tav tm="0">
                                          <p:val>
                                            <p:strVal val="#ppt_x-#ppt_w*1.125000"/>
                                          </p:val>
                                        </p:tav>
                                        <p:tav tm="100000">
                                          <p:val>
                                            <p:strVal val="#ppt_x"/>
                                          </p:val>
                                        </p:tav>
                                      </p:tavLst>
                                    </p:anim>
                                    <p:animEffect transition="in" filter="wipe(right)">
                                      <p:cBhvr>
                                        <p:cTn id="34" dur="500"/>
                                        <p:tgtEl>
                                          <p:spTgt spid="57"/>
                                        </p:tgtEl>
                                      </p:cBhvr>
                                    </p:animEffect>
                                  </p:childTnLst>
                                </p:cTn>
                              </p:par>
                              <p:par>
                                <p:cTn id="35" presetID="12" presetClass="entr" presetSubtype="8"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p:tgtEl>
                                          <p:spTgt spid="54"/>
                                        </p:tgtEl>
                                        <p:attrNameLst>
                                          <p:attrName>ppt_x</p:attrName>
                                        </p:attrNameLst>
                                      </p:cBhvr>
                                      <p:tavLst>
                                        <p:tav tm="0">
                                          <p:val>
                                            <p:strVal val="#ppt_x-#ppt_w*1.125000"/>
                                          </p:val>
                                        </p:tav>
                                        <p:tav tm="100000">
                                          <p:val>
                                            <p:strVal val="#ppt_x"/>
                                          </p:val>
                                        </p:tav>
                                      </p:tavLst>
                                    </p:anim>
                                    <p:animEffect transition="in" filter="wipe(right)">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95286"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推广策划</a:t>
            </a:r>
          </a:p>
        </p:txBody>
      </p:sp>
      <p:sp>
        <p:nvSpPr>
          <p:cNvPr id="32" name="矩形 31"/>
          <p:cNvSpPr/>
          <p:nvPr/>
        </p:nvSpPr>
        <p:spPr>
          <a:xfrm>
            <a:off x="295286"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PROMTION STRATEGY</a:t>
            </a:r>
          </a:p>
        </p:txBody>
      </p:sp>
      <p:grpSp>
        <p:nvGrpSpPr>
          <p:cNvPr id="34" name="组合 33"/>
          <p:cNvGrpSpPr/>
          <p:nvPr/>
        </p:nvGrpSpPr>
        <p:grpSpPr>
          <a:xfrm>
            <a:off x="3190795" y="1431132"/>
            <a:ext cx="2762411" cy="2821781"/>
            <a:chOff x="4254392" y="1908176"/>
            <a:chExt cx="3683215" cy="3762374"/>
          </a:xfrm>
        </p:grpSpPr>
        <p:grpSp>
          <p:nvGrpSpPr>
            <p:cNvPr id="35" name="组合 34"/>
            <p:cNvGrpSpPr/>
            <p:nvPr/>
          </p:nvGrpSpPr>
          <p:grpSpPr>
            <a:xfrm>
              <a:off x="4475880" y="1908176"/>
              <a:ext cx="3461727" cy="3762374"/>
              <a:chOff x="4213224" y="1176338"/>
              <a:chExt cx="3838576" cy="4171950"/>
            </a:xfrm>
          </p:grpSpPr>
          <p:sp>
            <p:nvSpPr>
              <p:cNvPr id="49" name="îŝḷîḓé-任意多边形: 形状 51"/>
              <p:cNvSpPr/>
              <p:nvPr/>
            </p:nvSpPr>
            <p:spPr>
              <a:xfrm>
                <a:off x="4213224" y="1509712"/>
                <a:ext cx="3838576" cy="3838576"/>
              </a:xfrm>
              <a:custGeom>
                <a:avLst/>
                <a:gdLst>
                  <a:gd name="connsiteX0" fmla="*/ 1919288 w 3838576"/>
                  <a:gd name="connsiteY0" fmla="*/ 0 h 3838576"/>
                  <a:gd name="connsiteX1" fmla="*/ 3838576 w 3838576"/>
                  <a:gd name="connsiteY1" fmla="*/ 1919288 h 3838576"/>
                  <a:gd name="connsiteX2" fmla="*/ 1919288 w 3838576"/>
                  <a:gd name="connsiteY2" fmla="*/ 3838576 h 3838576"/>
                  <a:gd name="connsiteX3" fmla="*/ 0 w 3838576"/>
                  <a:gd name="connsiteY3" fmla="*/ 1919288 h 3838576"/>
                  <a:gd name="connsiteX4" fmla="*/ 959644 w 3838576"/>
                  <a:gd name="connsiteY4" fmla="*/ 1919288 h 3838576"/>
                  <a:gd name="connsiteX5" fmla="*/ 1919288 w 3838576"/>
                  <a:gd name="connsiteY5" fmla="*/ 2878932 h 3838576"/>
                  <a:gd name="connsiteX6" fmla="*/ 2878932 w 3838576"/>
                  <a:gd name="connsiteY6" fmla="*/ 1919288 h 3838576"/>
                  <a:gd name="connsiteX7" fmla="*/ 1919288 w 3838576"/>
                  <a:gd name="connsiteY7" fmla="*/ 959644 h 3838576"/>
                  <a:gd name="connsiteX8" fmla="*/ 1919288 w 3838576"/>
                  <a:gd name="connsiteY8" fmla="*/ 0 h 38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576" h="3838576">
                    <a:moveTo>
                      <a:pt x="1919288" y="0"/>
                    </a:moveTo>
                    <a:cubicBezTo>
                      <a:pt x="2979281" y="0"/>
                      <a:pt x="3838576" y="859295"/>
                      <a:pt x="3838576" y="1919288"/>
                    </a:cubicBezTo>
                    <a:cubicBezTo>
                      <a:pt x="3838576" y="2979281"/>
                      <a:pt x="2979281" y="3838576"/>
                      <a:pt x="1919288" y="3838576"/>
                    </a:cubicBezTo>
                    <a:cubicBezTo>
                      <a:pt x="859295" y="3838576"/>
                      <a:pt x="0" y="2979281"/>
                      <a:pt x="0" y="1919288"/>
                    </a:cubicBezTo>
                    <a:lnTo>
                      <a:pt x="959644" y="1919288"/>
                    </a:lnTo>
                    <a:cubicBezTo>
                      <a:pt x="959644" y="2449285"/>
                      <a:pt x="1389291" y="2878932"/>
                      <a:pt x="1919288" y="2878932"/>
                    </a:cubicBezTo>
                    <a:cubicBezTo>
                      <a:pt x="2449285" y="2878932"/>
                      <a:pt x="2878932" y="2449285"/>
                      <a:pt x="2878932" y="1919288"/>
                    </a:cubicBezTo>
                    <a:cubicBezTo>
                      <a:pt x="2878932" y="1389291"/>
                      <a:pt x="2449285" y="959644"/>
                      <a:pt x="1919288" y="959644"/>
                    </a:cubicBezTo>
                    <a:lnTo>
                      <a:pt x="1919288" y="0"/>
                    </a:lnTo>
                    <a:close/>
                  </a:path>
                </a:pathLst>
              </a:cu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0" name="îŝḷîḓé-Isosceles Triangle 29"/>
              <p:cNvSpPr/>
              <p:nvPr/>
            </p:nvSpPr>
            <p:spPr>
              <a:xfrm rot="16200000">
                <a:off x="5028161" y="1691234"/>
                <a:ext cx="1619250" cy="589457"/>
              </a:xfrm>
              <a:prstGeom prst="triangl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6" name="îŝḷîḓé-矩形: 圆角 49"/>
            <p:cNvSpPr/>
            <p:nvPr/>
          </p:nvSpPr>
          <p:spPr>
            <a:xfrm>
              <a:off x="4254392" y="2652475"/>
              <a:ext cx="1287210" cy="1287211"/>
            </a:xfrm>
            <a:prstGeom prst="roundRect">
              <a:avLst/>
            </a:prstGeom>
            <a:solidFill>
              <a:schemeClr val="bg1">
                <a:lumMod val="85000"/>
              </a:schemeClr>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îŝḷîḓé-矩形: 圆角 50"/>
            <p:cNvSpPr/>
            <p:nvPr/>
          </p:nvSpPr>
          <p:spPr>
            <a:xfrm>
              <a:off x="4334565" y="2732647"/>
              <a:ext cx="1126865" cy="1126866"/>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îŝḷîḓé-Oval 16"/>
            <p:cNvSpPr/>
            <p:nvPr/>
          </p:nvSpPr>
          <p:spPr>
            <a:xfrm>
              <a:off x="6620206" y="2509852"/>
              <a:ext cx="635811" cy="635811"/>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îŝḷîḓé-Oval 17"/>
            <p:cNvSpPr/>
            <p:nvPr/>
          </p:nvSpPr>
          <p:spPr>
            <a:xfrm>
              <a:off x="7187552" y="3621780"/>
              <a:ext cx="635811" cy="635811"/>
            </a:xfrm>
            <a:prstGeom prst="ellipse">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îŝḷîḓé-Oval 18"/>
            <p:cNvSpPr/>
            <p:nvPr/>
          </p:nvSpPr>
          <p:spPr>
            <a:xfrm>
              <a:off x="4664699" y="4039661"/>
              <a:ext cx="635811" cy="635811"/>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îŝḷîḓé-Oval 19"/>
            <p:cNvSpPr/>
            <p:nvPr/>
          </p:nvSpPr>
          <p:spPr>
            <a:xfrm>
              <a:off x="5461429" y="4835088"/>
              <a:ext cx="635811" cy="635811"/>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îṥļîḑé-Oval 20"/>
            <p:cNvSpPr/>
            <p:nvPr/>
          </p:nvSpPr>
          <p:spPr>
            <a:xfrm>
              <a:off x="6699518" y="4646165"/>
              <a:ext cx="635811" cy="635811"/>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îṥļîḑé-任意多边形: 形状 53"/>
            <p:cNvSpPr>
              <a:spLocks/>
            </p:cNvSpPr>
            <p:nvPr/>
          </p:nvSpPr>
          <p:spPr bwMode="auto">
            <a:xfrm>
              <a:off x="4530311" y="2985359"/>
              <a:ext cx="735372" cy="621442"/>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lumMod val="65000"/>
              </a:schemeClr>
            </a:solidFill>
            <a:ln w="9525">
              <a:noFill/>
              <a:round/>
              <a:headEnd/>
              <a:tailEnd/>
            </a:ln>
          </p:spPr>
          <p:txBody>
            <a:bodyPr anchor="ctr"/>
            <a:lstStyle/>
            <a:p>
              <a:pPr algn="ctr"/>
              <a:endParaRPr/>
            </a:p>
          </p:txBody>
        </p:sp>
        <p:sp>
          <p:nvSpPr>
            <p:cNvPr id="44" name="îŝḷîḓé-Oval 16"/>
            <p:cNvSpPr/>
            <p:nvPr/>
          </p:nvSpPr>
          <p:spPr>
            <a:xfrm>
              <a:off x="6822280" y="2713565"/>
              <a:ext cx="231664" cy="228386"/>
            </a:xfrm>
            <a:custGeom>
              <a:avLst/>
              <a:gdLst>
                <a:gd name="connsiteX0" fmla="*/ 481576 w 607554"/>
                <a:gd name="connsiteY0" fmla="*/ 446886 h 598959"/>
                <a:gd name="connsiteX1" fmla="*/ 481576 w 607554"/>
                <a:gd name="connsiteY1" fmla="*/ 503769 h 598959"/>
                <a:gd name="connsiteX2" fmla="*/ 519134 w 607554"/>
                <a:gd name="connsiteY2" fmla="*/ 503769 h 598959"/>
                <a:gd name="connsiteX3" fmla="*/ 519134 w 607554"/>
                <a:gd name="connsiteY3" fmla="*/ 446886 h 598959"/>
                <a:gd name="connsiteX4" fmla="*/ 481576 w 607554"/>
                <a:gd name="connsiteY4" fmla="*/ 270994 h 598959"/>
                <a:gd name="connsiteX5" fmla="*/ 481576 w 607554"/>
                <a:gd name="connsiteY5" fmla="*/ 327877 h 598959"/>
                <a:gd name="connsiteX6" fmla="*/ 519134 w 607554"/>
                <a:gd name="connsiteY6" fmla="*/ 327877 h 598959"/>
                <a:gd name="connsiteX7" fmla="*/ 519134 w 607554"/>
                <a:gd name="connsiteY7" fmla="*/ 270994 h 598959"/>
                <a:gd name="connsiteX8" fmla="*/ 195909 w 607554"/>
                <a:gd name="connsiteY8" fmla="*/ 265961 h 598959"/>
                <a:gd name="connsiteX9" fmla="*/ 358877 w 607554"/>
                <a:gd name="connsiteY9" fmla="*/ 265961 h 598959"/>
                <a:gd name="connsiteX10" fmla="*/ 378725 w 607554"/>
                <a:gd name="connsiteY10" fmla="*/ 285870 h 598959"/>
                <a:gd name="connsiteX11" fmla="*/ 358877 w 607554"/>
                <a:gd name="connsiteY11" fmla="*/ 305689 h 598959"/>
                <a:gd name="connsiteX12" fmla="*/ 195909 w 607554"/>
                <a:gd name="connsiteY12" fmla="*/ 305689 h 598959"/>
                <a:gd name="connsiteX13" fmla="*/ 176061 w 607554"/>
                <a:gd name="connsiteY13" fmla="*/ 285870 h 598959"/>
                <a:gd name="connsiteX14" fmla="*/ 195909 w 607554"/>
                <a:gd name="connsiteY14" fmla="*/ 265961 h 598959"/>
                <a:gd name="connsiteX15" fmla="*/ 195909 w 607554"/>
                <a:gd name="connsiteY15" fmla="*/ 169145 h 598959"/>
                <a:gd name="connsiteX16" fmla="*/ 358877 w 607554"/>
                <a:gd name="connsiteY16" fmla="*/ 169145 h 598959"/>
                <a:gd name="connsiteX17" fmla="*/ 378725 w 607554"/>
                <a:gd name="connsiteY17" fmla="*/ 189053 h 598959"/>
                <a:gd name="connsiteX18" fmla="*/ 358877 w 607554"/>
                <a:gd name="connsiteY18" fmla="*/ 208873 h 598959"/>
                <a:gd name="connsiteX19" fmla="*/ 195909 w 607554"/>
                <a:gd name="connsiteY19" fmla="*/ 208873 h 598959"/>
                <a:gd name="connsiteX20" fmla="*/ 176061 w 607554"/>
                <a:gd name="connsiteY20" fmla="*/ 189053 h 598959"/>
                <a:gd name="connsiteX21" fmla="*/ 195909 w 607554"/>
                <a:gd name="connsiteY21" fmla="*/ 169145 h 598959"/>
                <a:gd name="connsiteX22" fmla="*/ 481576 w 607554"/>
                <a:gd name="connsiteY22" fmla="*/ 95190 h 598959"/>
                <a:gd name="connsiteX23" fmla="*/ 481576 w 607554"/>
                <a:gd name="connsiteY23" fmla="*/ 152073 h 598959"/>
                <a:gd name="connsiteX24" fmla="*/ 552954 w 607554"/>
                <a:gd name="connsiteY24" fmla="*/ 152073 h 598959"/>
                <a:gd name="connsiteX25" fmla="*/ 565858 w 607554"/>
                <a:gd name="connsiteY25" fmla="*/ 123631 h 598959"/>
                <a:gd name="connsiteX26" fmla="*/ 552954 w 607554"/>
                <a:gd name="connsiteY26" fmla="*/ 95190 h 598959"/>
                <a:gd name="connsiteX27" fmla="*/ 118547 w 607554"/>
                <a:gd name="connsiteY27" fmla="*/ 39640 h 598959"/>
                <a:gd name="connsiteX28" fmla="*/ 118547 w 607554"/>
                <a:gd name="connsiteY28" fmla="*/ 559230 h 598959"/>
                <a:gd name="connsiteX29" fmla="*/ 441793 w 607554"/>
                <a:gd name="connsiteY29" fmla="*/ 559230 h 598959"/>
                <a:gd name="connsiteX30" fmla="*/ 441793 w 607554"/>
                <a:gd name="connsiteY30" fmla="*/ 39640 h 598959"/>
                <a:gd name="connsiteX31" fmla="*/ 39783 w 607554"/>
                <a:gd name="connsiteY31" fmla="*/ 39640 h 598959"/>
                <a:gd name="connsiteX32" fmla="*/ 39783 w 607554"/>
                <a:gd name="connsiteY32" fmla="*/ 559230 h 598959"/>
                <a:gd name="connsiteX33" fmla="*/ 78764 w 607554"/>
                <a:gd name="connsiteY33" fmla="*/ 559230 h 598959"/>
                <a:gd name="connsiteX34" fmla="*/ 78764 w 607554"/>
                <a:gd name="connsiteY34" fmla="*/ 39640 h 598959"/>
                <a:gd name="connsiteX35" fmla="*/ 19847 w 607554"/>
                <a:gd name="connsiteY35" fmla="*/ 0 h 598959"/>
                <a:gd name="connsiteX36" fmla="*/ 461729 w 607554"/>
                <a:gd name="connsiteY36" fmla="*/ 0 h 598959"/>
                <a:gd name="connsiteX37" fmla="*/ 481576 w 607554"/>
                <a:gd name="connsiteY37" fmla="*/ 19820 h 598959"/>
                <a:gd name="connsiteX38" fmla="*/ 481576 w 607554"/>
                <a:gd name="connsiteY38" fmla="*/ 55461 h 598959"/>
                <a:gd name="connsiteX39" fmla="*/ 565769 w 607554"/>
                <a:gd name="connsiteY39" fmla="*/ 55461 h 598959"/>
                <a:gd name="connsiteX40" fmla="*/ 583836 w 607554"/>
                <a:gd name="connsiteY40" fmla="*/ 67104 h 598959"/>
                <a:gd name="connsiteX41" fmla="*/ 605819 w 607554"/>
                <a:gd name="connsiteY41" fmla="*/ 115454 h 598959"/>
                <a:gd name="connsiteX42" fmla="*/ 605819 w 607554"/>
                <a:gd name="connsiteY42" fmla="*/ 131808 h 598959"/>
                <a:gd name="connsiteX43" fmla="*/ 583836 w 607554"/>
                <a:gd name="connsiteY43" fmla="*/ 180159 h 598959"/>
                <a:gd name="connsiteX44" fmla="*/ 565769 w 607554"/>
                <a:gd name="connsiteY44" fmla="*/ 191802 h 598959"/>
                <a:gd name="connsiteX45" fmla="*/ 481576 w 607554"/>
                <a:gd name="connsiteY45" fmla="*/ 191802 h 598959"/>
                <a:gd name="connsiteX46" fmla="*/ 481576 w 607554"/>
                <a:gd name="connsiteY46" fmla="*/ 231264 h 598959"/>
                <a:gd name="connsiteX47" fmla="*/ 539070 w 607554"/>
                <a:gd name="connsiteY47" fmla="*/ 231264 h 598959"/>
                <a:gd name="connsiteX48" fmla="*/ 558916 w 607554"/>
                <a:gd name="connsiteY48" fmla="*/ 251173 h 598959"/>
                <a:gd name="connsiteX49" fmla="*/ 558916 w 607554"/>
                <a:gd name="connsiteY49" fmla="*/ 347786 h 598959"/>
                <a:gd name="connsiteX50" fmla="*/ 539070 w 607554"/>
                <a:gd name="connsiteY50" fmla="*/ 367606 h 598959"/>
                <a:gd name="connsiteX51" fmla="*/ 481576 w 607554"/>
                <a:gd name="connsiteY51" fmla="*/ 367606 h 598959"/>
                <a:gd name="connsiteX52" fmla="*/ 481576 w 607554"/>
                <a:gd name="connsiteY52" fmla="*/ 407157 h 598959"/>
                <a:gd name="connsiteX53" fmla="*/ 539070 w 607554"/>
                <a:gd name="connsiteY53" fmla="*/ 407157 h 598959"/>
                <a:gd name="connsiteX54" fmla="*/ 558916 w 607554"/>
                <a:gd name="connsiteY54" fmla="*/ 426977 h 598959"/>
                <a:gd name="connsiteX55" fmla="*/ 558916 w 607554"/>
                <a:gd name="connsiteY55" fmla="*/ 523589 h 598959"/>
                <a:gd name="connsiteX56" fmla="*/ 539070 w 607554"/>
                <a:gd name="connsiteY56" fmla="*/ 543498 h 598959"/>
                <a:gd name="connsiteX57" fmla="*/ 481576 w 607554"/>
                <a:gd name="connsiteY57" fmla="*/ 543498 h 598959"/>
                <a:gd name="connsiteX58" fmla="*/ 481576 w 607554"/>
                <a:gd name="connsiteY58" fmla="*/ 579139 h 598959"/>
                <a:gd name="connsiteX59" fmla="*/ 461729 w 607554"/>
                <a:gd name="connsiteY59" fmla="*/ 598959 h 598959"/>
                <a:gd name="connsiteX60" fmla="*/ 19847 w 607554"/>
                <a:gd name="connsiteY60" fmla="*/ 598959 h 598959"/>
                <a:gd name="connsiteX61" fmla="*/ 0 w 607554"/>
                <a:gd name="connsiteY61" fmla="*/ 579139 h 598959"/>
                <a:gd name="connsiteX62" fmla="*/ 0 w 607554"/>
                <a:gd name="connsiteY62" fmla="*/ 19820 h 598959"/>
                <a:gd name="connsiteX63" fmla="*/ 19847 w 607554"/>
                <a:gd name="connsiteY63" fmla="*/ 0 h 59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554" h="598959">
                  <a:moveTo>
                    <a:pt x="481576" y="446886"/>
                  </a:moveTo>
                  <a:lnTo>
                    <a:pt x="481576" y="503769"/>
                  </a:lnTo>
                  <a:lnTo>
                    <a:pt x="519134" y="503769"/>
                  </a:lnTo>
                  <a:lnTo>
                    <a:pt x="519134" y="446886"/>
                  </a:lnTo>
                  <a:close/>
                  <a:moveTo>
                    <a:pt x="481576" y="270994"/>
                  </a:moveTo>
                  <a:lnTo>
                    <a:pt x="481576" y="327877"/>
                  </a:lnTo>
                  <a:lnTo>
                    <a:pt x="519134" y="327877"/>
                  </a:lnTo>
                  <a:lnTo>
                    <a:pt x="519134" y="270994"/>
                  </a:lnTo>
                  <a:close/>
                  <a:moveTo>
                    <a:pt x="195909" y="265961"/>
                  </a:moveTo>
                  <a:lnTo>
                    <a:pt x="358877" y="265961"/>
                  </a:lnTo>
                  <a:cubicBezTo>
                    <a:pt x="369825" y="265961"/>
                    <a:pt x="378725" y="274849"/>
                    <a:pt x="378725" y="285870"/>
                  </a:cubicBezTo>
                  <a:cubicBezTo>
                    <a:pt x="378725" y="296801"/>
                    <a:pt x="369825" y="305689"/>
                    <a:pt x="358877" y="305689"/>
                  </a:cubicBezTo>
                  <a:lnTo>
                    <a:pt x="195909" y="305689"/>
                  </a:lnTo>
                  <a:cubicBezTo>
                    <a:pt x="184962" y="305689"/>
                    <a:pt x="176061" y="296801"/>
                    <a:pt x="176061" y="285870"/>
                  </a:cubicBezTo>
                  <a:cubicBezTo>
                    <a:pt x="176061" y="274849"/>
                    <a:pt x="184962" y="265961"/>
                    <a:pt x="195909" y="265961"/>
                  </a:cubicBezTo>
                  <a:close/>
                  <a:moveTo>
                    <a:pt x="195909" y="169145"/>
                  </a:moveTo>
                  <a:lnTo>
                    <a:pt x="358877" y="169145"/>
                  </a:lnTo>
                  <a:cubicBezTo>
                    <a:pt x="369825" y="169145"/>
                    <a:pt x="378725" y="178033"/>
                    <a:pt x="378725" y="189053"/>
                  </a:cubicBezTo>
                  <a:cubicBezTo>
                    <a:pt x="378725" y="199985"/>
                    <a:pt x="369825" y="208873"/>
                    <a:pt x="358877" y="208873"/>
                  </a:cubicBezTo>
                  <a:lnTo>
                    <a:pt x="195909" y="208873"/>
                  </a:lnTo>
                  <a:cubicBezTo>
                    <a:pt x="184962" y="208873"/>
                    <a:pt x="176061" y="199985"/>
                    <a:pt x="176061" y="189053"/>
                  </a:cubicBezTo>
                  <a:cubicBezTo>
                    <a:pt x="176061" y="178033"/>
                    <a:pt x="184962" y="169145"/>
                    <a:pt x="195909" y="169145"/>
                  </a:cubicBezTo>
                  <a:close/>
                  <a:moveTo>
                    <a:pt x="481576" y="95190"/>
                  </a:moveTo>
                  <a:lnTo>
                    <a:pt x="481576" y="152073"/>
                  </a:lnTo>
                  <a:lnTo>
                    <a:pt x="552954" y="152073"/>
                  </a:lnTo>
                  <a:lnTo>
                    <a:pt x="565858" y="123631"/>
                  </a:lnTo>
                  <a:lnTo>
                    <a:pt x="552954" y="95190"/>
                  </a:lnTo>
                  <a:close/>
                  <a:moveTo>
                    <a:pt x="118547" y="39640"/>
                  </a:moveTo>
                  <a:lnTo>
                    <a:pt x="118547" y="559230"/>
                  </a:lnTo>
                  <a:lnTo>
                    <a:pt x="441793" y="559230"/>
                  </a:lnTo>
                  <a:lnTo>
                    <a:pt x="441793" y="39640"/>
                  </a:lnTo>
                  <a:close/>
                  <a:moveTo>
                    <a:pt x="39783" y="39640"/>
                  </a:moveTo>
                  <a:lnTo>
                    <a:pt x="39783" y="559230"/>
                  </a:lnTo>
                  <a:lnTo>
                    <a:pt x="78764" y="559230"/>
                  </a:lnTo>
                  <a:lnTo>
                    <a:pt x="78764" y="39640"/>
                  </a:lnTo>
                  <a:close/>
                  <a:moveTo>
                    <a:pt x="19847" y="0"/>
                  </a:moveTo>
                  <a:lnTo>
                    <a:pt x="461729" y="0"/>
                  </a:lnTo>
                  <a:cubicBezTo>
                    <a:pt x="472676" y="0"/>
                    <a:pt x="481576" y="8888"/>
                    <a:pt x="481576" y="19820"/>
                  </a:cubicBezTo>
                  <a:lnTo>
                    <a:pt x="481576" y="55461"/>
                  </a:lnTo>
                  <a:lnTo>
                    <a:pt x="565769" y="55461"/>
                  </a:lnTo>
                  <a:cubicBezTo>
                    <a:pt x="573512" y="55461"/>
                    <a:pt x="580632" y="59994"/>
                    <a:pt x="583836" y="67104"/>
                  </a:cubicBezTo>
                  <a:lnTo>
                    <a:pt x="605819" y="115454"/>
                  </a:lnTo>
                  <a:cubicBezTo>
                    <a:pt x="608133" y="120609"/>
                    <a:pt x="608133" y="126653"/>
                    <a:pt x="605819" y="131808"/>
                  </a:cubicBezTo>
                  <a:lnTo>
                    <a:pt x="583836" y="180159"/>
                  </a:lnTo>
                  <a:cubicBezTo>
                    <a:pt x="580632" y="187269"/>
                    <a:pt x="573512" y="191802"/>
                    <a:pt x="565769" y="191802"/>
                  </a:cubicBezTo>
                  <a:lnTo>
                    <a:pt x="481576" y="191802"/>
                  </a:lnTo>
                  <a:lnTo>
                    <a:pt x="481576" y="231264"/>
                  </a:lnTo>
                  <a:lnTo>
                    <a:pt x="539070" y="231264"/>
                  </a:lnTo>
                  <a:cubicBezTo>
                    <a:pt x="550017" y="231264"/>
                    <a:pt x="558916" y="240152"/>
                    <a:pt x="558916" y="251173"/>
                  </a:cubicBezTo>
                  <a:lnTo>
                    <a:pt x="558916" y="347786"/>
                  </a:lnTo>
                  <a:cubicBezTo>
                    <a:pt x="558916" y="358718"/>
                    <a:pt x="550017" y="367606"/>
                    <a:pt x="539070" y="367606"/>
                  </a:cubicBezTo>
                  <a:lnTo>
                    <a:pt x="481576" y="367606"/>
                  </a:lnTo>
                  <a:lnTo>
                    <a:pt x="481576" y="407157"/>
                  </a:lnTo>
                  <a:lnTo>
                    <a:pt x="539070" y="407157"/>
                  </a:lnTo>
                  <a:cubicBezTo>
                    <a:pt x="550017" y="407157"/>
                    <a:pt x="558916" y="416045"/>
                    <a:pt x="558916" y="426977"/>
                  </a:cubicBezTo>
                  <a:lnTo>
                    <a:pt x="558916" y="523589"/>
                  </a:lnTo>
                  <a:cubicBezTo>
                    <a:pt x="558916" y="534610"/>
                    <a:pt x="550017" y="543498"/>
                    <a:pt x="539070" y="543498"/>
                  </a:cubicBezTo>
                  <a:lnTo>
                    <a:pt x="481576" y="543498"/>
                  </a:lnTo>
                  <a:lnTo>
                    <a:pt x="481576" y="579139"/>
                  </a:lnTo>
                  <a:cubicBezTo>
                    <a:pt x="481576" y="590071"/>
                    <a:pt x="472676" y="598959"/>
                    <a:pt x="461729" y="598959"/>
                  </a:cubicBezTo>
                  <a:lnTo>
                    <a:pt x="19847" y="598959"/>
                  </a:lnTo>
                  <a:cubicBezTo>
                    <a:pt x="8900" y="598959"/>
                    <a:pt x="0" y="590071"/>
                    <a:pt x="0" y="579139"/>
                  </a:cubicBezTo>
                  <a:lnTo>
                    <a:pt x="0" y="19820"/>
                  </a:lnTo>
                  <a:cubicBezTo>
                    <a:pt x="0" y="8888"/>
                    <a:pt x="8900" y="0"/>
                    <a:pt x="1984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5" name="îŝḷîḓé-Oval 17"/>
            <p:cNvSpPr/>
            <p:nvPr/>
          </p:nvSpPr>
          <p:spPr>
            <a:xfrm>
              <a:off x="7392146" y="3823854"/>
              <a:ext cx="226624" cy="23166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6" name="îŝḷîḓé-Oval 18"/>
            <p:cNvSpPr/>
            <p:nvPr/>
          </p:nvSpPr>
          <p:spPr>
            <a:xfrm>
              <a:off x="4869985" y="4241735"/>
              <a:ext cx="225240" cy="231664"/>
            </a:xfrm>
            <a:custGeom>
              <a:avLst/>
              <a:gdLst>
                <a:gd name="T0" fmla="*/ 6023 w 6383"/>
                <a:gd name="T1" fmla="*/ 2985 h 6575"/>
                <a:gd name="T2" fmla="*/ 5921 w 6383"/>
                <a:gd name="T3" fmla="*/ 1957 h 6575"/>
                <a:gd name="T4" fmla="*/ 5304 w 6383"/>
                <a:gd name="T5" fmla="*/ 1379 h 6575"/>
                <a:gd name="T6" fmla="*/ 4619 w 6383"/>
                <a:gd name="T7" fmla="*/ 608 h 6575"/>
                <a:gd name="T8" fmla="*/ 3777 w 6383"/>
                <a:gd name="T9" fmla="*/ 501 h 6575"/>
                <a:gd name="T10" fmla="*/ 2768 w 6383"/>
                <a:gd name="T11" fmla="*/ 280 h 6575"/>
                <a:gd name="T12" fmla="*/ 2028 w 6383"/>
                <a:gd name="T13" fmla="*/ 688 h 6575"/>
                <a:gd name="T14" fmla="*/ 1083 w 6383"/>
                <a:gd name="T15" fmla="*/ 1103 h 6575"/>
                <a:gd name="T16" fmla="*/ 723 w 6383"/>
                <a:gd name="T17" fmla="*/ 1868 h 6575"/>
                <a:gd name="T18" fmla="*/ 201 w 6383"/>
                <a:gd name="T19" fmla="*/ 2759 h 6575"/>
                <a:gd name="T20" fmla="*/ 360 w 6383"/>
                <a:gd name="T21" fmla="*/ 3591 h 6575"/>
                <a:gd name="T22" fmla="*/ 461 w 6383"/>
                <a:gd name="T23" fmla="*/ 4619 h 6575"/>
                <a:gd name="T24" fmla="*/ 1079 w 6383"/>
                <a:gd name="T25" fmla="*/ 5197 h 6575"/>
                <a:gd name="T26" fmla="*/ 1764 w 6383"/>
                <a:gd name="T27" fmla="*/ 5968 h 6575"/>
                <a:gd name="T28" fmla="*/ 2604 w 6383"/>
                <a:gd name="T29" fmla="*/ 6073 h 6575"/>
                <a:gd name="T30" fmla="*/ 3613 w 6383"/>
                <a:gd name="T31" fmla="*/ 6295 h 6575"/>
                <a:gd name="T32" fmla="*/ 4353 w 6383"/>
                <a:gd name="T33" fmla="*/ 5888 h 6575"/>
                <a:gd name="T34" fmla="*/ 5299 w 6383"/>
                <a:gd name="T35" fmla="*/ 5473 h 6575"/>
                <a:gd name="T36" fmla="*/ 5659 w 6383"/>
                <a:gd name="T37" fmla="*/ 4708 h 6575"/>
                <a:gd name="T38" fmla="*/ 6180 w 6383"/>
                <a:gd name="T39" fmla="*/ 3817 h 6575"/>
                <a:gd name="T40" fmla="*/ 3877 w 6383"/>
                <a:gd name="T41" fmla="*/ 4231 h 6575"/>
                <a:gd name="T42" fmla="*/ 3381 w 6383"/>
                <a:gd name="T43" fmla="*/ 4613 h 6575"/>
                <a:gd name="T44" fmla="*/ 3287 w 6383"/>
                <a:gd name="T45" fmla="*/ 4924 h 6575"/>
                <a:gd name="T46" fmla="*/ 2960 w 6383"/>
                <a:gd name="T47" fmla="*/ 4820 h 6575"/>
                <a:gd name="T48" fmla="*/ 2844 w 6383"/>
                <a:gd name="T49" fmla="*/ 4529 h 6575"/>
                <a:gd name="T50" fmla="*/ 2356 w 6383"/>
                <a:gd name="T51" fmla="*/ 4233 h 6575"/>
                <a:gd name="T52" fmla="*/ 2560 w 6383"/>
                <a:gd name="T53" fmla="*/ 3940 h 6575"/>
                <a:gd name="T54" fmla="*/ 3307 w 6383"/>
                <a:gd name="T55" fmla="*/ 4036 h 6575"/>
                <a:gd name="T56" fmla="*/ 3193 w 6383"/>
                <a:gd name="T57" fmla="*/ 3535 h 6575"/>
                <a:gd name="T58" fmla="*/ 2365 w 6383"/>
                <a:gd name="T59" fmla="*/ 2705 h 6575"/>
                <a:gd name="T60" fmla="*/ 2991 w 6383"/>
                <a:gd name="T61" fmla="*/ 1897 h 6575"/>
                <a:gd name="T62" fmla="*/ 3105 w 6383"/>
                <a:gd name="T63" fmla="*/ 1651 h 6575"/>
                <a:gd name="T64" fmla="*/ 3401 w 6383"/>
                <a:gd name="T65" fmla="*/ 1856 h 6575"/>
                <a:gd name="T66" fmla="*/ 3865 w 6383"/>
                <a:gd name="T67" fmla="*/ 2119 h 6575"/>
                <a:gd name="T68" fmla="*/ 3847 w 6383"/>
                <a:gd name="T69" fmla="*/ 2508 h 6575"/>
                <a:gd name="T70" fmla="*/ 3208 w 6383"/>
                <a:gd name="T71" fmla="*/ 2464 h 6575"/>
                <a:gd name="T72" fmla="*/ 3025 w 6383"/>
                <a:gd name="T73" fmla="*/ 2832 h 6575"/>
                <a:gd name="T74" fmla="*/ 3647 w 6383"/>
                <a:gd name="T75" fmla="*/ 3137 h 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83" h="6575">
                  <a:moveTo>
                    <a:pt x="6023" y="3591"/>
                  </a:moveTo>
                  <a:cubicBezTo>
                    <a:pt x="5895" y="3409"/>
                    <a:pt x="5895" y="3167"/>
                    <a:pt x="6023" y="2985"/>
                  </a:cubicBezTo>
                  <a:lnTo>
                    <a:pt x="6181" y="2759"/>
                  </a:lnTo>
                  <a:cubicBezTo>
                    <a:pt x="6383" y="2472"/>
                    <a:pt x="6253" y="2072"/>
                    <a:pt x="5921" y="1957"/>
                  </a:cubicBezTo>
                  <a:lnTo>
                    <a:pt x="5660" y="1868"/>
                  </a:lnTo>
                  <a:cubicBezTo>
                    <a:pt x="5451" y="1796"/>
                    <a:pt x="5308" y="1600"/>
                    <a:pt x="5304" y="1379"/>
                  </a:cubicBezTo>
                  <a:lnTo>
                    <a:pt x="5300" y="1103"/>
                  </a:lnTo>
                  <a:cubicBezTo>
                    <a:pt x="5295" y="752"/>
                    <a:pt x="4953" y="505"/>
                    <a:pt x="4619" y="608"/>
                  </a:cubicBezTo>
                  <a:lnTo>
                    <a:pt x="4353" y="688"/>
                  </a:lnTo>
                  <a:cubicBezTo>
                    <a:pt x="4141" y="753"/>
                    <a:pt x="3911" y="679"/>
                    <a:pt x="3777" y="501"/>
                  </a:cubicBezTo>
                  <a:lnTo>
                    <a:pt x="3611" y="280"/>
                  </a:lnTo>
                  <a:cubicBezTo>
                    <a:pt x="3400" y="0"/>
                    <a:pt x="2979" y="0"/>
                    <a:pt x="2768" y="280"/>
                  </a:cubicBezTo>
                  <a:lnTo>
                    <a:pt x="2604" y="501"/>
                  </a:lnTo>
                  <a:cubicBezTo>
                    <a:pt x="2471" y="679"/>
                    <a:pt x="2240" y="753"/>
                    <a:pt x="2028" y="688"/>
                  </a:cubicBezTo>
                  <a:lnTo>
                    <a:pt x="1764" y="608"/>
                  </a:lnTo>
                  <a:cubicBezTo>
                    <a:pt x="1429" y="505"/>
                    <a:pt x="1088" y="752"/>
                    <a:pt x="1083" y="1103"/>
                  </a:cubicBezTo>
                  <a:lnTo>
                    <a:pt x="1079" y="1379"/>
                  </a:lnTo>
                  <a:cubicBezTo>
                    <a:pt x="1075" y="1600"/>
                    <a:pt x="933" y="1796"/>
                    <a:pt x="723" y="1868"/>
                  </a:cubicBezTo>
                  <a:lnTo>
                    <a:pt x="461" y="1957"/>
                  </a:lnTo>
                  <a:cubicBezTo>
                    <a:pt x="129" y="2071"/>
                    <a:pt x="0" y="2471"/>
                    <a:pt x="201" y="2759"/>
                  </a:cubicBezTo>
                  <a:lnTo>
                    <a:pt x="360" y="2985"/>
                  </a:lnTo>
                  <a:cubicBezTo>
                    <a:pt x="488" y="3167"/>
                    <a:pt x="488" y="3409"/>
                    <a:pt x="360" y="3591"/>
                  </a:cubicBezTo>
                  <a:lnTo>
                    <a:pt x="201" y="3817"/>
                  </a:lnTo>
                  <a:cubicBezTo>
                    <a:pt x="0" y="4104"/>
                    <a:pt x="129" y="4504"/>
                    <a:pt x="461" y="4619"/>
                  </a:cubicBezTo>
                  <a:lnTo>
                    <a:pt x="723" y="4708"/>
                  </a:lnTo>
                  <a:cubicBezTo>
                    <a:pt x="932" y="4780"/>
                    <a:pt x="1075" y="4976"/>
                    <a:pt x="1079" y="5197"/>
                  </a:cubicBezTo>
                  <a:lnTo>
                    <a:pt x="1083" y="5473"/>
                  </a:lnTo>
                  <a:cubicBezTo>
                    <a:pt x="1088" y="5824"/>
                    <a:pt x="1429" y="6071"/>
                    <a:pt x="1764" y="5968"/>
                  </a:cubicBezTo>
                  <a:lnTo>
                    <a:pt x="2028" y="5887"/>
                  </a:lnTo>
                  <a:cubicBezTo>
                    <a:pt x="2240" y="5821"/>
                    <a:pt x="2471" y="5896"/>
                    <a:pt x="2604" y="6073"/>
                  </a:cubicBezTo>
                  <a:lnTo>
                    <a:pt x="2771" y="6295"/>
                  </a:lnTo>
                  <a:cubicBezTo>
                    <a:pt x="2981" y="6575"/>
                    <a:pt x="3403" y="6575"/>
                    <a:pt x="3613" y="6295"/>
                  </a:cubicBezTo>
                  <a:lnTo>
                    <a:pt x="3777" y="6075"/>
                  </a:lnTo>
                  <a:cubicBezTo>
                    <a:pt x="3911" y="5897"/>
                    <a:pt x="4141" y="5823"/>
                    <a:pt x="4353" y="5888"/>
                  </a:cubicBezTo>
                  <a:lnTo>
                    <a:pt x="4617" y="5968"/>
                  </a:lnTo>
                  <a:cubicBezTo>
                    <a:pt x="4952" y="6071"/>
                    <a:pt x="5293" y="5824"/>
                    <a:pt x="5299" y="5473"/>
                  </a:cubicBezTo>
                  <a:lnTo>
                    <a:pt x="5303" y="5197"/>
                  </a:lnTo>
                  <a:cubicBezTo>
                    <a:pt x="5307" y="4976"/>
                    <a:pt x="5448" y="4780"/>
                    <a:pt x="5659" y="4708"/>
                  </a:cubicBezTo>
                  <a:lnTo>
                    <a:pt x="5920" y="4619"/>
                  </a:lnTo>
                  <a:cubicBezTo>
                    <a:pt x="6252" y="4505"/>
                    <a:pt x="6381" y="4105"/>
                    <a:pt x="6180" y="3817"/>
                  </a:cubicBezTo>
                  <a:lnTo>
                    <a:pt x="6023" y="3591"/>
                  </a:lnTo>
                  <a:close/>
                  <a:moveTo>
                    <a:pt x="3877" y="4231"/>
                  </a:moveTo>
                  <a:cubicBezTo>
                    <a:pt x="3773" y="4357"/>
                    <a:pt x="3637" y="4443"/>
                    <a:pt x="3479" y="4487"/>
                  </a:cubicBezTo>
                  <a:cubicBezTo>
                    <a:pt x="3409" y="4505"/>
                    <a:pt x="3379" y="4541"/>
                    <a:pt x="3381" y="4613"/>
                  </a:cubicBezTo>
                  <a:cubicBezTo>
                    <a:pt x="3384" y="4684"/>
                    <a:pt x="3381" y="4755"/>
                    <a:pt x="3381" y="4825"/>
                  </a:cubicBezTo>
                  <a:cubicBezTo>
                    <a:pt x="3381" y="4888"/>
                    <a:pt x="3349" y="4923"/>
                    <a:pt x="3287" y="4924"/>
                  </a:cubicBezTo>
                  <a:cubicBezTo>
                    <a:pt x="3211" y="4925"/>
                    <a:pt x="3135" y="4925"/>
                    <a:pt x="3059" y="4924"/>
                  </a:cubicBezTo>
                  <a:cubicBezTo>
                    <a:pt x="2992" y="4923"/>
                    <a:pt x="2961" y="4885"/>
                    <a:pt x="2960" y="4820"/>
                  </a:cubicBezTo>
                  <a:cubicBezTo>
                    <a:pt x="2960" y="4768"/>
                    <a:pt x="2959" y="4717"/>
                    <a:pt x="2959" y="4665"/>
                  </a:cubicBezTo>
                  <a:cubicBezTo>
                    <a:pt x="2957" y="4552"/>
                    <a:pt x="2953" y="4547"/>
                    <a:pt x="2844" y="4529"/>
                  </a:cubicBezTo>
                  <a:cubicBezTo>
                    <a:pt x="2704" y="4507"/>
                    <a:pt x="2567" y="4475"/>
                    <a:pt x="2439" y="4413"/>
                  </a:cubicBezTo>
                  <a:cubicBezTo>
                    <a:pt x="2337" y="4364"/>
                    <a:pt x="2328" y="4339"/>
                    <a:pt x="2356" y="4233"/>
                  </a:cubicBezTo>
                  <a:cubicBezTo>
                    <a:pt x="2377" y="4155"/>
                    <a:pt x="2399" y="4076"/>
                    <a:pt x="2424" y="3999"/>
                  </a:cubicBezTo>
                  <a:cubicBezTo>
                    <a:pt x="2452" y="3908"/>
                    <a:pt x="2477" y="3897"/>
                    <a:pt x="2560" y="3940"/>
                  </a:cubicBezTo>
                  <a:cubicBezTo>
                    <a:pt x="2701" y="4013"/>
                    <a:pt x="2852" y="4055"/>
                    <a:pt x="3011" y="4075"/>
                  </a:cubicBezTo>
                  <a:cubicBezTo>
                    <a:pt x="3112" y="4088"/>
                    <a:pt x="3212" y="4077"/>
                    <a:pt x="3307" y="4036"/>
                  </a:cubicBezTo>
                  <a:cubicBezTo>
                    <a:pt x="3483" y="3959"/>
                    <a:pt x="3511" y="3755"/>
                    <a:pt x="3361" y="3633"/>
                  </a:cubicBezTo>
                  <a:cubicBezTo>
                    <a:pt x="3311" y="3592"/>
                    <a:pt x="3253" y="3561"/>
                    <a:pt x="3193" y="3535"/>
                  </a:cubicBezTo>
                  <a:cubicBezTo>
                    <a:pt x="3039" y="3467"/>
                    <a:pt x="2879" y="3415"/>
                    <a:pt x="2733" y="3328"/>
                  </a:cubicBezTo>
                  <a:cubicBezTo>
                    <a:pt x="2497" y="3187"/>
                    <a:pt x="2347" y="2992"/>
                    <a:pt x="2365" y="2705"/>
                  </a:cubicBezTo>
                  <a:cubicBezTo>
                    <a:pt x="2385" y="2380"/>
                    <a:pt x="2569" y="2177"/>
                    <a:pt x="2867" y="2069"/>
                  </a:cubicBezTo>
                  <a:cubicBezTo>
                    <a:pt x="2989" y="2024"/>
                    <a:pt x="2991" y="2027"/>
                    <a:pt x="2991" y="1897"/>
                  </a:cubicBezTo>
                  <a:lnTo>
                    <a:pt x="2991" y="1767"/>
                  </a:lnTo>
                  <a:cubicBezTo>
                    <a:pt x="2993" y="1669"/>
                    <a:pt x="3009" y="1653"/>
                    <a:pt x="3105" y="1651"/>
                  </a:cubicBezTo>
                  <a:cubicBezTo>
                    <a:pt x="3135" y="1649"/>
                    <a:pt x="3165" y="1651"/>
                    <a:pt x="3195" y="1651"/>
                  </a:cubicBezTo>
                  <a:cubicBezTo>
                    <a:pt x="3400" y="1651"/>
                    <a:pt x="3400" y="1651"/>
                    <a:pt x="3401" y="1856"/>
                  </a:cubicBezTo>
                  <a:cubicBezTo>
                    <a:pt x="3401" y="2001"/>
                    <a:pt x="3401" y="2001"/>
                    <a:pt x="3547" y="2024"/>
                  </a:cubicBezTo>
                  <a:cubicBezTo>
                    <a:pt x="3657" y="2041"/>
                    <a:pt x="3764" y="2075"/>
                    <a:pt x="3865" y="2119"/>
                  </a:cubicBezTo>
                  <a:cubicBezTo>
                    <a:pt x="3921" y="2144"/>
                    <a:pt x="3943" y="2183"/>
                    <a:pt x="3925" y="2243"/>
                  </a:cubicBezTo>
                  <a:cubicBezTo>
                    <a:pt x="3900" y="2332"/>
                    <a:pt x="3876" y="2420"/>
                    <a:pt x="3847" y="2508"/>
                  </a:cubicBezTo>
                  <a:cubicBezTo>
                    <a:pt x="3820" y="2591"/>
                    <a:pt x="3793" y="2603"/>
                    <a:pt x="3713" y="2564"/>
                  </a:cubicBezTo>
                  <a:cubicBezTo>
                    <a:pt x="3553" y="2487"/>
                    <a:pt x="3385" y="2455"/>
                    <a:pt x="3208" y="2464"/>
                  </a:cubicBezTo>
                  <a:cubicBezTo>
                    <a:pt x="3161" y="2467"/>
                    <a:pt x="3116" y="2473"/>
                    <a:pt x="3073" y="2492"/>
                  </a:cubicBezTo>
                  <a:cubicBezTo>
                    <a:pt x="2920" y="2559"/>
                    <a:pt x="2896" y="2728"/>
                    <a:pt x="3025" y="2832"/>
                  </a:cubicBezTo>
                  <a:cubicBezTo>
                    <a:pt x="3091" y="2885"/>
                    <a:pt x="3167" y="2923"/>
                    <a:pt x="3245" y="2956"/>
                  </a:cubicBezTo>
                  <a:cubicBezTo>
                    <a:pt x="3381" y="3012"/>
                    <a:pt x="3517" y="3065"/>
                    <a:pt x="3647" y="3137"/>
                  </a:cubicBezTo>
                  <a:cubicBezTo>
                    <a:pt x="4056" y="3365"/>
                    <a:pt x="4167" y="3880"/>
                    <a:pt x="3877" y="423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7" name="îŝḷîḓé-Oval 19"/>
            <p:cNvSpPr/>
            <p:nvPr/>
          </p:nvSpPr>
          <p:spPr>
            <a:xfrm>
              <a:off x="5663503" y="5046161"/>
              <a:ext cx="231664" cy="213665"/>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 name="îṥļîḑé-Oval 20"/>
            <p:cNvSpPr/>
            <p:nvPr/>
          </p:nvSpPr>
          <p:spPr>
            <a:xfrm>
              <a:off x="6901592" y="4848392"/>
              <a:ext cx="231664" cy="231359"/>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1" name="组合 50"/>
          <p:cNvGrpSpPr/>
          <p:nvPr/>
        </p:nvGrpSpPr>
        <p:grpSpPr>
          <a:xfrm>
            <a:off x="879278" y="1528226"/>
            <a:ext cx="1938791" cy="864324"/>
            <a:chOff x="5354322" y="1967781"/>
            <a:chExt cx="2585055" cy="1152433"/>
          </a:xfrm>
        </p:grpSpPr>
        <p:sp>
          <p:nvSpPr>
            <p:cNvPr id="52" name="矩形 51"/>
            <p:cNvSpPr/>
            <p:nvPr/>
          </p:nvSpPr>
          <p:spPr>
            <a:xfrm>
              <a:off x="5354322" y="2332306"/>
              <a:ext cx="2585055" cy="78790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900" dirty="0">
                  <a:solidFill>
                    <a:schemeClr val="tx1">
                      <a:lumMod val="75000"/>
                      <a:lumOff val="25000"/>
                    </a:schemeClr>
                  </a:solidFill>
                </a:rPr>
                <a:t>用户可以在投影仪或者计算机上可以将演示文稿打印出来制作成胶片以便应用到更广泛的领域中</a:t>
              </a:r>
            </a:p>
          </p:txBody>
        </p:sp>
        <p:sp>
          <p:nvSpPr>
            <p:cNvPr id="53" name="矩形 52"/>
            <p:cNvSpPr/>
            <p:nvPr/>
          </p:nvSpPr>
          <p:spPr>
            <a:xfrm>
              <a:off x="5854990" y="1967781"/>
              <a:ext cx="2084387" cy="46782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54" name="组合 53"/>
          <p:cNvGrpSpPr/>
          <p:nvPr/>
        </p:nvGrpSpPr>
        <p:grpSpPr>
          <a:xfrm>
            <a:off x="879278" y="3367690"/>
            <a:ext cx="1938791" cy="864324"/>
            <a:chOff x="5354322" y="1967781"/>
            <a:chExt cx="2585055" cy="1152433"/>
          </a:xfrm>
        </p:grpSpPr>
        <p:sp>
          <p:nvSpPr>
            <p:cNvPr id="55" name="矩形 54"/>
            <p:cNvSpPr/>
            <p:nvPr/>
          </p:nvSpPr>
          <p:spPr>
            <a:xfrm>
              <a:off x="5354322" y="2332306"/>
              <a:ext cx="2585055" cy="78790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900" dirty="0">
                  <a:solidFill>
                    <a:schemeClr val="tx1">
                      <a:lumMod val="75000"/>
                      <a:lumOff val="25000"/>
                    </a:schemeClr>
                  </a:solidFill>
                </a:rPr>
                <a:t>用户可以在投影仪或者计算机上可以将演示文稿打印出来制作成胶片以便应用到更广泛的领域中</a:t>
              </a:r>
            </a:p>
          </p:txBody>
        </p:sp>
        <p:sp>
          <p:nvSpPr>
            <p:cNvPr id="56" name="矩形 55"/>
            <p:cNvSpPr/>
            <p:nvPr/>
          </p:nvSpPr>
          <p:spPr>
            <a:xfrm>
              <a:off x="5854990" y="1967781"/>
              <a:ext cx="2084387" cy="46782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57" name="组合 56"/>
          <p:cNvGrpSpPr/>
          <p:nvPr/>
        </p:nvGrpSpPr>
        <p:grpSpPr>
          <a:xfrm>
            <a:off x="6321225" y="1528226"/>
            <a:ext cx="1938791" cy="864324"/>
            <a:chOff x="5354322" y="1967781"/>
            <a:chExt cx="2585055" cy="1152433"/>
          </a:xfrm>
        </p:grpSpPr>
        <p:sp>
          <p:nvSpPr>
            <p:cNvPr id="58" name="矩形 57"/>
            <p:cNvSpPr/>
            <p:nvPr/>
          </p:nvSpPr>
          <p:spPr>
            <a:xfrm>
              <a:off x="5354322" y="2332306"/>
              <a:ext cx="2585055" cy="787908"/>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用户可以在投影仪或者计算机上可以将演示文稿打印出来制作成胶片以便应用到更广泛的领域中</a:t>
              </a:r>
            </a:p>
          </p:txBody>
        </p:sp>
        <p:sp>
          <p:nvSpPr>
            <p:cNvPr id="59" name="矩形 58"/>
            <p:cNvSpPr/>
            <p:nvPr/>
          </p:nvSpPr>
          <p:spPr>
            <a:xfrm>
              <a:off x="5354322" y="1967781"/>
              <a:ext cx="2084387" cy="46782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60" name="组合 59"/>
          <p:cNvGrpSpPr/>
          <p:nvPr/>
        </p:nvGrpSpPr>
        <p:grpSpPr>
          <a:xfrm>
            <a:off x="6321225" y="3367690"/>
            <a:ext cx="1938791" cy="864324"/>
            <a:chOff x="5354322" y="1967781"/>
            <a:chExt cx="2585055" cy="1152433"/>
          </a:xfrm>
        </p:grpSpPr>
        <p:sp>
          <p:nvSpPr>
            <p:cNvPr id="61" name="矩形 60"/>
            <p:cNvSpPr/>
            <p:nvPr/>
          </p:nvSpPr>
          <p:spPr>
            <a:xfrm>
              <a:off x="5354322" y="2332306"/>
              <a:ext cx="2585055" cy="787908"/>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用户可以在投影仪或者计算机上可以将演示文稿打印出来制作成胶片以便应用到更广泛的领域中</a:t>
              </a:r>
            </a:p>
          </p:txBody>
        </p:sp>
        <p:sp>
          <p:nvSpPr>
            <p:cNvPr id="62" name="矩形 61"/>
            <p:cNvSpPr/>
            <p:nvPr/>
          </p:nvSpPr>
          <p:spPr>
            <a:xfrm>
              <a:off x="5354322" y="1967781"/>
              <a:ext cx="2084387" cy="46782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spTree>
    <p:extLst>
      <p:ext uri="{BB962C8B-B14F-4D97-AF65-F5344CB8AC3E}">
        <p14:creationId xmlns:p14="http://schemas.microsoft.com/office/powerpoint/2010/main" val="26217384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fill="hold"/>
                                        <p:tgtEl>
                                          <p:spTgt spid="51"/>
                                        </p:tgtEl>
                                        <p:attrNameLst>
                                          <p:attrName>ppt_x</p:attrName>
                                        </p:attrNameLst>
                                      </p:cBhvr>
                                      <p:tavLst>
                                        <p:tav tm="0">
                                          <p:val>
                                            <p:strVal val="0-#ppt_w/2"/>
                                          </p:val>
                                        </p:tav>
                                        <p:tav tm="100000">
                                          <p:val>
                                            <p:strVal val="#ppt_x"/>
                                          </p:val>
                                        </p:tav>
                                      </p:tavLst>
                                    </p:anim>
                                    <p:anim calcmode="lin" valueType="num">
                                      <p:cBhvr additive="base">
                                        <p:cTn id="15" dur="500" fill="hold"/>
                                        <p:tgtEl>
                                          <p:spTgt spid="5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0-#ppt_w/2"/>
                                          </p:val>
                                        </p:tav>
                                        <p:tav tm="100000">
                                          <p:val>
                                            <p:strVal val="#ppt_x"/>
                                          </p:val>
                                        </p:tav>
                                      </p:tavLst>
                                    </p:anim>
                                    <p:anim calcmode="lin" valueType="num">
                                      <p:cBhvr additive="base">
                                        <p:cTn id="19" dur="500" fill="hold"/>
                                        <p:tgtEl>
                                          <p:spTgt spid="5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1+#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additive="base">
                                        <p:cTn id="26" dur="500" fill="hold"/>
                                        <p:tgtEl>
                                          <p:spTgt spid="60"/>
                                        </p:tgtEl>
                                        <p:attrNameLst>
                                          <p:attrName>ppt_x</p:attrName>
                                        </p:attrNameLst>
                                      </p:cBhvr>
                                      <p:tavLst>
                                        <p:tav tm="0">
                                          <p:val>
                                            <p:strVal val="1+#ppt_w/2"/>
                                          </p:val>
                                        </p:tav>
                                        <p:tav tm="100000">
                                          <p:val>
                                            <p:strVal val="#ppt_x"/>
                                          </p:val>
                                        </p:tav>
                                      </p:tavLst>
                                    </p:anim>
                                    <p:anim calcmode="lin" valueType="num">
                                      <p:cBhvr additive="base">
                                        <p:cTn id="27"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791766" y="1758395"/>
            <a:ext cx="655806" cy="655806"/>
            <a:chOff x="1336777" y="2215111"/>
            <a:chExt cx="1103576" cy="1103576"/>
          </a:xfrm>
        </p:grpSpPr>
        <p:sp>
          <p:nvSpPr>
            <p:cNvPr id="45" name="椭圆 44"/>
            <p:cNvSpPr/>
            <p:nvPr/>
          </p:nvSpPr>
          <p:spPr>
            <a:xfrm>
              <a:off x="1336777" y="2215111"/>
              <a:ext cx="1103576" cy="1103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8"/>
            <p:cNvSpPr/>
            <p:nvPr/>
          </p:nvSpPr>
          <p:spPr>
            <a:xfrm>
              <a:off x="1684301" y="2569576"/>
              <a:ext cx="408528" cy="40852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组合 46"/>
          <p:cNvGrpSpPr/>
          <p:nvPr/>
        </p:nvGrpSpPr>
        <p:grpSpPr>
          <a:xfrm>
            <a:off x="791766" y="3055181"/>
            <a:ext cx="655806" cy="655806"/>
            <a:chOff x="1336777" y="2215111"/>
            <a:chExt cx="1103576" cy="1103576"/>
          </a:xfrm>
        </p:grpSpPr>
        <p:sp>
          <p:nvSpPr>
            <p:cNvPr id="48" name="椭圆 47"/>
            <p:cNvSpPr/>
            <p:nvPr/>
          </p:nvSpPr>
          <p:spPr>
            <a:xfrm>
              <a:off x="1336777" y="2215111"/>
              <a:ext cx="1103576" cy="1103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11"/>
            <p:cNvSpPr/>
            <p:nvPr/>
          </p:nvSpPr>
          <p:spPr>
            <a:xfrm>
              <a:off x="1684301" y="2570534"/>
              <a:ext cx="408528" cy="406610"/>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5" name="组合 24"/>
          <p:cNvGrpSpPr/>
          <p:nvPr/>
        </p:nvGrpSpPr>
        <p:grpSpPr>
          <a:xfrm>
            <a:off x="1615810" y="1622126"/>
            <a:ext cx="1836776" cy="960404"/>
            <a:chOff x="2291702" y="1996460"/>
            <a:chExt cx="2449035" cy="1280539"/>
          </a:xfrm>
        </p:grpSpPr>
        <p:sp>
          <p:nvSpPr>
            <p:cNvPr id="26" name="TextBox 11"/>
            <p:cNvSpPr txBox="1"/>
            <p:nvPr/>
          </p:nvSpPr>
          <p:spPr>
            <a:xfrm>
              <a:off x="2291702" y="2336571"/>
              <a:ext cx="2081998" cy="94042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27" name="TextBox 11"/>
            <p:cNvSpPr txBox="1"/>
            <p:nvPr/>
          </p:nvSpPr>
          <p:spPr>
            <a:xfrm>
              <a:off x="2291702"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75000"/>
                      <a:lumOff val="25000"/>
                    </a:schemeClr>
                  </a:solidFill>
                </a:rPr>
                <a:t>营销策略</a:t>
              </a:r>
              <a:endParaRPr lang="en-US" dirty="0">
                <a:solidFill>
                  <a:schemeClr val="tx1">
                    <a:lumMod val="75000"/>
                    <a:lumOff val="25000"/>
                  </a:schemeClr>
                </a:solidFill>
              </a:endParaRPr>
            </a:p>
          </p:txBody>
        </p:sp>
      </p:grpSp>
      <p:grpSp>
        <p:nvGrpSpPr>
          <p:cNvPr id="34" name="组合 33"/>
          <p:cNvGrpSpPr/>
          <p:nvPr/>
        </p:nvGrpSpPr>
        <p:grpSpPr>
          <a:xfrm>
            <a:off x="1615810" y="2917526"/>
            <a:ext cx="1836776" cy="960404"/>
            <a:chOff x="2291702" y="1996460"/>
            <a:chExt cx="2449035" cy="1280539"/>
          </a:xfrm>
        </p:grpSpPr>
        <p:sp>
          <p:nvSpPr>
            <p:cNvPr id="35" name="TextBox 11"/>
            <p:cNvSpPr txBox="1"/>
            <p:nvPr/>
          </p:nvSpPr>
          <p:spPr>
            <a:xfrm>
              <a:off x="2291702" y="2336571"/>
              <a:ext cx="2081998" cy="94042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36" name="TextBox 11"/>
            <p:cNvSpPr txBox="1"/>
            <p:nvPr/>
          </p:nvSpPr>
          <p:spPr>
            <a:xfrm>
              <a:off x="2291702"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营销策略</a:t>
              </a:r>
              <a:endParaRPr lang="en-US" altLang="zh-CN" dirty="0">
                <a:solidFill>
                  <a:schemeClr val="tx1">
                    <a:lumMod val="75000"/>
                    <a:lumOff val="25000"/>
                  </a:schemeClr>
                </a:solidFill>
              </a:endParaRPr>
            </a:p>
          </p:txBody>
        </p:sp>
      </p:grpSp>
      <p:grpSp>
        <p:nvGrpSpPr>
          <p:cNvPr id="50" name="组合 49"/>
          <p:cNvGrpSpPr/>
          <p:nvPr/>
        </p:nvGrpSpPr>
        <p:grpSpPr>
          <a:xfrm>
            <a:off x="3382699" y="1758395"/>
            <a:ext cx="655806" cy="655806"/>
            <a:chOff x="1336777" y="2215111"/>
            <a:chExt cx="1103576" cy="1103576"/>
          </a:xfrm>
        </p:grpSpPr>
        <p:sp>
          <p:nvSpPr>
            <p:cNvPr id="51" name="椭圆 50"/>
            <p:cNvSpPr/>
            <p:nvPr/>
          </p:nvSpPr>
          <p:spPr>
            <a:xfrm>
              <a:off x="1336777" y="2215111"/>
              <a:ext cx="1103576" cy="1103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14"/>
            <p:cNvSpPr/>
            <p:nvPr/>
          </p:nvSpPr>
          <p:spPr>
            <a:xfrm>
              <a:off x="1691151" y="2569575"/>
              <a:ext cx="394827" cy="40852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3382699" y="3055181"/>
            <a:ext cx="655806" cy="655806"/>
            <a:chOff x="1336777" y="2215111"/>
            <a:chExt cx="1103576" cy="1103576"/>
          </a:xfrm>
        </p:grpSpPr>
        <p:sp>
          <p:nvSpPr>
            <p:cNvPr id="54" name="椭圆 53"/>
            <p:cNvSpPr/>
            <p:nvPr/>
          </p:nvSpPr>
          <p:spPr>
            <a:xfrm>
              <a:off x="1336777" y="2215111"/>
              <a:ext cx="1103576" cy="1103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椭圆 17"/>
            <p:cNvSpPr/>
            <p:nvPr/>
          </p:nvSpPr>
          <p:spPr>
            <a:xfrm>
              <a:off x="1684301" y="2587739"/>
              <a:ext cx="408528" cy="372199"/>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8" name="组合 27"/>
          <p:cNvGrpSpPr/>
          <p:nvPr/>
        </p:nvGrpSpPr>
        <p:grpSpPr>
          <a:xfrm>
            <a:off x="4206743" y="1622126"/>
            <a:ext cx="1836776" cy="960404"/>
            <a:chOff x="2291702" y="1996460"/>
            <a:chExt cx="2449035" cy="1280539"/>
          </a:xfrm>
        </p:grpSpPr>
        <p:sp>
          <p:nvSpPr>
            <p:cNvPr id="29" name="TextBox 11"/>
            <p:cNvSpPr txBox="1"/>
            <p:nvPr/>
          </p:nvSpPr>
          <p:spPr>
            <a:xfrm>
              <a:off x="2291702" y="2336571"/>
              <a:ext cx="2081998" cy="94042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30" name="TextBox 11"/>
            <p:cNvSpPr txBox="1"/>
            <p:nvPr/>
          </p:nvSpPr>
          <p:spPr>
            <a:xfrm>
              <a:off x="2291702"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营销策略</a:t>
              </a:r>
              <a:endParaRPr lang="en-US" altLang="zh-CN" dirty="0">
                <a:solidFill>
                  <a:schemeClr val="tx1">
                    <a:lumMod val="75000"/>
                    <a:lumOff val="25000"/>
                  </a:schemeClr>
                </a:solidFill>
              </a:endParaRPr>
            </a:p>
          </p:txBody>
        </p:sp>
      </p:grpSp>
      <p:grpSp>
        <p:nvGrpSpPr>
          <p:cNvPr id="37" name="组合 36"/>
          <p:cNvGrpSpPr/>
          <p:nvPr/>
        </p:nvGrpSpPr>
        <p:grpSpPr>
          <a:xfrm>
            <a:off x="4206743" y="2917526"/>
            <a:ext cx="1836776" cy="960404"/>
            <a:chOff x="2291702" y="1996460"/>
            <a:chExt cx="2449035" cy="1280539"/>
          </a:xfrm>
        </p:grpSpPr>
        <p:sp>
          <p:nvSpPr>
            <p:cNvPr id="38" name="TextBox 11"/>
            <p:cNvSpPr txBox="1"/>
            <p:nvPr/>
          </p:nvSpPr>
          <p:spPr>
            <a:xfrm>
              <a:off x="2291702" y="2336571"/>
              <a:ext cx="2081998" cy="94042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39" name="TextBox 11"/>
            <p:cNvSpPr txBox="1"/>
            <p:nvPr/>
          </p:nvSpPr>
          <p:spPr>
            <a:xfrm>
              <a:off x="2291702"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营销策略</a:t>
              </a:r>
              <a:endParaRPr lang="en-US" altLang="zh-CN" dirty="0">
                <a:solidFill>
                  <a:schemeClr val="tx1">
                    <a:lumMod val="75000"/>
                    <a:lumOff val="25000"/>
                  </a:schemeClr>
                </a:solidFill>
              </a:endParaRPr>
            </a:p>
          </p:txBody>
        </p:sp>
      </p:grpSp>
      <p:grpSp>
        <p:nvGrpSpPr>
          <p:cNvPr id="56" name="组合 55"/>
          <p:cNvGrpSpPr/>
          <p:nvPr/>
        </p:nvGrpSpPr>
        <p:grpSpPr>
          <a:xfrm>
            <a:off x="5973632" y="1758395"/>
            <a:ext cx="655806" cy="655806"/>
            <a:chOff x="1336777" y="2215111"/>
            <a:chExt cx="1103576" cy="1103576"/>
          </a:xfrm>
        </p:grpSpPr>
        <p:sp>
          <p:nvSpPr>
            <p:cNvPr id="57" name="椭圆 56"/>
            <p:cNvSpPr/>
            <p:nvPr/>
          </p:nvSpPr>
          <p:spPr>
            <a:xfrm>
              <a:off x="1336777" y="2215111"/>
              <a:ext cx="1103576" cy="1103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椭圆 20"/>
            <p:cNvSpPr/>
            <p:nvPr/>
          </p:nvSpPr>
          <p:spPr>
            <a:xfrm>
              <a:off x="1684301" y="2569575"/>
              <a:ext cx="408528" cy="40852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9" name="组合 58"/>
          <p:cNvGrpSpPr/>
          <p:nvPr/>
        </p:nvGrpSpPr>
        <p:grpSpPr>
          <a:xfrm>
            <a:off x="5973632" y="3055181"/>
            <a:ext cx="655806" cy="655806"/>
            <a:chOff x="1336777" y="2215111"/>
            <a:chExt cx="1103576" cy="1103576"/>
          </a:xfrm>
        </p:grpSpPr>
        <p:sp>
          <p:nvSpPr>
            <p:cNvPr id="60" name="椭圆 59"/>
            <p:cNvSpPr/>
            <p:nvPr/>
          </p:nvSpPr>
          <p:spPr>
            <a:xfrm>
              <a:off x="1336777" y="2215111"/>
              <a:ext cx="1103576" cy="1103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椭圆 23"/>
            <p:cNvSpPr/>
            <p:nvPr/>
          </p:nvSpPr>
          <p:spPr>
            <a:xfrm>
              <a:off x="1690405" y="2569575"/>
              <a:ext cx="396319" cy="40852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1" name="组合 30"/>
          <p:cNvGrpSpPr/>
          <p:nvPr/>
        </p:nvGrpSpPr>
        <p:grpSpPr>
          <a:xfrm>
            <a:off x="6797677" y="1622126"/>
            <a:ext cx="1836776" cy="960404"/>
            <a:chOff x="2291702" y="1996460"/>
            <a:chExt cx="2449035" cy="1280539"/>
          </a:xfrm>
        </p:grpSpPr>
        <p:sp>
          <p:nvSpPr>
            <p:cNvPr id="32" name="TextBox 11"/>
            <p:cNvSpPr txBox="1"/>
            <p:nvPr/>
          </p:nvSpPr>
          <p:spPr>
            <a:xfrm>
              <a:off x="2291702" y="2336571"/>
              <a:ext cx="2081998" cy="94042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33" name="TextBox 11"/>
            <p:cNvSpPr txBox="1"/>
            <p:nvPr/>
          </p:nvSpPr>
          <p:spPr>
            <a:xfrm>
              <a:off x="2291702"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营销策略</a:t>
              </a:r>
              <a:endParaRPr lang="en-US" altLang="zh-CN" dirty="0">
                <a:solidFill>
                  <a:schemeClr val="tx1">
                    <a:lumMod val="75000"/>
                    <a:lumOff val="25000"/>
                  </a:schemeClr>
                </a:solidFill>
              </a:endParaRPr>
            </a:p>
          </p:txBody>
        </p:sp>
      </p:grpSp>
      <p:grpSp>
        <p:nvGrpSpPr>
          <p:cNvPr id="40" name="组合 39"/>
          <p:cNvGrpSpPr/>
          <p:nvPr/>
        </p:nvGrpSpPr>
        <p:grpSpPr>
          <a:xfrm>
            <a:off x="6797677" y="2917526"/>
            <a:ext cx="1836776" cy="960404"/>
            <a:chOff x="2291702" y="1996460"/>
            <a:chExt cx="2449035" cy="1280539"/>
          </a:xfrm>
        </p:grpSpPr>
        <p:sp>
          <p:nvSpPr>
            <p:cNvPr id="41" name="TextBox 11"/>
            <p:cNvSpPr txBox="1"/>
            <p:nvPr/>
          </p:nvSpPr>
          <p:spPr>
            <a:xfrm>
              <a:off x="2291702" y="2336571"/>
              <a:ext cx="2081998" cy="94042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42" name="TextBox 11"/>
            <p:cNvSpPr txBox="1"/>
            <p:nvPr/>
          </p:nvSpPr>
          <p:spPr>
            <a:xfrm>
              <a:off x="2291702"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营销策略</a:t>
              </a:r>
              <a:endParaRPr lang="en-US" altLang="zh-CN" dirty="0">
                <a:solidFill>
                  <a:schemeClr val="tx1">
                    <a:lumMod val="75000"/>
                    <a:lumOff val="25000"/>
                  </a:schemeClr>
                </a:solidFill>
              </a:endParaRPr>
            </a:p>
          </p:txBody>
        </p:sp>
      </p:grpSp>
      <p:sp>
        <p:nvSpPr>
          <p:cNvPr id="63" name="矩形 62"/>
          <p:cNvSpPr/>
          <p:nvPr/>
        </p:nvSpPr>
        <p:spPr>
          <a:xfrm>
            <a:off x="295286"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推广策划</a:t>
            </a:r>
          </a:p>
        </p:txBody>
      </p:sp>
      <p:sp>
        <p:nvSpPr>
          <p:cNvPr id="64" name="矩形 63"/>
          <p:cNvSpPr/>
          <p:nvPr/>
        </p:nvSpPr>
        <p:spPr>
          <a:xfrm>
            <a:off x="295286"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PROMTION STRATEGY</a:t>
            </a:r>
          </a:p>
        </p:txBody>
      </p:sp>
    </p:spTree>
    <p:extLst>
      <p:ext uri="{BB962C8B-B14F-4D97-AF65-F5344CB8AC3E}">
        <p14:creationId xmlns:p14="http://schemas.microsoft.com/office/powerpoint/2010/main" val="149542845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par>
                                <p:cTn id="20" presetID="53" presetClass="entr" presetSubtype="16"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Effect transition="in" filter="fade">
                                      <p:cBhvr>
                                        <p:cTn id="24" dur="500"/>
                                        <p:tgtEl>
                                          <p:spTgt spid="53"/>
                                        </p:tgtEl>
                                      </p:cBhvr>
                                    </p:animEffect>
                                  </p:childTnLst>
                                </p:cTn>
                              </p:par>
                              <p:par>
                                <p:cTn id="25" presetID="53" presetClass="entr" presetSubtype="16"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animEffect transition="in" filter="fade">
                                      <p:cBhvr>
                                        <p:cTn id="29" dur="500"/>
                                        <p:tgtEl>
                                          <p:spTgt spid="56"/>
                                        </p:tgtEl>
                                      </p:cBhvr>
                                    </p:animEffect>
                                  </p:childTnLst>
                                </p:cTn>
                              </p:par>
                              <p:par>
                                <p:cTn id="30" presetID="53" presetClass="entr" presetSubtype="16"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transition="in" filter="fade">
                                      <p:cBhvr>
                                        <p:cTn id="34" dur="500"/>
                                        <p:tgtEl>
                                          <p:spTgt spid="59"/>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randombar(horizontal)">
                                      <p:cBhvr>
                                        <p:cTn id="38" dur="500"/>
                                        <p:tgtEl>
                                          <p:spTgt spid="25"/>
                                        </p:tgtEl>
                                      </p:cBhvr>
                                    </p:animEffect>
                                  </p:childTnLst>
                                </p:cTn>
                              </p:par>
                              <p:par>
                                <p:cTn id="39" presetID="14" presetClass="entr" presetSubtype="1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randombar(horizontal)">
                                      <p:cBhvr>
                                        <p:cTn id="41" dur="500"/>
                                        <p:tgtEl>
                                          <p:spTgt spid="28"/>
                                        </p:tgtEl>
                                      </p:cBhvr>
                                    </p:animEffect>
                                  </p:childTnLst>
                                </p:cTn>
                              </p:par>
                              <p:par>
                                <p:cTn id="42" presetID="14" presetClass="entr" presetSubtype="1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randombar(horizontal)">
                                      <p:cBhvr>
                                        <p:cTn id="44" dur="500"/>
                                        <p:tgtEl>
                                          <p:spTgt spid="31"/>
                                        </p:tgtEl>
                                      </p:cBhvr>
                                    </p:animEffect>
                                  </p:childTnLst>
                                </p:cTn>
                              </p:par>
                              <p:par>
                                <p:cTn id="45" presetID="14" presetClass="entr" presetSubtype="1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randombar(horizontal)">
                                      <p:cBhvr>
                                        <p:cTn id="47" dur="500"/>
                                        <p:tgtEl>
                                          <p:spTgt spid="34"/>
                                        </p:tgtEl>
                                      </p:cBhvr>
                                    </p:animEffect>
                                  </p:childTnLst>
                                </p:cTn>
                              </p:par>
                              <p:par>
                                <p:cTn id="48" presetID="14" presetClass="entr" presetSubtype="1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randombar(horizontal)">
                                      <p:cBhvr>
                                        <p:cTn id="50" dur="500"/>
                                        <p:tgtEl>
                                          <p:spTgt spid="37"/>
                                        </p:tgtEl>
                                      </p:cBhvr>
                                    </p:animEffect>
                                  </p:childTnLst>
                                </p:cTn>
                              </p:par>
                              <p:par>
                                <p:cTn id="51" presetID="14" presetClass="entr" presetSubtype="1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randombar(horizontal)">
                                      <p:cBhvr>
                                        <p:cTn id="5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1736271" y="3844769"/>
            <a:ext cx="1890486" cy="752235"/>
          </a:xfrm>
          <a:prstGeom prst="rect">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anchor="ctr">
            <a:normAutofit fontScale="77500" lnSpcReduction="20000"/>
          </a:bodyPr>
          <a:lstStyle/>
          <a:p>
            <a:pPr algn="ctr">
              <a:lnSpc>
                <a:spcPct val="120000"/>
              </a:lnSpc>
            </a:pPr>
            <a:r>
              <a:rPr lang="en-US" altLang="zh-CN" sz="5400" b="1" dirty="0"/>
              <a:t>3</a:t>
            </a:r>
          </a:p>
        </p:txBody>
      </p:sp>
      <p:sp>
        <p:nvSpPr>
          <p:cNvPr id="5" name="Rectangle 2"/>
          <p:cNvSpPr/>
          <p:nvPr/>
        </p:nvSpPr>
        <p:spPr>
          <a:xfrm>
            <a:off x="3626757" y="3409265"/>
            <a:ext cx="1890486" cy="1187739"/>
          </a:xfrm>
          <a:prstGeom prst="rect">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anchor="ctr">
            <a:normAutofit/>
          </a:bodyPr>
          <a:lstStyle/>
          <a:p>
            <a:pPr algn="ctr"/>
            <a:r>
              <a:rPr lang="en-US" altLang="zh-CN" sz="6000" b="1"/>
              <a:t>1</a:t>
            </a:r>
          </a:p>
        </p:txBody>
      </p:sp>
      <p:sp>
        <p:nvSpPr>
          <p:cNvPr id="6" name="Rectangle 3"/>
          <p:cNvSpPr/>
          <p:nvPr/>
        </p:nvSpPr>
        <p:spPr>
          <a:xfrm>
            <a:off x="5517243" y="3587424"/>
            <a:ext cx="1890486" cy="1009579"/>
          </a:xfrm>
          <a:prstGeom prst="rect">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anchor="ctr">
            <a:normAutofit/>
          </a:bodyPr>
          <a:lstStyle/>
          <a:p>
            <a:pPr algn="ctr"/>
            <a:r>
              <a:rPr lang="en-US" altLang="zh-CN" sz="6000" b="1"/>
              <a:t>2</a:t>
            </a:r>
          </a:p>
        </p:txBody>
      </p:sp>
      <p:grpSp>
        <p:nvGrpSpPr>
          <p:cNvPr id="9" name="Group 10"/>
          <p:cNvGrpSpPr/>
          <p:nvPr/>
        </p:nvGrpSpPr>
        <p:grpSpPr>
          <a:xfrm>
            <a:off x="2385472" y="2489104"/>
            <a:ext cx="624692" cy="1377037"/>
            <a:chOff x="5346700" y="1895476"/>
            <a:chExt cx="1825625" cy="4024312"/>
          </a:xfrm>
          <a:solidFill>
            <a:schemeClr val="accent3"/>
          </a:solidFill>
        </p:grpSpPr>
        <p:sp>
          <p:nvSpPr>
            <p:cNvPr id="20" name="Freeform: Shape 11"/>
            <p:cNvSpPr>
              <a:spLocks/>
            </p:cNvSpPr>
            <p:nvPr/>
          </p:nvSpPr>
          <p:spPr bwMode="auto">
            <a:xfrm>
              <a:off x="5829300" y="1895476"/>
              <a:ext cx="839788" cy="836613"/>
            </a:xfrm>
            <a:custGeom>
              <a:avLst/>
              <a:gdLst>
                <a:gd name="T0" fmla="*/ 82 w 82"/>
                <a:gd name="T1" fmla="*/ 41 h 82"/>
                <a:gd name="T2" fmla="*/ 41 w 82"/>
                <a:gd name="T3" fmla="*/ 82 h 82"/>
                <a:gd name="T4" fmla="*/ 0 w 82"/>
                <a:gd name="T5" fmla="*/ 41 h 82"/>
                <a:gd name="T6" fmla="*/ 41 w 82"/>
                <a:gd name="T7" fmla="*/ 0 h 82"/>
                <a:gd name="T8" fmla="*/ 82 w 82"/>
                <a:gd name="T9" fmla="*/ 41 h 82"/>
                <a:gd name="T10" fmla="*/ 82 w 82"/>
                <a:gd name="T11" fmla="*/ 41 h 82"/>
                <a:gd name="T12" fmla="*/ 82 w 82"/>
                <a:gd name="T13" fmla="*/ 41 h 82"/>
              </a:gdLst>
              <a:ahLst/>
              <a:cxnLst>
                <a:cxn ang="0">
                  <a:pos x="T0" y="T1"/>
                </a:cxn>
                <a:cxn ang="0">
                  <a:pos x="T2" y="T3"/>
                </a:cxn>
                <a:cxn ang="0">
                  <a:pos x="T4" y="T5"/>
                </a:cxn>
                <a:cxn ang="0">
                  <a:pos x="T6" y="T7"/>
                </a:cxn>
                <a:cxn ang="0">
                  <a:pos x="T8" y="T9"/>
                </a:cxn>
                <a:cxn ang="0">
                  <a:pos x="T10" y="T11"/>
                </a:cxn>
                <a:cxn ang="0">
                  <a:pos x="T12" y="T13"/>
                </a:cxn>
              </a:cxnLst>
              <a:rect l="0" t="0" r="r" b="b"/>
              <a:pathLst>
                <a:path w="82" h="82">
                  <a:moveTo>
                    <a:pt x="82" y="41"/>
                  </a:moveTo>
                  <a:cubicBezTo>
                    <a:pt x="82" y="63"/>
                    <a:pt x="63" y="82"/>
                    <a:pt x="41" y="82"/>
                  </a:cubicBezTo>
                  <a:cubicBezTo>
                    <a:pt x="18" y="82"/>
                    <a:pt x="0" y="63"/>
                    <a:pt x="0" y="41"/>
                  </a:cubicBezTo>
                  <a:cubicBezTo>
                    <a:pt x="0" y="18"/>
                    <a:pt x="18" y="0"/>
                    <a:pt x="41" y="0"/>
                  </a:cubicBezTo>
                  <a:cubicBezTo>
                    <a:pt x="63" y="0"/>
                    <a:pt x="82" y="18"/>
                    <a:pt x="82" y="41"/>
                  </a:cubicBezTo>
                  <a:close/>
                  <a:moveTo>
                    <a:pt x="82" y="41"/>
                  </a:moveTo>
                  <a:cubicBezTo>
                    <a:pt x="82" y="41"/>
                    <a:pt x="82" y="41"/>
                    <a:pt x="82" y="4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12"/>
            <p:cNvSpPr>
              <a:spLocks/>
            </p:cNvSpPr>
            <p:nvPr/>
          </p:nvSpPr>
          <p:spPr bwMode="auto">
            <a:xfrm>
              <a:off x="5346700" y="2119313"/>
              <a:ext cx="1825625" cy="3800475"/>
            </a:xfrm>
            <a:custGeom>
              <a:avLst/>
              <a:gdLst>
                <a:gd name="T0" fmla="*/ 174 w 178"/>
                <a:gd name="T1" fmla="*/ 15 h 372"/>
                <a:gd name="T2" fmla="*/ 156 w 178"/>
                <a:gd name="T3" fmla="*/ 2 h 372"/>
                <a:gd name="T4" fmla="*/ 143 w 178"/>
                <a:gd name="T5" fmla="*/ 19 h 372"/>
                <a:gd name="T6" fmla="*/ 112 w 178"/>
                <a:gd name="T7" fmla="*/ 68 h 372"/>
                <a:gd name="T8" fmla="*/ 98 w 178"/>
                <a:gd name="T9" fmla="*/ 62 h 372"/>
                <a:gd name="T10" fmla="*/ 88 w 178"/>
                <a:gd name="T11" fmla="*/ 72 h 372"/>
                <a:gd name="T12" fmla="*/ 78 w 178"/>
                <a:gd name="T13" fmla="*/ 62 h 372"/>
                <a:gd name="T14" fmla="*/ 78 w 178"/>
                <a:gd name="T15" fmla="*/ 62 h 372"/>
                <a:gd name="T16" fmla="*/ 65 w 178"/>
                <a:gd name="T17" fmla="*/ 67 h 372"/>
                <a:gd name="T18" fmla="*/ 35 w 178"/>
                <a:gd name="T19" fmla="*/ 19 h 372"/>
                <a:gd name="T20" fmla="*/ 22 w 178"/>
                <a:gd name="T21" fmla="*/ 2 h 372"/>
                <a:gd name="T22" fmla="*/ 4 w 178"/>
                <a:gd name="T23" fmla="*/ 15 h 372"/>
                <a:gd name="T24" fmla="*/ 47 w 178"/>
                <a:gd name="T25" fmla="*/ 93 h 372"/>
                <a:gd name="T26" fmla="*/ 46 w 178"/>
                <a:gd name="T27" fmla="*/ 97 h 372"/>
                <a:gd name="T28" fmla="*/ 46 w 178"/>
                <a:gd name="T29" fmla="*/ 187 h 372"/>
                <a:gd name="T30" fmla="*/ 49 w 178"/>
                <a:gd name="T31" fmla="*/ 199 h 372"/>
                <a:gd name="T32" fmla="*/ 48 w 178"/>
                <a:gd name="T33" fmla="*/ 202 h 372"/>
                <a:gd name="T34" fmla="*/ 48 w 178"/>
                <a:gd name="T35" fmla="*/ 353 h 372"/>
                <a:gd name="T36" fmla="*/ 67 w 178"/>
                <a:gd name="T37" fmla="*/ 372 h 372"/>
                <a:gd name="T38" fmla="*/ 86 w 178"/>
                <a:gd name="T39" fmla="*/ 353 h 372"/>
                <a:gd name="T40" fmla="*/ 86 w 178"/>
                <a:gd name="T41" fmla="*/ 223 h 372"/>
                <a:gd name="T42" fmla="*/ 88 w 178"/>
                <a:gd name="T43" fmla="*/ 223 h 372"/>
                <a:gd name="T44" fmla="*/ 88 w 178"/>
                <a:gd name="T45" fmla="*/ 223 h 372"/>
                <a:gd name="T46" fmla="*/ 88 w 178"/>
                <a:gd name="T47" fmla="*/ 353 h 372"/>
                <a:gd name="T48" fmla="*/ 107 w 178"/>
                <a:gd name="T49" fmla="*/ 372 h 372"/>
                <a:gd name="T50" fmla="*/ 126 w 178"/>
                <a:gd name="T51" fmla="*/ 353 h 372"/>
                <a:gd name="T52" fmla="*/ 126 w 178"/>
                <a:gd name="T53" fmla="*/ 203 h 372"/>
                <a:gd name="T54" fmla="*/ 130 w 178"/>
                <a:gd name="T55" fmla="*/ 187 h 372"/>
                <a:gd name="T56" fmla="*/ 130 w 178"/>
                <a:gd name="T57" fmla="*/ 97 h 372"/>
                <a:gd name="T58" fmla="*/ 129 w 178"/>
                <a:gd name="T59" fmla="*/ 94 h 372"/>
                <a:gd name="T60" fmla="*/ 131 w 178"/>
                <a:gd name="T61" fmla="*/ 93 h 372"/>
                <a:gd name="T62" fmla="*/ 174 w 178"/>
                <a:gd name="T63" fmla="*/ 15 h 372"/>
                <a:gd name="T64" fmla="*/ 88 w 178"/>
                <a:gd name="T65" fmla="*/ 153 h 372"/>
                <a:gd name="T66" fmla="*/ 88 w 178"/>
                <a:gd name="T67" fmla="*/ 153 h 372"/>
                <a:gd name="T68" fmla="*/ 78 w 178"/>
                <a:gd name="T69" fmla="*/ 139 h 372"/>
                <a:gd name="T70" fmla="*/ 86 w 178"/>
                <a:gd name="T71" fmla="*/ 88 h 372"/>
                <a:gd name="T72" fmla="*/ 87 w 178"/>
                <a:gd name="T73" fmla="*/ 82 h 372"/>
                <a:gd name="T74" fmla="*/ 88 w 178"/>
                <a:gd name="T75" fmla="*/ 74 h 372"/>
                <a:gd name="T76" fmla="*/ 88 w 178"/>
                <a:gd name="T77" fmla="*/ 74 h 372"/>
                <a:gd name="T78" fmla="*/ 98 w 178"/>
                <a:gd name="T79" fmla="*/ 139 h 372"/>
                <a:gd name="T80" fmla="*/ 88 w 178"/>
                <a:gd name="T81" fmla="*/ 153 h 372"/>
                <a:gd name="T82" fmla="*/ 88 w 178"/>
                <a:gd name="T83" fmla="*/ 153 h 372"/>
                <a:gd name="T84" fmla="*/ 88 w 178"/>
                <a:gd name="T85" fmla="*/ 15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372">
                  <a:moveTo>
                    <a:pt x="174" y="15"/>
                  </a:moveTo>
                  <a:cubicBezTo>
                    <a:pt x="173" y="6"/>
                    <a:pt x="165" y="0"/>
                    <a:pt x="156" y="2"/>
                  </a:cubicBezTo>
                  <a:cubicBezTo>
                    <a:pt x="147" y="3"/>
                    <a:pt x="141" y="11"/>
                    <a:pt x="143" y="19"/>
                  </a:cubicBezTo>
                  <a:cubicBezTo>
                    <a:pt x="145" y="34"/>
                    <a:pt x="122" y="63"/>
                    <a:pt x="112" y="68"/>
                  </a:cubicBezTo>
                  <a:cubicBezTo>
                    <a:pt x="107" y="65"/>
                    <a:pt x="103" y="63"/>
                    <a:pt x="98" y="62"/>
                  </a:cubicBezTo>
                  <a:cubicBezTo>
                    <a:pt x="88" y="72"/>
                    <a:pt x="88" y="72"/>
                    <a:pt x="88" y="72"/>
                  </a:cubicBezTo>
                  <a:cubicBezTo>
                    <a:pt x="78" y="62"/>
                    <a:pt x="78" y="62"/>
                    <a:pt x="78" y="62"/>
                  </a:cubicBezTo>
                  <a:cubicBezTo>
                    <a:pt x="78" y="62"/>
                    <a:pt x="78" y="62"/>
                    <a:pt x="78" y="62"/>
                  </a:cubicBezTo>
                  <a:cubicBezTo>
                    <a:pt x="74" y="63"/>
                    <a:pt x="69" y="65"/>
                    <a:pt x="65" y="67"/>
                  </a:cubicBezTo>
                  <a:cubicBezTo>
                    <a:pt x="55" y="61"/>
                    <a:pt x="33" y="34"/>
                    <a:pt x="35" y="19"/>
                  </a:cubicBezTo>
                  <a:cubicBezTo>
                    <a:pt x="36" y="11"/>
                    <a:pt x="30" y="3"/>
                    <a:pt x="22" y="2"/>
                  </a:cubicBezTo>
                  <a:cubicBezTo>
                    <a:pt x="13" y="0"/>
                    <a:pt x="5" y="6"/>
                    <a:pt x="4" y="15"/>
                  </a:cubicBezTo>
                  <a:cubicBezTo>
                    <a:pt x="0" y="43"/>
                    <a:pt x="26" y="79"/>
                    <a:pt x="47" y="93"/>
                  </a:cubicBezTo>
                  <a:cubicBezTo>
                    <a:pt x="46" y="94"/>
                    <a:pt x="46" y="96"/>
                    <a:pt x="46" y="97"/>
                  </a:cubicBezTo>
                  <a:cubicBezTo>
                    <a:pt x="46" y="187"/>
                    <a:pt x="46" y="187"/>
                    <a:pt x="46" y="187"/>
                  </a:cubicBezTo>
                  <a:cubicBezTo>
                    <a:pt x="46" y="192"/>
                    <a:pt x="47" y="196"/>
                    <a:pt x="49" y="199"/>
                  </a:cubicBezTo>
                  <a:cubicBezTo>
                    <a:pt x="48" y="200"/>
                    <a:pt x="48" y="201"/>
                    <a:pt x="48" y="202"/>
                  </a:cubicBezTo>
                  <a:cubicBezTo>
                    <a:pt x="48" y="353"/>
                    <a:pt x="48" y="353"/>
                    <a:pt x="48" y="353"/>
                  </a:cubicBezTo>
                  <a:cubicBezTo>
                    <a:pt x="48" y="364"/>
                    <a:pt x="57" y="372"/>
                    <a:pt x="67" y="372"/>
                  </a:cubicBezTo>
                  <a:cubicBezTo>
                    <a:pt x="77" y="372"/>
                    <a:pt x="86" y="364"/>
                    <a:pt x="86" y="353"/>
                  </a:cubicBezTo>
                  <a:cubicBezTo>
                    <a:pt x="86" y="223"/>
                    <a:pt x="86" y="223"/>
                    <a:pt x="86" y="223"/>
                  </a:cubicBezTo>
                  <a:cubicBezTo>
                    <a:pt x="86" y="223"/>
                    <a:pt x="87" y="223"/>
                    <a:pt x="88" y="223"/>
                  </a:cubicBezTo>
                  <a:cubicBezTo>
                    <a:pt x="88" y="223"/>
                    <a:pt x="88" y="223"/>
                    <a:pt x="88" y="223"/>
                  </a:cubicBezTo>
                  <a:cubicBezTo>
                    <a:pt x="88" y="353"/>
                    <a:pt x="88" y="353"/>
                    <a:pt x="88" y="353"/>
                  </a:cubicBezTo>
                  <a:cubicBezTo>
                    <a:pt x="88" y="364"/>
                    <a:pt x="97" y="372"/>
                    <a:pt x="107" y="372"/>
                  </a:cubicBezTo>
                  <a:cubicBezTo>
                    <a:pt x="117" y="372"/>
                    <a:pt x="126" y="364"/>
                    <a:pt x="126" y="353"/>
                  </a:cubicBezTo>
                  <a:cubicBezTo>
                    <a:pt x="126" y="203"/>
                    <a:pt x="126" y="203"/>
                    <a:pt x="126" y="203"/>
                  </a:cubicBezTo>
                  <a:cubicBezTo>
                    <a:pt x="128" y="198"/>
                    <a:pt x="130" y="193"/>
                    <a:pt x="130" y="187"/>
                  </a:cubicBezTo>
                  <a:cubicBezTo>
                    <a:pt x="130" y="97"/>
                    <a:pt x="130" y="97"/>
                    <a:pt x="130" y="97"/>
                  </a:cubicBezTo>
                  <a:cubicBezTo>
                    <a:pt x="130" y="96"/>
                    <a:pt x="130" y="95"/>
                    <a:pt x="129" y="94"/>
                  </a:cubicBezTo>
                  <a:cubicBezTo>
                    <a:pt x="130" y="93"/>
                    <a:pt x="130" y="93"/>
                    <a:pt x="131" y="93"/>
                  </a:cubicBezTo>
                  <a:cubicBezTo>
                    <a:pt x="152" y="79"/>
                    <a:pt x="178" y="43"/>
                    <a:pt x="174" y="15"/>
                  </a:cubicBezTo>
                  <a:close/>
                  <a:moveTo>
                    <a:pt x="88" y="153"/>
                  </a:moveTo>
                  <a:cubicBezTo>
                    <a:pt x="88" y="153"/>
                    <a:pt x="88" y="153"/>
                    <a:pt x="88" y="153"/>
                  </a:cubicBezTo>
                  <a:cubicBezTo>
                    <a:pt x="78" y="139"/>
                    <a:pt x="78" y="139"/>
                    <a:pt x="78" y="139"/>
                  </a:cubicBezTo>
                  <a:cubicBezTo>
                    <a:pt x="86" y="88"/>
                    <a:pt x="86" y="88"/>
                    <a:pt x="86" y="88"/>
                  </a:cubicBezTo>
                  <a:cubicBezTo>
                    <a:pt x="86" y="86"/>
                    <a:pt x="87" y="84"/>
                    <a:pt x="87" y="82"/>
                  </a:cubicBezTo>
                  <a:cubicBezTo>
                    <a:pt x="88" y="74"/>
                    <a:pt x="88" y="74"/>
                    <a:pt x="88" y="74"/>
                  </a:cubicBezTo>
                  <a:cubicBezTo>
                    <a:pt x="88" y="74"/>
                    <a:pt x="88" y="74"/>
                    <a:pt x="88" y="74"/>
                  </a:cubicBezTo>
                  <a:cubicBezTo>
                    <a:pt x="98" y="139"/>
                    <a:pt x="98" y="139"/>
                    <a:pt x="98" y="139"/>
                  </a:cubicBezTo>
                  <a:lnTo>
                    <a:pt x="88" y="153"/>
                  </a:lnTo>
                  <a:close/>
                  <a:moveTo>
                    <a:pt x="88" y="153"/>
                  </a:moveTo>
                  <a:cubicBezTo>
                    <a:pt x="88" y="153"/>
                    <a:pt x="88" y="153"/>
                    <a:pt x="88" y="1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2" name="Group 20"/>
          <p:cNvGrpSpPr/>
          <p:nvPr/>
        </p:nvGrpSpPr>
        <p:grpSpPr>
          <a:xfrm>
            <a:off x="4290804" y="2032230"/>
            <a:ext cx="624692" cy="1377037"/>
            <a:chOff x="5346700" y="1895476"/>
            <a:chExt cx="1825625" cy="4024312"/>
          </a:xfrm>
          <a:solidFill>
            <a:schemeClr val="accent2"/>
          </a:solidFill>
        </p:grpSpPr>
        <p:sp>
          <p:nvSpPr>
            <p:cNvPr id="18" name="Freeform: Shape 21"/>
            <p:cNvSpPr>
              <a:spLocks/>
            </p:cNvSpPr>
            <p:nvPr/>
          </p:nvSpPr>
          <p:spPr bwMode="auto">
            <a:xfrm>
              <a:off x="5829300" y="1895476"/>
              <a:ext cx="839788" cy="836613"/>
            </a:xfrm>
            <a:custGeom>
              <a:avLst/>
              <a:gdLst>
                <a:gd name="T0" fmla="*/ 82 w 82"/>
                <a:gd name="T1" fmla="*/ 41 h 82"/>
                <a:gd name="T2" fmla="*/ 41 w 82"/>
                <a:gd name="T3" fmla="*/ 82 h 82"/>
                <a:gd name="T4" fmla="*/ 0 w 82"/>
                <a:gd name="T5" fmla="*/ 41 h 82"/>
                <a:gd name="T6" fmla="*/ 41 w 82"/>
                <a:gd name="T7" fmla="*/ 0 h 82"/>
                <a:gd name="T8" fmla="*/ 82 w 82"/>
                <a:gd name="T9" fmla="*/ 41 h 82"/>
                <a:gd name="T10" fmla="*/ 82 w 82"/>
                <a:gd name="T11" fmla="*/ 41 h 82"/>
                <a:gd name="T12" fmla="*/ 82 w 82"/>
                <a:gd name="T13" fmla="*/ 41 h 82"/>
              </a:gdLst>
              <a:ahLst/>
              <a:cxnLst>
                <a:cxn ang="0">
                  <a:pos x="T0" y="T1"/>
                </a:cxn>
                <a:cxn ang="0">
                  <a:pos x="T2" y="T3"/>
                </a:cxn>
                <a:cxn ang="0">
                  <a:pos x="T4" y="T5"/>
                </a:cxn>
                <a:cxn ang="0">
                  <a:pos x="T6" y="T7"/>
                </a:cxn>
                <a:cxn ang="0">
                  <a:pos x="T8" y="T9"/>
                </a:cxn>
                <a:cxn ang="0">
                  <a:pos x="T10" y="T11"/>
                </a:cxn>
                <a:cxn ang="0">
                  <a:pos x="T12" y="T13"/>
                </a:cxn>
              </a:cxnLst>
              <a:rect l="0" t="0" r="r" b="b"/>
              <a:pathLst>
                <a:path w="82" h="82">
                  <a:moveTo>
                    <a:pt x="82" y="41"/>
                  </a:moveTo>
                  <a:cubicBezTo>
                    <a:pt x="82" y="63"/>
                    <a:pt x="63" y="82"/>
                    <a:pt x="41" y="82"/>
                  </a:cubicBezTo>
                  <a:cubicBezTo>
                    <a:pt x="18" y="82"/>
                    <a:pt x="0" y="63"/>
                    <a:pt x="0" y="41"/>
                  </a:cubicBezTo>
                  <a:cubicBezTo>
                    <a:pt x="0" y="18"/>
                    <a:pt x="18" y="0"/>
                    <a:pt x="41" y="0"/>
                  </a:cubicBezTo>
                  <a:cubicBezTo>
                    <a:pt x="63" y="0"/>
                    <a:pt x="82" y="18"/>
                    <a:pt x="82" y="41"/>
                  </a:cubicBezTo>
                  <a:close/>
                  <a:moveTo>
                    <a:pt x="82" y="41"/>
                  </a:moveTo>
                  <a:cubicBezTo>
                    <a:pt x="82" y="41"/>
                    <a:pt x="82" y="41"/>
                    <a:pt x="82" y="4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22"/>
            <p:cNvSpPr>
              <a:spLocks/>
            </p:cNvSpPr>
            <p:nvPr/>
          </p:nvSpPr>
          <p:spPr bwMode="auto">
            <a:xfrm>
              <a:off x="5346700" y="2119313"/>
              <a:ext cx="1825625" cy="3800475"/>
            </a:xfrm>
            <a:custGeom>
              <a:avLst/>
              <a:gdLst>
                <a:gd name="T0" fmla="*/ 174 w 178"/>
                <a:gd name="T1" fmla="*/ 15 h 372"/>
                <a:gd name="T2" fmla="*/ 156 w 178"/>
                <a:gd name="T3" fmla="*/ 2 h 372"/>
                <a:gd name="T4" fmla="*/ 143 w 178"/>
                <a:gd name="T5" fmla="*/ 19 h 372"/>
                <a:gd name="T6" fmla="*/ 112 w 178"/>
                <a:gd name="T7" fmla="*/ 68 h 372"/>
                <a:gd name="T8" fmla="*/ 98 w 178"/>
                <a:gd name="T9" fmla="*/ 62 h 372"/>
                <a:gd name="T10" fmla="*/ 88 w 178"/>
                <a:gd name="T11" fmla="*/ 72 h 372"/>
                <a:gd name="T12" fmla="*/ 78 w 178"/>
                <a:gd name="T13" fmla="*/ 62 h 372"/>
                <a:gd name="T14" fmla="*/ 78 w 178"/>
                <a:gd name="T15" fmla="*/ 62 h 372"/>
                <a:gd name="T16" fmla="*/ 65 w 178"/>
                <a:gd name="T17" fmla="*/ 67 h 372"/>
                <a:gd name="T18" fmla="*/ 35 w 178"/>
                <a:gd name="T19" fmla="*/ 19 h 372"/>
                <a:gd name="T20" fmla="*/ 22 w 178"/>
                <a:gd name="T21" fmla="*/ 2 h 372"/>
                <a:gd name="T22" fmla="*/ 4 w 178"/>
                <a:gd name="T23" fmla="*/ 15 h 372"/>
                <a:gd name="T24" fmla="*/ 47 w 178"/>
                <a:gd name="T25" fmla="*/ 93 h 372"/>
                <a:gd name="T26" fmla="*/ 46 w 178"/>
                <a:gd name="T27" fmla="*/ 97 h 372"/>
                <a:gd name="T28" fmla="*/ 46 w 178"/>
                <a:gd name="T29" fmla="*/ 187 h 372"/>
                <a:gd name="T30" fmla="*/ 49 w 178"/>
                <a:gd name="T31" fmla="*/ 199 h 372"/>
                <a:gd name="T32" fmla="*/ 48 w 178"/>
                <a:gd name="T33" fmla="*/ 202 h 372"/>
                <a:gd name="T34" fmla="*/ 48 w 178"/>
                <a:gd name="T35" fmla="*/ 353 h 372"/>
                <a:gd name="T36" fmla="*/ 67 w 178"/>
                <a:gd name="T37" fmla="*/ 372 h 372"/>
                <a:gd name="T38" fmla="*/ 86 w 178"/>
                <a:gd name="T39" fmla="*/ 353 h 372"/>
                <a:gd name="T40" fmla="*/ 86 w 178"/>
                <a:gd name="T41" fmla="*/ 223 h 372"/>
                <a:gd name="T42" fmla="*/ 88 w 178"/>
                <a:gd name="T43" fmla="*/ 223 h 372"/>
                <a:gd name="T44" fmla="*/ 88 w 178"/>
                <a:gd name="T45" fmla="*/ 223 h 372"/>
                <a:gd name="T46" fmla="*/ 88 w 178"/>
                <a:gd name="T47" fmla="*/ 353 h 372"/>
                <a:gd name="T48" fmla="*/ 107 w 178"/>
                <a:gd name="T49" fmla="*/ 372 h 372"/>
                <a:gd name="T50" fmla="*/ 126 w 178"/>
                <a:gd name="T51" fmla="*/ 353 h 372"/>
                <a:gd name="T52" fmla="*/ 126 w 178"/>
                <a:gd name="T53" fmla="*/ 203 h 372"/>
                <a:gd name="T54" fmla="*/ 130 w 178"/>
                <a:gd name="T55" fmla="*/ 187 h 372"/>
                <a:gd name="T56" fmla="*/ 130 w 178"/>
                <a:gd name="T57" fmla="*/ 97 h 372"/>
                <a:gd name="T58" fmla="*/ 129 w 178"/>
                <a:gd name="T59" fmla="*/ 94 h 372"/>
                <a:gd name="T60" fmla="*/ 131 w 178"/>
                <a:gd name="T61" fmla="*/ 93 h 372"/>
                <a:gd name="T62" fmla="*/ 174 w 178"/>
                <a:gd name="T63" fmla="*/ 15 h 372"/>
                <a:gd name="T64" fmla="*/ 88 w 178"/>
                <a:gd name="T65" fmla="*/ 153 h 372"/>
                <a:gd name="T66" fmla="*/ 88 w 178"/>
                <a:gd name="T67" fmla="*/ 153 h 372"/>
                <a:gd name="T68" fmla="*/ 78 w 178"/>
                <a:gd name="T69" fmla="*/ 139 h 372"/>
                <a:gd name="T70" fmla="*/ 86 w 178"/>
                <a:gd name="T71" fmla="*/ 88 h 372"/>
                <a:gd name="T72" fmla="*/ 87 w 178"/>
                <a:gd name="T73" fmla="*/ 82 h 372"/>
                <a:gd name="T74" fmla="*/ 88 w 178"/>
                <a:gd name="T75" fmla="*/ 74 h 372"/>
                <a:gd name="T76" fmla="*/ 88 w 178"/>
                <a:gd name="T77" fmla="*/ 74 h 372"/>
                <a:gd name="T78" fmla="*/ 98 w 178"/>
                <a:gd name="T79" fmla="*/ 139 h 372"/>
                <a:gd name="T80" fmla="*/ 88 w 178"/>
                <a:gd name="T81" fmla="*/ 153 h 372"/>
                <a:gd name="T82" fmla="*/ 88 w 178"/>
                <a:gd name="T83" fmla="*/ 153 h 372"/>
                <a:gd name="T84" fmla="*/ 88 w 178"/>
                <a:gd name="T85" fmla="*/ 15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372">
                  <a:moveTo>
                    <a:pt x="174" y="15"/>
                  </a:moveTo>
                  <a:cubicBezTo>
                    <a:pt x="173" y="6"/>
                    <a:pt x="165" y="0"/>
                    <a:pt x="156" y="2"/>
                  </a:cubicBezTo>
                  <a:cubicBezTo>
                    <a:pt x="147" y="3"/>
                    <a:pt x="141" y="11"/>
                    <a:pt x="143" y="19"/>
                  </a:cubicBezTo>
                  <a:cubicBezTo>
                    <a:pt x="145" y="34"/>
                    <a:pt x="122" y="63"/>
                    <a:pt x="112" y="68"/>
                  </a:cubicBezTo>
                  <a:cubicBezTo>
                    <a:pt x="107" y="65"/>
                    <a:pt x="103" y="63"/>
                    <a:pt x="98" y="62"/>
                  </a:cubicBezTo>
                  <a:cubicBezTo>
                    <a:pt x="88" y="72"/>
                    <a:pt x="88" y="72"/>
                    <a:pt x="88" y="72"/>
                  </a:cubicBezTo>
                  <a:cubicBezTo>
                    <a:pt x="78" y="62"/>
                    <a:pt x="78" y="62"/>
                    <a:pt x="78" y="62"/>
                  </a:cubicBezTo>
                  <a:cubicBezTo>
                    <a:pt x="78" y="62"/>
                    <a:pt x="78" y="62"/>
                    <a:pt x="78" y="62"/>
                  </a:cubicBezTo>
                  <a:cubicBezTo>
                    <a:pt x="74" y="63"/>
                    <a:pt x="69" y="65"/>
                    <a:pt x="65" y="67"/>
                  </a:cubicBezTo>
                  <a:cubicBezTo>
                    <a:pt x="55" y="61"/>
                    <a:pt x="33" y="34"/>
                    <a:pt x="35" y="19"/>
                  </a:cubicBezTo>
                  <a:cubicBezTo>
                    <a:pt x="36" y="11"/>
                    <a:pt x="30" y="3"/>
                    <a:pt x="22" y="2"/>
                  </a:cubicBezTo>
                  <a:cubicBezTo>
                    <a:pt x="13" y="0"/>
                    <a:pt x="5" y="6"/>
                    <a:pt x="4" y="15"/>
                  </a:cubicBezTo>
                  <a:cubicBezTo>
                    <a:pt x="0" y="43"/>
                    <a:pt x="26" y="79"/>
                    <a:pt x="47" y="93"/>
                  </a:cubicBezTo>
                  <a:cubicBezTo>
                    <a:pt x="46" y="94"/>
                    <a:pt x="46" y="96"/>
                    <a:pt x="46" y="97"/>
                  </a:cubicBezTo>
                  <a:cubicBezTo>
                    <a:pt x="46" y="187"/>
                    <a:pt x="46" y="187"/>
                    <a:pt x="46" y="187"/>
                  </a:cubicBezTo>
                  <a:cubicBezTo>
                    <a:pt x="46" y="192"/>
                    <a:pt x="47" y="196"/>
                    <a:pt x="49" y="199"/>
                  </a:cubicBezTo>
                  <a:cubicBezTo>
                    <a:pt x="48" y="200"/>
                    <a:pt x="48" y="201"/>
                    <a:pt x="48" y="202"/>
                  </a:cubicBezTo>
                  <a:cubicBezTo>
                    <a:pt x="48" y="353"/>
                    <a:pt x="48" y="353"/>
                    <a:pt x="48" y="353"/>
                  </a:cubicBezTo>
                  <a:cubicBezTo>
                    <a:pt x="48" y="364"/>
                    <a:pt x="57" y="372"/>
                    <a:pt x="67" y="372"/>
                  </a:cubicBezTo>
                  <a:cubicBezTo>
                    <a:pt x="77" y="372"/>
                    <a:pt x="86" y="364"/>
                    <a:pt x="86" y="353"/>
                  </a:cubicBezTo>
                  <a:cubicBezTo>
                    <a:pt x="86" y="223"/>
                    <a:pt x="86" y="223"/>
                    <a:pt x="86" y="223"/>
                  </a:cubicBezTo>
                  <a:cubicBezTo>
                    <a:pt x="86" y="223"/>
                    <a:pt x="87" y="223"/>
                    <a:pt x="88" y="223"/>
                  </a:cubicBezTo>
                  <a:cubicBezTo>
                    <a:pt x="88" y="223"/>
                    <a:pt x="88" y="223"/>
                    <a:pt x="88" y="223"/>
                  </a:cubicBezTo>
                  <a:cubicBezTo>
                    <a:pt x="88" y="353"/>
                    <a:pt x="88" y="353"/>
                    <a:pt x="88" y="353"/>
                  </a:cubicBezTo>
                  <a:cubicBezTo>
                    <a:pt x="88" y="364"/>
                    <a:pt x="97" y="372"/>
                    <a:pt x="107" y="372"/>
                  </a:cubicBezTo>
                  <a:cubicBezTo>
                    <a:pt x="117" y="372"/>
                    <a:pt x="126" y="364"/>
                    <a:pt x="126" y="353"/>
                  </a:cubicBezTo>
                  <a:cubicBezTo>
                    <a:pt x="126" y="203"/>
                    <a:pt x="126" y="203"/>
                    <a:pt x="126" y="203"/>
                  </a:cubicBezTo>
                  <a:cubicBezTo>
                    <a:pt x="128" y="198"/>
                    <a:pt x="130" y="193"/>
                    <a:pt x="130" y="187"/>
                  </a:cubicBezTo>
                  <a:cubicBezTo>
                    <a:pt x="130" y="97"/>
                    <a:pt x="130" y="97"/>
                    <a:pt x="130" y="97"/>
                  </a:cubicBezTo>
                  <a:cubicBezTo>
                    <a:pt x="130" y="96"/>
                    <a:pt x="130" y="95"/>
                    <a:pt x="129" y="94"/>
                  </a:cubicBezTo>
                  <a:cubicBezTo>
                    <a:pt x="130" y="93"/>
                    <a:pt x="130" y="93"/>
                    <a:pt x="131" y="93"/>
                  </a:cubicBezTo>
                  <a:cubicBezTo>
                    <a:pt x="152" y="79"/>
                    <a:pt x="178" y="43"/>
                    <a:pt x="174" y="15"/>
                  </a:cubicBezTo>
                  <a:close/>
                  <a:moveTo>
                    <a:pt x="88" y="153"/>
                  </a:moveTo>
                  <a:cubicBezTo>
                    <a:pt x="88" y="153"/>
                    <a:pt x="88" y="153"/>
                    <a:pt x="88" y="153"/>
                  </a:cubicBezTo>
                  <a:cubicBezTo>
                    <a:pt x="78" y="139"/>
                    <a:pt x="78" y="139"/>
                    <a:pt x="78" y="139"/>
                  </a:cubicBezTo>
                  <a:cubicBezTo>
                    <a:pt x="86" y="88"/>
                    <a:pt x="86" y="88"/>
                    <a:pt x="86" y="88"/>
                  </a:cubicBezTo>
                  <a:cubicBezTo>
                    <a:pt x="86" y="86"/>
                    <a:pt x="87" y="84"/>
                    <a:pt x="87" y="82"/>
                  </a:cubicBezTo>
                  <a:cubicBezTo>
                    <a:pt x="88" y="74"/>
                    <a:pt x="88" y="74"/>
                    <a:pt x="88" y="74"/>
                  </a:cubicBezTo>
                  <a:cubicBezTo>
                    <a:pt x="88" y="74"/>
                    <a:pt x="88" y="74"/>
                    <a:pt x="88" y="74"/>
                  </a:cubicBezTo>
                  <a:cubicBezTo>
                    <a:pt x="98" y="139"/>
                    <a:pt x="98" y="139"/>
                    <a:pt x="98" y="139"/>
                  </a:cubicBezTo>
                  <a:lnTo>
                    <a:pt x="88" y="153"/>
                  </a:lnTo>
                  <a:close/>
                  <a:moveTo>
                    <a:pt x="88" y="153"/>
                  </a:moveTo>
                  <a:cubicBezTo>
                    <a:pt x="88" y="153"/>
                    <a:pt x="88" y="153"/>
                    <a:pt x="88" y="1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 name="Group 26"/>
          <p:cNvGrpSpPr/>
          <p:nvPr/>
        </p:nvGrpSpPr>
        <p:grpSpPr>
          <a:xfrm>
            <a:off x="6166443" y="2207319"/>
            <a:ext cx="624692" cy="1377037"/>
            <a:chOff x="5346700" y="1895476"/>
            <a:chExt cx="1825625" cy="4024312"/>
          </a:xfrm>
          <a:solidFill>
            <a:schemeClr val="accent1"/>
          </a:solidFill>
        </p:grpSpPr>
        <p:sp>
          <p:nvSpPr>
            <p:cNvPr id="16" name="Freeform: Shape 27"/>
            <p:cNvSpPr>
              <a:spLocks/>
            </p:cNvSpPr>
            <p:nvPr/>
          </p:nvSpPr>
          <p:spPr bwMode="auto">
            <a:xfrm>
              <a:off x="5829300" y="1895476"/>
              <a:ext cx="839788" cy="836613"/>
            </a:xfrm>
            <a:custGeom>
              <a:avLst/>
              <a:gdLst>
                <a:gd name="T0" fmla="*/ 82 w 82"/>
                <a:gd name="T1" fmla="*/ 41 h 82"/>
                <a:gd name="T2" fmla="*/ 41 w 82"/>
                <a:gd name="T3" fmla="*/ 82 h 82"/>
                <a:gd name="T4" fmla="*/ 0 w 82"/>
                <a:gd name="T5" fmla="*/ 41 h 82"/>
                <a:gd name="T6" fmla="*/ 41 w 82"/>
                <a:gd name="T7" fmla="*/ 0 h 82"/>
                <a:gd name="T8" fmla="*/ 82 w 82"/>
                <a:gd name="T9" fmla="*/ 41 h 82"/>
                <a:gd name="T10" fmla="*/ 82 w 82"/>
                <a:gd name="T11" fmla="*/ 41 h 82"/>
                <a:gd name="T12" fmla="*/ 82 w 82"/>
                <a:gd name="T13" fmla="*/ 41 h 82"/>
              </a:gdLst>
              <a:ahLst/>
              <a:cxnLst>
                <a:cxn ang="0">
                  <a:pos x="T0" y="T1"/>
                </a:cxn>
                <a:cxn ang="0">
                  <a:pos x="T2" y="T3"/>
                </a:cxn>
                <a:cxn ang="0">
                  <a:pos x="T4" y="T5"/>
                </a:cxn>
                <a:cxn ang="0">
                  <a:pos x="T6" y="T7"/>
                </a:cxn>
                <a:cxn ang="0">
                  <a:pos x="T8" y="T9"/>
                </a:cxn>
                <a:cxn ang="0">
                  <a:pos x="T10" y="T11"/>
                </a:cxn>
                <a:cxn ang="0">
                  <a:pos x="T12" y="T13"/>
                </a:cxn>
              </a:cxnLst>
              <a:rect l="0" t="0" r="r" b="b"/>
              <a:pathLst>
                <a:path w="82" h="82">
                  <a:moveTo>
                    <a:pt x="82" y="41"/>
                  </a:moveTo>
                  <a:cubicBezTo>
                    <a:pt x="82" y="63"/>
                    <a:pt x="63" y="82"/>
                    <a:pt x="41" y="82"/>
                  </a:cubicBezTo>
                  <a:cubicBezTo>
                    <a:pt x="18" y="82"/>
                    <a:pt x="0" y="63"/>
                    <a:pt x="0" y="41"/>
                  </a:cubicBezTo>
                  <a:cubicBezTo>
                    <a:pt x="0" y="18"/>
                    <a:pt x="18" y="0"/>
                    <a:pt x="41" y="0"/>
                  </a:cubicBezTo>
                  <a:cubicBezTo>
                    <a:pt x="63" y="0"/>
                    <a:pt x="82" y="18"/>
                    <a:pt x="82" y="41"/>
                  </a:cubicBezTo>
                  <a:close/>
                  <a:moveTo>
                    <a:pt x="82" y="41"/>
                  </a:moveTo>
                  <a:cubicBezTo>
                    <a:pt x="82" y="41"/>
                    <a:pt x="82" y="41"/>
                    <a:pt x="82" y="4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28"/>
            <p:cNvSpPr>
              <a:spLocks/>
            </p:cNvSpPr>
            <p:nvPr/>
          </p:nvSpPr>
          <p:spPr bwMode="auto">
            <a:xfrm>
              <a:off x="5346700" y="2119313"/>
              <a:ext cx="1825625" cy="3800475"/>
            </a:xfrm>
            <a:custGeom>
              <a:avLst/>
              <a:gdLst>
                <a:gd name="T0" fmla="*/ 174 w 178"/>
                <a:gd name="T1" fmla="*/ 15 h 372"/>
                <a:gd name="T2" fmla="*/ 156 w 178"/>
                <a:gd name="T3" fmla="*/ 2 h 372"/>
                <a:gd name="T4" fmla="*/ 143 w 178"/>
                <a:gd name="T5" fmla="*/ 19 h 372"/>
                <a:gd name="T6" fmla="*/ 112 w 178"/>
                <a:gd name="T7" fmla="*/ 68 h 372"/>
                <a:gd name="T8" fmla="*/ 98 w 178"/>
                <a:gd name="T9" fmla="*/ 62 h 372"/>
                <a:gd name="T10" fmla="*/ 88 w 178"/>
                <a:gd name="T11" fmla="*/ 72 h 372"/>
                <a:gd name="T12" fmla="*/ 78 w 178"/>
                <a:gd name="T13" fmla="*/ 62 h 372"/>
                <a:gd name="T14" fmla="*/ 78 w 178"/>
                <a:gd name="T15" fmla="*/ 62 h 372"/>
                <a:gd name="T16" fmla="*/ 65 w 178"/>
                <a:gd name="T17" fmla="*/ 67 h 372"/>
                <a:gd name="T18" fmla="*/ 35 w 178"/>
                <a:gd name="T19" fmla="*/ 19 h 372"/>
                <a:gd name="T20" fmla="*/ 22 w 178"/>
                <a:gd name="T21" fmla="*/ 2 h 372"/>
                <a:gd name="T22" fmla="*/ 4 w 178"/>
                <a:gd name="T23" fmla="*/ 15 h 372"/>
                <a:gd name="T24" fmla="*/ 47 w 178"/>
                <a:gd name="T25" fmla="*/ 93 h 372"/>
                <a:gd name="T26" fmla="*/ 46 w 178"/>
                <a:gd name="T27" fmla="*/ 97 h 372"/>
                <a:gd name="T28" fmla="*/ 46 w 178"/>
                <a:gd name="T29" fmla="*/ 187 h 372"/>
                <a:gd name="T30" fmla="*/ 49 w 178"/>
                <a:gd name="T31" fmla="*/ 199 h 372"/>
                <a:gd name="T32" fmla="*/ 48 w 178"/>
                <a:gd name="T33" fmla="*/ 202 h 372"/>
                <a:gd name="T34" fmla="*/ 48 w 178"/>
                <a:gd name="T35" fmla="*/ 353 h 372"/>
                <a:gd name="T36" fmla="*/ 67 w 178"/>
                <a:gd name="T37" fmla="*/ 372 h 372"/>
                <a:gd name="T38" fmla="*/ 86 w 178"/>
                <a:gd name="T39" fmla="*/ 353 h 372"/>
                <a:gd name="T40" fmla="*/ 86 w 178"/>
                <a:gd name="T41" fmla="*/ 223 h 372"/>
                <a:gd name="T42" fmla="*/ 88 w 178"/>
                <a:gd name="T43" fmla="*/ 223 h 372"/>
                <a:gd name="T44" fmla="*/ 88 w 178"/>
                <a:gd name="T45" fmla="*/ 223 h 372"/>
                <a:gd name="T46" fmla="*/ 88 w 178"/>
                <a:gd name="T47" fmla="*/ 353 h 372"/>
                <a:gd name="T48" fmla="*/ 107 w 178"/>
                <a:gd name="T49" fmla="*/ 372 h 372"/>
                <a:gd name="T50" fmla="*/ 126 w 178"/>
                <a:gd name="T51" fmla="*/ 353 h 372"/>
                <a:gd name="T52" fmla="*/ 126 w 178"/>
                <a:gd name="T53" fmla="*/ 203 h 372"/>
                <a:gd name="T54" fmla="*/ 130 w 178"/>
                <a:gd name="T55" fmla="*/ 187 h 372"/>
                <a:gd name="T56" fmla="*/ 130 w 178"/>
                <a:gd name="T57" fmla="*/ 97 h 372"/>
                <a:gd name="T58" fmla="*/ 129 w 178"/>
                <a:gd name="T59" fmla="*/ 94 h 372"/>
                <a:gd name="T60" fmla="*/ 131 w 178"/>
                <a:gd name="T61" fmla="*/ 93 h 372"/>
                <a:gd name="T62" fmla="*/ 174 w 178"/>
                <a:gd name="T63" fmla="*/ 15 h 372"/>
                <a:gd name="T64" fmla="*/ 88 w 178"/>
                <a:gd name="T65" fmla="*/ 153 h 372"/>
                <a:gd name="T66" fmla="*/ 88 w 178"/>
                <a:gd name="T67" fmla="*/ 153 h 372"/>
                <a:gd name="T68" fmla="*/ 78 w 178"/>
                <a:gd name="T69" fmla="*/ 139 h 372"/>
                <a:gd name="T70" fmla="*/ 86 w 178"/>
                <a:gd name="T71" fmla="*/ 88 h 372"/>
                <a:gd name="T72" fmla="*/ 87 w 178"/>
                <a:gd name="T73" fmla="*/ 82 h 372"/>
                <a:gd name="T74" fmla="*/ 88 w 178"/>
                <a:gd name="T75" fmla="*/ 74 h 372"/>
                <a:gd name="T76" fmla="*/ 88 w 178"/>
                <a:gd name="T77" fmla="*/ 74 h 372"/>
                <a:gd name="T78" fmla="*/ 98 w 178"/>
                <a:gd name="T79" fmla="*/ 139 h 372"/>
                <a:gd name="T80" fmla="*/ 88 w 178"/>
                <a:gd name="T81" fmla="*/ 153 h 372"/>
                <a:gd name="T82" fmla="*/ 88 w 178"/>
                <a:gd name="T83" fmla="*/ 153 h 372"/>
                <a:gd name="T84" fmla="*/ 88 w 178"/>
                <a:gd name="T85" fmla="*/ 15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372">
                  <a:moveTo>
                    <a:pt x="174" y="15"/>
                  </a:moveTo>
                  <a:cubicBezTo>
                    <a:pt x="173" y="6"/>
                    <a:pt x="165" y="0"/>
                    <a:pt x="156" y="2"/>
                  </a:cubicBezTo>
                  <a:cubicBezTo>
                    <a:pt x="147" y="3"/>
                    <a:pt x="141" y="11"/>
                    <a:pt x="143" y="19"/>
                  </a:cubicBezTo>
                  <a:cubicBezTo>
                    <a:pt x="145" y="34"/>
                    <a:pt x="122" y="63"/>
                    <a:pt x="112" y="68"/>
                  </a:cubicBezTo>
                  <a:cubicBezTo>
                    <a:pt x="107" y="65"/>
                    <a:pt x="103" y="63"/>
                    <a:pt x="98" y="62"/>
                  </a:cubicBezTo>
                  <a:cubicBezTo>
                    <a:pt x="88" y="72"/>
                    <a:pt x="88" y="72"/>
                    <a:pt x="88" y="72"/>
                  </a:cubicBezTo>
                  <a:cubicBezTo>
                    <a:pt x="78" y="62"/>
                    <a:pt x="78" y="62"/>
                    <a:pt x="78" y="62"/>
                  </a:cubicBezTo>
                  <a:cubicBezTo>
                    <a:pt x="78" y="62"/>
                    <a:pt x="78" y="62"/>
                    <a:pt x="78" y="62"/>
                  </a:cubicBezTo>
                  <a:cubicBezTo>
                    <a:pt x="74" y="63"/>
                    <a:pt x="69" y="65"/>
                    <a:pt x="65" y="67"/>
                  </a:cubicBezTo>
                  <a:cubicBezTo>
                    <a:pt x="55" y="61"/>
                    <a:pt x="33" y="34"/>
                    <a:pt x="35" y="19"/>
                  </a:cubicBezTo>
                  <a:cubicBezTo>
                    <a:pt x="36" y="11"/>
                    <a:pt x="30" y="3"/>
                    <a:pt x="22" y="2"/>
                  </a:cubicBezTo>
                  <a:cubicBezTo>
                    <a:pt x="13" y="0"/>
                    <a:pt x="5" y="6"/>
                    <a:pt x="4" y="15"/>
                  </a:cubicBezTo>
                  <a:cubicBezTo>
                    <a:pt x="0" y="43"/>
                    <a:pt x="26" y="79"/>
                    <a:pt x="47" y="93"/>
                  </a:cubicBezTo>
                  <a:cubicBezTo>
                    <a:pt x="46" y="94"/>
                    <a:pt x="46" y="96"/>
                    <a:pt x="46" y="97"/>
                  </a:cubicBezTo>
                  <a:cubicBezTo>
                    <a:pt x="46" y="187"/>
                    <a:pt x="46" y="187"/>
                    <a:pt x="46" y="187"/>
                  </a:cubicBezTo>
                  <a:cubicBezTo>
                    <a:pt x="46" y="192"/>
                    <a:pt x="47" y="196"/>
                    <a:pt x="49" y="199"/>
                  </a:cubicBezTo>
                  <a:cubicBezTo>
                    <a:pt x="48" y="200"/>
                    <a:pt x="48" y="201"/>
                    <a:pt x="48" y="202"/>
                  </a:cubicBezTo>
                  <a:cubicBezTo>
                    <a:pt x="48" y="353"/>
                    <a:pt x="48" y="353"/>
                    <a:pt x="48" y="353"/>
                  </a:cubicBezTo>
                  <a:cubicBezTo>
                    <a:pt x="48" y="364"/>
                    <a:pt x="57" y="372"/>
                    <a:pt x="67" y="372"/>
                  </a:cubicBezTo>
                  <a:cubicBezTo>
                    <a:pt x="77" y="372"/>
                    <a:pt x="86" y="364"/>
                    <a:pt x="86" y="353"/>
                  </a:cubicBezTo>
                  <a:cubicBezTo>
                    <a:pt x="86" y="223"/>
                    <a:pt x="86" y="223"/>
                    <a:pt x="86" y="223"/>
                  </a:cubicBezTo>
                  <a:cubicBezTo>
                    <a:pt x="86" y="223"/>
                    <a:pt x="87" y="223"/>
                    <a:pt x="88" y="223"/>
                  </a:cubicBezTo>
                  <a:cubicBezTo>
                    <a:pt x="88" y="223"/>
                    <a:pt x="88" y="223"/>
                    <a:pt x="88" y="223"/>
                  </a:cubicBezTo>
                  <a:cubicBezTo>
                    <a:pt x="88" y="353"/>
                    <a:pt x="88" y="353"/>
                    <a:pt x="88" y="353"/>
                  </a:cubicBezTo>
                  <a:cubicBezTo>
                    <a:pt x="88" y="364"/>
                    <a:pt x="97" y="372"/>
                    <a:pt x="107" y="372"/>
                  </a:cubicBezTo>
                  <a:cubicBezTo>
                    <a:pt x="117" y="372"/>
                    <a:pt x="126" y="364"/>
                    <a:pt x="126" y="353"/>
                  </a:cubicBezTo>
                  <a:cubicBezTo>
                    <a:pt x="126" y="203"/>
                    <a:pt x="126" y="203"/>
                    <a:pt x="126" y="203"/>
                  </a:cubicBezTo>
                  <a:cubicBezTo>
                    <a:pt x="128" y="198"/>
                    <a:pt x="130" y="193"/>
                    <a:pt x="130" y="187"/>
                  </a:cubicBezTo>
                  <a:cubicBezTo>
                    <a:pt x="130" y="97"/>
                    <a:pt x="130" y="97"/>
                    <a:pt x="130" y="97"/>
                  </a:cubicBezTo>
                  <a:cubicBezTo>
                    <a:pt x="130" y="96"/>
                    <a:pt x="130" y="95"/>
                    <a:pt x="129" y="94"/>
                  </a:cubicBezTo>
                  <a:cubicBezTo>
                    <a:pt x="130" y="93"/>
                    <a:pt x="130" y="93"/>
                    <a:pt x="131" y="93"/>
                  </a:cubicBezTo>
                  <a:cubicBezTo>
                    <a:pt x="152" y="79"/>
                    <a:pt x="178" y="43"/>
                    <a:pt x="174" y="15"/>
                  </a:cubicBezTo>
                  <a:close/>
                  <a:moveTo>
                    <a:pt x="88" y="153"/>
                  </a:moveTo>
                  <a:cubicBezTo>
                    <a:pt x="88" y="153"/>
                    <a:pt x="88" y="153"/>
                    <a:pt x="88" y="153"/>
                  </a:cubicBezTo>
                  <a:cubicBezTo>
                    <a:pt x="78" y="139"/>
                    <a:pt x="78" y="139"/>
                    <a:pt x="78" y="139"/>
                  </a:cubicBezTo>
                  <a:cubicBezTo>
                    <a:pt x="86" y="88"/>
                    <a:pt x="86" y="88"/>
                    <a:pt x="86" y="88"/>
                  </a:cubicBezTo>
                  <a:cubicBezTo>
                    <a:pt x="86" y="86"/>
                    <a:pt x="87" y="84"/>
                    <a:pt x="87" y="82"/>
                  </a:cubicBezTo>
                  <a:cubicBezTo>
                    <a:pt x="88" y="74"/>
                    <a:pt x="88" y="74"/>
                    <a:pt x="88" y="74"/>
                  </a:cubicBezTo>
                  <a:cubicBezTo>
                    <a:pt x="88" y="74"/>
                    <a:pt x="88" y="74"/>
                    <a:pt x="88" y="74"/>
                  </a:cubicBezTo>
                  <a:cubicBezTo>
                    <a:pt x="98" y="139"/>
                    <a:pt x="98" y="139"/>
                    <a:pt x="98" y="139"/>
                  </a:cubicBezTo>
                  <a:lnTo>
                    <a:pt x="88" y="153"/>
                  </a:lnTo>
                  <a:close/>
                  <a:moveTo>
                    <a:pt x="88" y="153"/>
                  </a:moveTo>
                  <a:cubicBezTo>
                    <a:pt x="88" y="153"/>
                    <a:pt x="88" y="153"/>
                    <a:pt x="88" y="1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2" name="组合 21"/>
          <p:cNvGrpSpPr/>
          <p:nvPr/>
        </p:nvGrpSpPr>
        <p:grpSpPr>
          <a:xfrm>
            <a:off x="1711290" y="1695062"/>
            <a:ext cx="1977767" cy="778830"/>
            <a:chOff x="2092057" y="3689289"/>
            <a:chExt cx="2637022" cy="1038440"/>
          </a:xfrm>
        </p:grpSpPr>
        <p:sp>
          <p:nvSpPr>
            <p:cNvPr id="23" name="矩形 22"/>
            <p:cNvSpPr/>
            <p:nvPr/>
          </p:nvSpPr>
          <p:spPr>
            <a:xfrm>
              <a:off x="2092057" y="4050621"/>
              <a:ext cx="2637022" cy="677108"/>
            </a:xfrm>
            <a:prstGeom prst="rect">
              <a:avLst/>
            </a:prstGeom>
          </p:spPr>
          <p:txBody>
            <a:bodyPr wrap="square">
              <a:spAutoFit/>
              <a:scene3d>
                <a:camera prst="orthographicFront"/>
                <a:lightRig rig="threePt" dir="t"/>
              </a:scene3d>
              <a:sp3d contourW="12700"/>
            </a:bodyPr>
            <a:lstStyle/>
            <a:p>
              <a:pPr algn="ctr"/>
              <a:r>
                <a:rPr lang="en-US" altLang="zh-CN" sz="900" dirty="0">
                  <a:solidFill>
                    <a:schemeClr val="bg1">
                      <a:lumMod val="50000"/>
                    </a:schemeClr>
                  </a:solidFill>
                </a:rPr>
                <a:t>The user can demonstrate on a projector or computer, or print the presentation and make</a:t>
              </a:r>
            </a:p>
          </p:txBody>
        </p:sp>
        <p:sp>
          <p:nvSpPr>
            <p:cNvPr id="24" name="文本框 23"/>
            <p:cNvSpPr txBox="1"/>
            <p:nvPr/>
          </p:nvSpPr>
          <p:spPr>
            <a:xfrm>
              <a:off x="2774495" y="3689289"/>
              <a:ext cx="1272142" cy="430887"/>
            </a:xfrm>
            <a:prstGeom prst="rect">
              <a:avLst/>
            </a:prstGeom>
            <a:noFill/>
          </p:spPr>
          <p:txBody>
            <a:bodyPr wrap="none" rtlCol="0">
              <a:spAutoFit/>
              <a:scene3d>
                <a:camera prst="orthographicFront"/>
                <a:lightRig rig="threePt" dir="t"/>
              </a:scene3d>
              <a:sp3d contourW="12700"/>
            </a:bodyPr>
            <a:lstStyle/>
            <a:p>
              <a:pPr algn="ctr"/>
              <a:r>
                <a:rPr lang="zh-CN" altLang="en-US" sz="1500" b="1" dirty="0">
                  <a:solidFill>
                    <a:schemeClr val="tx1">
                      <a:lumMod val="75000"/>
                      <a:lumOff val="25000"/>
                    </a:schemeClr>
                  </a:solidFill>
                  <a:latin typeface="+mj-ea"/>
                </a:rPr>
                <a:t>推广奖励</a:t>
              </a:r>
            </a:p>
          </p:txBody>
        </p:sp>
      </p:grpSp>
      <p:grpSp>
        <p:nvGrpSpPr>
          <p:cNvPr id="25" name="组合 24"/>
          <p:cNvGrpSpPr/>
          <p:nvPr/>
        </p:nvGrpSpPr>
        <p:grpSpPr>
          <a:xfrm>
            <a:off x="5473603" y="1458545"/>
            <a:ext cx="1977767" cy="778830"/>
            <a:chOff x="2092057" y="3689289"/>
            <a:chExt cx="2637022" cy="1038440"/>
          </a:xfrm>
        </p:grpSpPr>
        <p:sp>
          <p:nvSpPr>
            <p:cNvPr id="26" name="矩形 25"/>
            <p:cNvSpPr/>
            <p:nvPr/>
          </p:nvSpPr>
          <p:spPr>
            <a:xfrm>
              <a:off x="2092057" y="4050621"/>
              <a:ext cx="2637022" cy="677108"/>
            </a:xfrm>
            <a:prstGeom prst="rect">
              <a:avLst/>
            </a:prstGeom>
          </p:spPr>
          <p:txBody>
            <a:bodyPr wrap="square">
              <a:spAutoFit/>
              <a:scene3d>
                <a:camera prst="orthographicFront"/>
                <a:lightRig rig="threePt" dir="t"/>
              </a:scene3d>
              <a:sp3d contourW="12700"/>
            </a:bodyPr>
            <a:lstStyle/>
            <a:p>
              <a:pPr algn="ctr"/>
              <a:r>
                <a:rPr lang="en-US" altLang="zh-CN" sz="900" dirty="0">
                  <a:solidFill>
                    <a:schemeClr val="bg1">
                      <a:lumMod val="50000"/>
                    </a:schemeClr>
                  </a:solidFill>
                </a:rPr>
                <a:t>The user can demonstrate on a projector or computer, or print the presentation and make</a:t>
              </a:r>
            </a:p>
          </p:txBody>
        </p:sp>
        <p:sp>
          <p:nvSpPr>
            <p:cNvPr id="27" name="文本框 26"/>
            <p:cNvSpPr txBox="1"/>
            <p:nvPr/>
          </p:nvSpPr>
          <p:spPr>
            <a:xfrm>
              <a:off x="2774495" y="3689289"/>
              <a:ext cx="1272142" cy="430887"/>
            </a:xfrm>
            <a:prstGeom prst="rect">
              <a:avLst/>
            </a:prstGeom>
            <a:noFill/>
          </p:spPr>
          <p:txBody>
            <a:bodyPr wrap="none" rtlCol="0">
              <a:spAutoFit/>
              <a:scene3d>
                <a:camera prst="orthographicFront"/>
                <a:lightRig rig="threePt" dir="t"/>
              </a:scene3d>
              <a:sp3d contourW="12700"/>
            </a:bodyPr>
            <a:lstStyle/>
            <a:p>
              <a:pPr algn="ctr"/>
              <a:r>
                <a:rPr lang="zh-CN" altLang="en-US" sz="1500" b="1" dirty="0">
                  <a:solidFill>
                    <a:schemeClr val="tx1">
                      <a:lumMod val="75000"/>
                      <a:lumOff val="25000"/>
                    </a:schemeClr>
                  </a:solidFill>
                  <a:latin typeface="+mj-ea"/>
                </a:rPr>
                <a:t>推广奖励</a:t>
              </a:r>
            </a:p>
          </p:txBody>
        </p:sp>
      </p:grpSp>
      <p:grpSp>
        <p:nvGrpSpPr>
          <p:cNvPr id="28" name="组合 27"/>
          <p:cNvGrpSpPr/>
          <p:nvPr/>
        </p:nvGrpSpPr>
        <p:grpSpPr>
          <a:xfrm>
            <a:off x="3583117" y="1189021"/>
            <a:ext cx="1977767" cy="778830"/>
            <a:chOff x="2092057" y="3689289"/>
            <a:chExt cx="2637022" cy="1038440"/>
          </a:xfrm>
        </p:grpSpPr>
        <p:sp>
          <p:nvSpPr>
            <p:cNvPr id="29" name="矩形 28"/>
            <p:cNvSpPr/>
            <p:nvPr/>
          </p:nvSpPr>
          <p:spPr>
            <a:xfrm>
              <a:off x="2092057" y="4050621"/>
              <a:ext cx="2637022" cy="677108"/>
            </a:xfrm>
            <a:prstGeom prst="rect">
              <a:avLst/>
            </a:prstGeom>
          </p:spPr>
          <p:txBody>
            <a:bodyPr wrap="square">
              <a:spAutoFit/>
              <a:scene3d>
                <a:camera prst="orthographicFront"/>
                <a:lightRig rig="threePt" dir="t"/>
              </a:scene3d>
              <a:sp3d contourW="12700"/>
            </a:bodyPr>
            <a:lstStyle/>
            <a:p>
              <a:pPr algn="ctr"/>
              <a:r>
                <a:rPr lang="en-US" altLang="zh-CN" sz="900" dirty="0">
                  <a:solidFill>
                    <a:schemeClr val="bg1">
                      <a:lumMod val="50000"/>
                    </a:schemeClr>
                  </a:solidFill>
                </a:rPr>
                <a:t>The user can demonstrate on a projector or computer, or print the presentation and make</a:t>
              </a:r>
            </a:p>
          </p:txBody>
        </p:sp>
        <p:sp>
          <p:nvSpPr>
            <p:cNvPr id="30" name="文本框 29"/>
            <p:cNvSpPr txBox="1"/>
            <p:nvPr/>
          </p:nvSpPr>
          <p:spPr>
            <a:xfrm>
              <a:off x="2774495" y="3689289"/>
              <a:ext cx="1272142" cy="430887"/>
            </a:xfrm>
            <a:prstGeom prst="rect">
              <a:avLst/>
            </a:prstGeom>
            <a:noFill/>
          </p:spPr>
          <p:txBody>
            <a:bodyPr wrap="none" rtlCol="0">
              <a:spAutoFit/>
              <a:scene3d>
                <a:camera prst="orthographicFront"/>
                <a:lightRig rig="threePt" dir="t"/>
              </a:scene3d>
              <a:sp3d contourW="12700"/>
            </a:bodyPr>
            <a:lstStyle/>
            <a:p>
              <a:pPr algn="ctr"/>
              <a:r>
                <a:rPr lang="zh-CN" altLang="en-US" sz="1500" b="1" dirty="0">
                  <a:solidFill>
                    <a:schemeClr val="tx1">
                      <a:lumMod val="75000"/>
                      <a:lumOff val="25000"/>
                    </a:schemeClr>
                  </a:solidFill>
                  <a:latin typeface="+mj-ea"/>
                  <a:ea typeface="+mj-ea"/>
                </a:rPr>
                <a:t>推广奖励</a:t>
              </a:r>
            </a:p>
          </p:txBody>
        </p:sp>
      </p:grpSp>
      <p:sp>
        <p:nvSpPr>
          <p:cNvPr id="33" name="矩形 32"/>
          <p:cNvSpPr/>
          <p:nvPr/>
        </p:nvSpPr>
        <p:spPr>
          <a:xfrm>
            <a:off x="295286"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推广策划</a:t>
            </a:r>
          </a:p>
        </p:txBody>
      </p:sp>
      <p:sp>
        <p:nvSpPr>
          <p:cNvPr id="34" name="矩形 33"/>
          <p:cNvSpPr/>
          <p:nvPr/>
        </p:nvSpPr>
        <p:spPr>
          <a:xfrm>
            <a:off x="295286"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PROMTION STRATEGY</a:t>
            </a:r>
          </a:p>
        </p:txBody>
      </p:sp>
    </p:spTree>
    <p:extLst>
      <p:ext uri="{BB962C8B-B14F-4D97-AF65-F5344CB8AC3E}">
        <p14:creationId xmlns:p14="http://schemas.microsoft.com/office/powerpoint/2010/main" val="98964304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par>
                          <p:cTn id="41" fill="hold">
                            <p:stCondLst>
                              <p:cond delay="1500"/>
                            </p:stCondLst>
                            <p:childTnLst>
                              <p:par>
                                <p:cTn id="42" presetID="53" presetClass="entr" presetSubtype="16"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childTnLst>
                          </p:cTn>
                        </p:par>
                        <p:par>
                          <p:cTn id="47" fill="hold">
                            <p:stCondLst>
                              <p:cond delay="2000"/>
                            </p:stCondLst>
                            <p:childTnLst>
                              <p:par>
                                <p:cTn id="48" presetID="53" presetClass="entr" presetSubtype="16"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ppt_w</p:attrName>
                                        </p:attrNameLst>
                                      </p:cBhvr>
                                      <p:tavLst>
                                        <p:tav tm="0">
                                          <p:val>
                                            <p:fltVal val="0"/>
                                          </p:val>
                                        </p:tav>
                                        <p:tav tm="100000">
                                          <p:val>
                                            <p:strVal val="#ppt_w"/>
                                          </p:val>
                                        </p:tav>
                                      </p:tavLst>
                                    </p:anim>
                                    <p:anim calcmode="lin" valueType="num">
                                      <p:cBhvr>
                                        <p:cTn id="51" dur="500" fill="hold"/>
                                        <p:tgtEl>
                                          <p:spTgt spid="22"/>
                                        </p:tgtEl>
                                        <p:attrNameLst>
                                          <p:attrName>ppt_h</p:attrName>
                                        </p:attrNameLst>
                                      </p:cBhvr>
                                      <p:tavLst>
                                        <p:tav tm="0">
                                          <p:val>
                                            <p:fltVal val="0"/>
                                          </p:val>
                                        </p:tav>
                                        <p:tav tm="100000">
                                          <p:val>
                                            <p:strVal val="#ppt_h"/>
                                          </p:val>
                                        </p:tav>
                                      </p:tavLst>
                                    </p:anim>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18076" y="1894465"/>
            <a:ext cx="2676525" cy="1391915"/>
            <a:chOff x="4546600" y="2197116"/>
            <a:chExt cx="3568700" cy="1855887"/>
          </a:xfrm>
        </p:grpSpPr>
        <p:sp>
          <p:nvSpPr>
            <p:cNvPr id="3" name="矩形 2"/>
            <p:cNvSpPr/>
            <p:nvPr/>
          </p:nvSpPr>
          <p:spPr>
            <a:xfrm>
              <a:off x="4839552" y="2197116"/>
              <a:ext cx="3275748" cy="787908"/>
            </a:xfrm>
            <a:prstGeom prst="rect">
              <a:avLst/>
            </a:prstGeom>
          </p:spPr>
          <p:txBody>
            <a:bodyPr wrap="square">
              <a:spAutoFit/>
              <a:scene3d>
                <a:camera prst="orthographicFront"/>
                <a:lightRig rig="threePt" dir="t"/>
              </a:scene3d>
              <a:sp3d contourW="12700"/>
            </a:bodyPr>
            <a:lstStyle/>
            <a:p>
              <a:pPr>
                <a:lnSpc>
                  <a:spcPct val="120000"/>
                </a:lnSpc>
              </a:pPr>
              <a:r>
                <a:rPr lang="en-US" altLang="zh-CN" sz="2700" dirty="0">
                  <a:solidFill>
                    <a:schemeClr val="tx2">
                      <a:lumMod val="75000"/>
                      <a:lumOff val="25000"/>
                    </a:schemeClr>
                  </a:solidFill>
                </a:rPr>
                <a:t>PART 04</a:t>
              </a:r>
              <a:endParaRPr lang="zh-CN" altLang="en-US" sz="2700" dirty="0">
                <a:solidFill>
                  <a:schemeClr val="tx2">
                    <a:lumMod val="75000"/>
                    <a:lumOff val="25000"/>
                  </a:schemeClr>
                </a:solidFill>
              </a:endParaRPr>
            </a:p>
          </p:txBody>
        </p:sp>
        <p:sp>
          <p:nvSpPr>
            <p:cNvPr id="4" name="矩形 3"/>
            <p:cNvSpPr/>
            <p:nvPr/>
          </p:nvSpPr>
          <p:spPr>
            <a:xfrm>
              <a:off x="4826852" y="2744355"/>
              <a:ext cx="3086433" cy="935641"/>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a:solidFill>
                    <a:schemeClr val="tx2">
                      <a:lumMod val="90000"/>
                      <a:lumOff val="10000"/>
                    </a:schemeClr>
                  </a:solidFill>
                </a:rPr>
                <a:t>品牌故事</a:t>
              </a:r>
            </a:p>
          </p:txBody>
        </p:sp>
        <p:sp>
          <p:nvSpPr>
            <p:cNvPr id="5" name="文本框 4"/>
            <p:cNvSpPr txBox="1"/>
            <p:nvPr/>
          </p:nvSpPr>
          <p:spPr>
            <a:xfrm>
              <a:off x="4839552" y="3579027"/>
              <a:ext cx="2964731" cy="47397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500" dirty="0">
                  <a:solidFill>
                    <a:schemeClr val="tx2">
                      <a:lumMod val="75000"/>
                      <a:lumOff val="25000"/>
                    </a:schemeClr>
                  </a:solidFill>
                  <a:latin typeface="+mj-ea"/>
                  <a:ea typeface="+mj-ea"/>
                </a:rPr>
                <a:t>MARKET ANALYSIS</a:t>
              </a: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pic>
        <p:nvPicPr>
          <p:cNvPr id="9" name="Picture 3" descr="E:\PPT改稿\未标46题-1 副本.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998618" y="261937"/>
            <a:ext cx="878682" cy="58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08581"/>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2002" y="1567486"/>
            <a:ext cx="3434329" cy="213788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矩形 9"/>
          <p:cNvSpPr/>
          <p:nvPr/>
        </p:nvSpPr>
        <p:spPr>
          <a:xfrm>
            <a:off x="802003" y="3816444"/>
            <a:ext cx="375117" cy="3751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6" name="图片占位符 1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917909" y="1764107"/>
            <a:ext cx="3658463" cy="2194325"/>
          </a:xfrm>
        </p:spPr>
      </p:pic>
      <p:grpSp>
        <p:nvGrpSpPr>
          <p:cNvPr id="12" name="组合 11"/>
          <p:cNvGrpSpPr/>
          <p:nvPr/>
        </p:nvGrpSpPr>
        <p:grpSpPr>
          <a:xfrm>
            <a:off x="5544868" y="1783806"/>
            <a:ext cx="2767353" cy="667317"/>
            <a:chOff x="1136195" y="2091953"/>
            <a:chExt cx="3689804" cy="889756"/>
          </a:xfrm>
        </p:grpSpPr>
        <p:sp>
          <p:nvSpPr>
            <p:cNvPr id="13" name="文本框 12"/>
            <p:cNvSpPr txBox="1"/>
            <p:nvPr/>
          </p:nvSpPr>
          <p:spPr>
            <a:xfrm>
              <a:off x="1136195" y="2091953"/>
              <a:ext cx="1785104" cy="43088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500" b="1" dirty="0">
                  <a:solidFill>
                    <a:schemeClr val="tx1">
                      <a:lumMod val="65000"/>
                      <a:lumOff val="35000"/>
                    </a:schemeClr>
                  </a:solidFill>
                  <a:latin typeface="+mj-ea"/>
                  <a:ea typeface="+mj-ea"/>
                </a:rPr>
                <a:t>塑造品牌价值</a:t>
              </a:r>
            </a:p>
          </p:txBody>
        </p:sp>
        <p:sp>
          <p:nvSpPr>
            <p:cNvPr id="14" name="文本框 13"/>
            <p:cNvSpPr txBox="1"/>
            <p:nvPr/>
          </p:nvSpPr>
          <p:spPr>
            <a:xfrm>
              <a:off x="1136195" y="2407193"/>
              <a:ext cx="3689804" cy="57451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100" dirty="0">
                  <a:solidFill>
                    <a:prstClr val="white">
                      <a:lumMod val="50000"/>
                    </a:prstClr>
                  </a:solidFill>
                  <a:latin typeface="Agency FB" panose="020B0503020202020204" pitchFamily="34" charset="0"/>
                  <a:ea typeface="时尚中黑简体" panose="01010104010101010101" pitchFamily="2" charset="-122"/>
                </a:rPr>
                <a:t>The user can demonstrate on a projector or computer, or print the presentation and make it into</a:t>
              </a:r>
            </a:p>
          </p:txBody>
        </p:sp>
      </p:grpSp>
      <p:grpSp>
        <p:nvGrpSpPr>
          <p:cNvPr id="17" name="组合 16"/>
          <p:cNvGrpSpPr/>
          <p:nvPr/>
        </p:nvGrpSpPr>
        <p:grpSpPr>
          <a:xfrm>
            <a:off x="5544868" y="2591094"/>
            <a:ext cx="2767353" cy="667317"/>
            <a:chOff x="1136195" y="2091953"/>
            <a:chExt cx="3689804" cy="889756"/>
          </a:xfrm>
        </p:grpSpPr>
        <p:sp>
          <p:nvSpPr>
            <p:cNvPr id="18" name="文本框 17"/>
            <p:cNvSpPr txBox="1"/>
            <p:nvPr/>
          </p:nvSpPr>
          <p:spPr>
            <a:xfrm>
              <a:off x="1136195" y="2091953"/>
              <a:ext cx="1785104" cy="43088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500" b="1" dirty="0">
                  <a:solidFill>
                    <a:schemeClr val="tx1">
                      <a:lumMod val="65000"/>
                      <a:lumOff val="35000"/>
                    </a:schemeClr>
                  </a:solidFill>
                  <a:latin typeface="+mj-ea"/>
                  <a:ea typeface="+mj-ea"/>
                </a:rPr>
                <a:t>品牌价值定位</a:t>
              </a:r>
            </a:p>
          </p:txBody>
        </p:sp>
        <p:sp>
          <p:nvSpPr>
            <p:cNvPr id="19" name="文本框 18"/>
            <p:cNvSpPr txBox="1"/>
            <p:nvPr/>
          </p:nvSpPr>
          <p:spPr>
            <a:xfrm>
              <a:off x="1136195" y="2407193"/>
              <a:ext cx="3689804" cy="57451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100" dirty="0">
                  <a:solidFill>
                    <a:prstClr val="white">
                      <a:lumMod val="50000"/>
                    </a:prstClr>
                  </a:solidFill>
                  <a:latin typeface="Agency FB" panose="020B0503020202020204" pitchFamily="34" charset="0"/>
                  <a:ea typeface="时尚中黑简体" panose="01010104010101010101" pitchFamily="2" charset="-122"/>
                </a:rPr>
                <a:t>The user can demonstrate on a projector or computer, or print the presentation and make it into</a:t>
              </a:r>
            </a:p>
          </p:txBody>
        </p:sp>
      </p:grpSp>
      <p:grpSp>
        <p:nvGrpSpPr>
          <p:cNvPr id="20" name="组合 19"/>
          <p:cNvGrpSpPr/>
          <p:nvPr/>
        </p:nvGrpSpPr>
        <p:grpSpPr>
          <a:xfrm>
            <a:off x="5544868" y="3404069"/>
            <a:ext cx="2767353" cy="667317"/>
            <a:chOff x="1136195" y="2091953"/>
            <a:chExt cx="3689804" cy="889756"/>
          </a:xfrm>
        </p:grpSpPr>
        <p:sp>
          <p:nvSpPr>
            <p:cNvPr id="21" name="文本框 20"/>
            <p:cNvSpPr txBox="1"/>
            <p:nvPr/>
          </p:nvSpPr>
          <p:spPr>
            <a:xfrm>
              <a:off x="1136195" y="2091953"/>
              <a:ext cx="1785104" cy="43088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500" b="1" dirty="0">
                  <a:solidFill>
                    <a:schemeClr val="tx1">
                      <a:lumMod val="65000"/>
                      <a:lumOff val="35000"/>
                    </a:schemeClr>
                  </a:solidFill>
                  <a:latin typeface="+mj-ea"/>
                  <a:ea typeface="+mj-ea"/>
                </a:rPr>
                <a:t>公司长远发展</a:t>
              </a:r>
            </a:p>
          </p:txBody>
        </p:sp>
        <p:sp>
          <p:nvSpPr>
            <p:cNvPr id="22" name="文本框 21"/>
            <p:cNvSpPr txBox="1"/>
            <p:nvPr/>
          </p:nvSpPr>
          <p:spPr>
            <a:xfrm>
              <a:off x="1136195" y="2407193"/>
              <a:ext cx="3689804" cy="57451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100" dirty="0">
                  <a:solidFill>
                    <a:prstClr val="white">
                      <a:lumMod val="50000"/>
                    </a:prstClr>
                  </a:solidFill>
                  <a:latin typeface="Agency FB" panose="020B0503020202020204" pitchFamily="34" charset="0"/>
                  <a:ea typeface="时尚中黑简体" panose="01010104010101010101" pitchFamily="2" charset="-122"/>
                </a:rPr>
                <a:t>The user can demonstrate on a projector or computer, or print the presentation and make it into</a:t>
              </a:r>
            </a:p>
          </p:txBody>
        </p:sp>
      </p:grpSp>
      <p:sp>
        <p:nvSpPr>
          <p:cNvPr id="29" name="椭圆 22"/>
          <p:cNvSpPr/>
          <p:nvPr/>
        </p:nvSpPr>
        <p:spPr>
          <a:xfrm>
            <a:off x="5006769" y="1870957"/>
            <a:ext cx="365767" cy="350311"/>
          </a:xfrm>
          <a:custGeom>
            <a:avLst/>
            <a:gdLst>
              <a:gd name="connsiteX0" fmla="*/ 26988 w 338138"/>
              <a:gd name="connsiteY0" fmla="*/ 204787 h 323850"/>
              <a:gd name="connsiteX1" fmla="*/ 114301 w 338138"/>
              <a:gd name="connsiteY1" fmla="*/ 295275 h 323850"/>
              <a:gd name="connsiteX2" fmla="*/ 85197 w 338138"/>
              <a:gd name="connsiteY2" fmla="*/ 230071 h 323850"/>
              <a:gd name="connsiteX3" fmla="*/ 50801 w 338138"/>
              <a:gd name="connsiteY3" fmla="*/ 218094 h 323850"/>
              <a:gd name="connsiteX4" fmla="*/ 26988 w 338138"/>
              <a:gd name="connsiteY4" fmla="*/ 204787 h 323850"/>
              <a:gd name="connsiteX5" fmla="*/ 258763 w 338138"/>
              <a:gd name="connsiteY5" fmla="*/ 173037 h 323850"/>
              <a:gd name="connsiteX6" fmla="*/ 264055 w 338138"/>
              <a:gd name="connsiteY6" fmla="*/ 176971 h 323850"/>
              <a:gd name="connsiteX7" fmla="*/ 285221 w 338138"/>
              <a:gd name="connsiteY7" fmla="*/ 218937 h 323850"/>
              <a:gd name="connsiteX8" fmla="*/ 332846 w 338138"/>
              <a:gd name="connsiteY8" fmla="*/ 226805 h 323850"/>
              <a:gd name="connsiteX9" fmla="*/ 338138 w 338138"/>
              <a:gd name="connsiteY9" fmla="*/ 230739 h 323850"/>
              <a:gd name="connsiteX10" fmla="*/ 336815 w 338138"/>
              <a:gd name="connsiteY10" fmla="*/ 237297 h 323850"/>
              <a:gd name="connsiteX11" fmla="*/ 302419 w 338138"/>
              <a:gd name="connsiteY11" fmla="*/ 270082 h 323850"/>
              <a:gd name="connsiteX12" fmla="*/ 310357 w 338138"/>
              <a:gd name="connsiteY12" fmla="*/ 317293 h 323850"/>
              <a:gd name="connsiteX13" fmla="*/ 307711 w 338138"/>
              <a:gd name="connsiteY13" fmla="*/ 322539 h 323850"/>
              <a:gd name="connsiteX14" fmla="*/ 303742 w 338138"/>
              <a:gd name="connsiteY14" fmla="*/ 323850 h 323850"/>
              <a:gd name="connsiteX15" fmla="*/ 301096 w 338138"/>
              <a:gd name="connsiteY15" fmla="*/ 323850 h 323850"/>
              <a:gd name="connsiteX16" fmla="*/ 258763 w 338138"/>
              <a:gd name="connsiteY16" fmla="*/ 301556 h 323850"/>
              <a:gd name="connsiteX17" fmla="*/ 216430 w 338138"/>
              <a:gd name="connsiteY17" fmla="*/ 323850 h 323850"/>
              <a:gd name="connsiteX18" fmla="*/ 209815 w 338138"/>
              <a:gd name="connsiteY18" fmla="*/ 322539 h 323850"/>
              <a:gd name="connsiteX19" fmla="*/ 207169 w 338138"/>
              <a:gd name="connsiteY19" fmla="*/ 317293 h 323850"/>
              <a:gd name="connsiteX20" fmla="*/ 215107 w 338138"/>
              <a:gd name="connsiteY20" fmla="*/ 270082 h 323850"/>
              <a:gd name="connsiteX21" fmla="*/ 180711 w 338138"/>
              <a:gd name="connsiteY21" fmla="*/ 237297 h 323850"/>
              <a:gd name="connsiteX22" fmla="*/ 179388 w 338138"/>
              <a:gd name="connsiteY22" fmla="*/ 230739 h 323850"/>
              <a:gd name="connsiteX23" fmla="*/ 184680 w 338138"/>
              <a:gd name="connsiteY23" fmla="*/ 226805 h 323850"/>
              <a:gd name="connsiteX24" fmla="*/ 232305 w 338138"/>
              <a:gd name="connsiteY24" fmla="*/ 218937 h 323850"/>
              <a:gd name="connsiteX25" fmla="*/ 253471 w 338138"/>
              <a:gd name="connsiteY25" fmla="*/ 176971 h 323850"/>
              <a:gd name="connsiteX26" fmla="*/ 258763 w 338138"/>
              <a:gd name="connsiteY26" fmla="*/ 173037 h 323850"/>
              <a:gd name="connsiteX27" fmla="*/ 79376 w 338138"/>
              <a:gd name="connsiteY27" fmla="*/ 115887 h 323850"/>
              <a:gd name="connsiteX28" fmla="*/ 58491 w 338138"/>
              <a:gd name="connsiteY28" fmla="*/ 123779 h 323850"/>
              <a:gd name="connsiteX29" fmla="*/ 20638 w 338138"/>
              <a:gd name="connsiteY29" fmla="*/ 161924 h 323850"/>
              <a:gd name="connsiteX30" fmla="*/ 58491 w 338138"/>
              <a:gd name="connsiteY30" fmla="*/ 200070 h 323850"/>
              <a:gd name="connsiteX31" fmla="*/ 79376 w 338138"/>
              <a:gd name="connsiteY31" fmla="*/ 207962 h 323850"/>
              <a:gd name="connsiteX32" fmla="*/ 76765 w 338138"/>
              <a:gd name="connsiteY32" fmla="*/ 161924 h 323850"/>
              <a:gd name="connsiteX33" fmla="*/ 79376 w 338138"/>
              <a:gd name="connsiteY33" fmla="*/ 115887 h 323850"/>
              <a:gd name="connsiteX34" fmla="*/ 212725 w 338138"/>
              <a:gd name="connsiteY34" fmla="*/ 28575 h 323850"/>
              <a:gd name="connsiteX35" fmla="*/ 241740 w 338138"/>
              <a:gd name="connsiteY35" fmla="*/ 93779 h 323850"/>
              <a:gd name="connsiteX36" fmla="*/ 274711 w 338138"/>
              <a:gd name="connsiteY36" fmla="*/ 105756 h 323850"/>
              <a:gd name="connsiteX37" fmla="*/ 298450 w 338138"/>
              <a:gd name="connsiteY37" fmla="*/ 119063 h 323850"/>
              <a:gd name="connsiteX38" fmla="*/ 212725 w 338138"/>
              <a:gd name="connsiteY38" fmla="*/ 28575 h 323850"/>
              <a:gd name="connsiteX39" fmla="*/ 114301 w 338138"/>
              <a:gd name="connsiteY39" fmla="*/ 28575 h 323850"/>
              <a:gd name="connsiteX40" fmla="*/ 26988 w 338138"/>
              <a:gd name="connsiteY40" fmla="*/ 119063 h 323850"/>
              <a:gd name="connsiteX41" fmla="*/ 50801 w 338138"/>
              <a:gd name="connsiteY41" fmla="*/ 105756 h 323850"/>
              <a:gd name="connsiteX42" fmla="*/ 85197 w 338138"/>
              <a:gd name="connsiteY42" fmla="*/ 93779 h 323850"/>
              <a:gd name="connsiteX43" fmla="*/ 114301 w 338138"/>
              <a:gd name="connsiteY43" fmla="*/ 28575 h 323850"/>
              <a:gd name="connsiteX44" fmla="*/ 162719 w 338138"/>
              <a:gd name="connsiteY44" fmla="*/ 19050 h 323850"/>
              <a:gd name="connsiteX45" fmla="*/ 118158 w 338138"/>
              <a:gd name="connsiteY45" fmla="*/ 58588 h 323850"/>
              <a:gd name="connsiteX46" fmla="*/ 106363 w 338138"/>
              <a:gd name="connsiteY46" fmla="*/ 88900 h 323850"/>
              <a:gd name="connsiteX47" fmla="*/ 162719 w 338138"/>
              <a:gd name="connsiteY47" fmla="*/ 83628 h 323850"/>
              <a:gd name="connsiteX48" fmla="*/ 219076 w 338138"/>
              <a:gd name="connsiteY48" fmla="*/ 88900 h 323850"/>
              <a:gd name="connsiteX49" fmla="*/ 207281 w 338138"/>
              <a:gd name="connsiteY49" fmla="*/ 58588 h 323850"/>
              <a:gd name="connsiteX50" fmla="*/ 162719 w 338138"/>
              <a:gd name="connsiteY50" fmla="*/ 19050 h 323850"/>
              <a:gd name="connsiteX51" fmla="*/ 162719 w 338138"/>
              <a:gd name="connsiteY51" fmla="*/ 0 h 323850"/>
              <a:gd name="connsiteX52" fmla="*/ 325438 w 338138"/>
              <a:gd name="connsiteY52" fmla="*/ 161925 h 323850"/>
              <a:gd name="connsiteX53" fmla="*/ 318823 w 338138"/>
              <a:gd name="connsiteY53" fmla="*/ 206685 h 323850"/>
              <a:gd name="connsiteX54" fmla="*/ 298980 w 338138"/>
              <a:gd name="connsiteY54" fmla="*/ 204052 h 323850"/>
              <a:gd name="connsiteX55" fmla="*/ 289719 w 338138"/>
              <a:gd name="connsiteY55" fmla="*/ 186938 h 323850"/>
              <a:gd name="connsiteX56" fmla="*/ 305594 w 338138"/>
              <a:gd name="connsiteY56" fmla="*/ 161925 h 323850"/>
              <a:gd name="connsiteX57" fmla="*/ 267230 w 338138"/>
              <a:gd name="connsiteY57" fmla="*/ 123747 h 323850"/>
              <a:gd name="connsiteX58" fmla="*/ 246063 w 338138"/>
              <a:gd name="connsiteY58" fmla="*/ 115849 h 323850"/>
              <a:gd name="connsiteX59" fmla="*/ 248709 w 338138"/>
              <a:gd name="connsiteY59" fmla="*/ 160608 h 323850"/>
              <a:gd name="connsiteX60" fmla="*/ 240771 w 338138"/>
              <a:gd name="connsiteY60" fmla="*/ 169824 h 323850"/>
              <a:gd name="connsiteX61" fmla="*/ 227542 w 338138"/>
              <a:gd name="connsiteY61" fmla="*/ 196153 h 323850"/>
              <a:gd name="connsiteX62" fmla="*/ 228865 w 338138"/>
              <a:gd name="connsiteY62" fmla="*/ 161925 h 323850"/>
              <a:gd name="connsiteX63" fmla="*/ 224896 w 338138"/>
              <a:gd name="connsiteY63" fmla="*/ 110583 h 323850"/>
              <a:gd name="connsiteX64" fmla="*/ 162719 w 338138"/>
              <a:gd name="connsiteY64" fmla="*/ 104000 h 323850"/>
              <a:gd name="connsiteX65" fmla="*/ 100542 w 338138"/>
              <a:gd name="connsiteY65" fmla="*/ 110583 h 323850"/>
              <a:gd name="connsiteX66" fmla="*/ 96573 w 338138"/>
              <a:gd name="connsiteY66" fmla="*/ 161925 h 323850"/>
              <a:gd name="connsiteX67" fmla="*/ 100542 w 338138"/>
              <a:gd name="connsiteY67" fmla="*/ 213267 h 323850"/>
              <a:gd name="connsiteX68" fmla="*/ 162719 w 338138"/>
              <a:gd name="connsiteY68" fmla="*/ 219850 h 323850"/>
              <a:gd name="connsiteX69" fmla="*/ 169334 w 338138"/>
              <a:gd name="connsiteY69" fmla="*/ 219850 h 323850"/>
              <a:gd name="connsiteX70" fmla="*/ 166688 w 338138"/>
              <a:gd name="connsiteY70" fmla="*/ 225115 h 323850"/>
              <a:gd name="connsiteX71" fmla="*/ 166688 w 338138"/>
              <a:gd name="connsiteY71" fmla="*/ 239596 h 323850"/>
              <a:gd name="connsiteX72" fmla="*/ 162719 w 338138"/>
              <a:gd name="connsiteY72" fmla="*/ 239596 h 323850"/>
              <a:gd name="connsiteX73" fmla="*/ 105833 w 338138"/>
              <a:gd name="connsiteY73" fmla="*/ 234331 h 323850"/>
              <a:gd name="connsiteX74" fmla="*/ 117740 w 338138"/>
              <a:gd name="connsiteY74" fmla="*/ 264609 h 323850"/>
              <a:gd name="connsiteX75" fmla="*/ 162719 w 338138"/>
              <a:gd name="connsiteY75" fmla="*/ 304103 h 323850"/>
              <a:gd name="connsiteX76" fmla="*/ 199761 w 338138"/>
              <a:gd name="connsiteY76" fmla="*/ 279090 h 323850"/>
              <a:gd name="connsiteX77" fmla="*/ 193146 w 338138"/>
              <a:gd name="connsiteY77" fmla="*/ 314635 h 323850"/>
              <a:gd name="connsiteX78" fmla="*/ 193146 w 338138"/>
              <a:gd name="connsiteY78" fmla="*/ 321217 h 323850"/>
              <a:gd name="connsiteX79" fmla="*/ 162719 w 338138"/>
              <a:gd name="connsiteY79" fmla="*/ 323850 h 323850"/>
              <a:gd name="connsiteX80" fmla="*/ 0 w 338138"/>
              <a:gd name="connsiteY80" fmla="*/ 161925 h 323850"/>
              <a:gd name="connsiteX81" fmla="*/ 162719 w 338138"/>
              <a:gd name="connsiteY81"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8138" h="323850">
                <a:moveTo>
                  <a:pt x="26988" y="204787"/>
                </a:moveTo>
                <a:cubicBezTo>
                  <a:pt x="40217" y="246039"/>
                  <a:pt x="73290" y="280637"/>
                  <a:pt x="114301" y="295275"/>
                </a:cubicBezTo>
                <a:cubicBezTo>
                  <a:pt x="101072" y="279307"/>
                  <a:pt x="90488" y="256685"/>
                  <a:pt x="85197" y="230071"/>
                </a:cubicBezTo>
                <a:cubicBezTo>
                  <a:pt x="73290" y="226078"/>
                  <a:pt x="61384" y="222086"/>
                  <a:pt x="50801" y="218094"/>
                </a:cubicBezTo>
                <a:cubicBezTo>
                  <a:pt x="41540" y="214102"/>
                  <a:pt x="33603" y="210110"/>
                  <a:pt x="26988" y="204787"/>
                </a:cubicBezTo>
                <a:close/>
                <a:moveTo>
                  <a:pt x="258763" y="173037"/>
                </a:moveTo>
                <a:cubicBezTo>
                  <a:pt x="261409" y="173037"/>
                  <a:pt x="262732" y="174349"/>
                  <a:pt x="264055" y="176971"/>
                </a:cubicBezTo>
                <a:cubicBezTo>
                  <a:pt x="264055" y="176971"/>
                  <a:pt x="264055" y="176971"/>
                  <a:pt x="285221" y="218937"/>
                </a:cubicBezTo>
                <a:cubicBezTo>
                  <a:pt x="285221" y="218937"/>
                  <a:pt x="285221" y="218937"/>
                  <a:pt x="332846" y="226805"/>
                </a:cubicBezTo>
                <a:cubicBezTo>
                  <a:pt x="335492" y="226805"/>
                  <a:pt x="336815" y="228117"/>
                  <a:pt x="338138" y="230739"/>
                </a:cubicBezTo>
                <a:cubicBezTo>
                  <a:pt x="338138" y="233362"/>
                  <a:pt x="338138" y="234674"/>
                  <a:pt x="336815" y="237297"/>
                </a:cubicBezTo>
                <a:cubicBezTo>
                  <a:pt x="336815" y="237297"/>
                  <a:pt x="336815" y="237297"/>
                  <a:pt x="302419" y="270082"/>
                </a:cubicBezTo>
                <a:cubicBezTo>
                  <a:pt x="302419" y="270082"/>
                  <a:pt x="302419" y="270082"/>
                  <a:pt x="310357" y="317293"/>
                </a:cubicBezTo>
                <a:cubicBezTo>
                  <a:pt x="310357" y="318604"/>
                  <a:pt x="309034" y="321227"/>
                  <a:pt x="307711" y="322539"/>
                </a:cubicBezTo>
                <a:cubicBezTo>
                  <a:pt x="306388" y="323850"/>
                  <a:pt x="305065" y="323850"/>
                  <a:pt x="303742" y="323850"/>
                </a:cubicBezTo>
                <a:cubicBezTo>
                  <a:pt x="302419" y="323850"/>
                  <a:pt x="302419" y="323850"/>
                  <a:pt x="301096" y="323850"/>
                </a:cubicBezTo>
                <a:cubicBezTo>
                  <a:pt x="301096" y="323850"/>
                  <a:pt x="301096" y="323850"/>
                  <a:pt x="258763" y="301556"/>
                </a:cubicBezTo>
                <a:cubicBezTo>
                  <a:pt x="258763" y="301556"/>
                  <a:pt x="258763" y="301556"/>
                  <a:pt x="216430" y="323850"/>
                </a:cubicBezTo>
                <a:cubicBezTo>
                  <a:pt x="213784" y="323850"/>
                  <a:pt x="211138" y="323850"/>
                  <a:pt x="209815" y="322539"/>
                </a:cubicBezTo>
                <a:cubicBezTo>
                  <a:pt x="207169" y="321227"/>
                  <a:pt x="207169" y="318604"/>
                  <a:pt x="207169" y="317293"/>
                </a:cubicBezTo>
                <a:cubicBezTo>
                  <a:pt x="207169" y="317293"/>
                  <a:pt x="207169" y="317293"/>
                  <a:pt x="215107" y="270082"/>
                </a:cubicBezTo>
                <a:cubicBezTo>
                  <a:pt x="215107" y="270082"/>
                  <a:pt x="215107" y="270082"/>
                  <a:pt x="180711" y="237297"/>
                </a:cubicBezTo>
                <a:cubicBezTo>
                  <a:pt x="179388" y="234674"/>
                  <a:pt x="179388" y="233362"/>
                  <a:pt x="179388" y="230739"/>
                </a:cubicBezTo>
                <a:cubicBezTo>
                  <a:pt x="180711" y="228117"/>
                  <a:pt x="182034" y="226805"/>
                  <a:pt x="184680" y="226805"/>
                </a:cubicBezTo>
                <a:cubicBezTo>
                  <a:pt x="184680" y="226805"/>
                  <a:pt x="184680" y="226805"/>
                  <a:pt x="232305" y="218937"/>
                </a:cubicBezTo>
                <a:cubicBezTo>
                  <a:pt x="232305" y="218937"/>
                  <a:pt x="232305" y="218937"/>
                  <a:pt x="253471" y="176971"/>
                </a:cubicBezTo>
                <a:cubicBezTo>
                  <a:pt x="253471" y="174349"/>
                  <a:pt x="256117" y="173037"/>
                  <a:pt x="258763" y="173037"/>
                </a:cubicBezTo>
                <a:close/>
                <a:moveTo>
                  <a:pt x="79376" y="115887"/>
                </a:moveTo>
                <a:cubicBezTo>
                  <a:pt x="72849" y="118518"/>
                  <a:pt x="65018" y="121148"/>
                  <a:pt x="58491" y="123779"/>
                </a:cubicBezTo>
                <a:cubicBezTo>
                  <a:pt x="34996" y="134302"/>
                  <a:pt x="20638" y="148771"/>
                  <a:pt x="20638" y="161924"/>
                </a:cubicBezTo>
                <a:cubicBezTo>
                  <a:pt x="20638" y="175078"/>
                  <a:pt x="34996" y="189547"/>
                  <a:pt x="58491" y="200070"/>
                </a:cubicBezTo>
                <a:cubicBezTo>
                  <a:pt x="65018" y="202701"/>
                  <a:pt x="72849" y="205331"/>
                  <a:pt x="79376" y="207962"/>
                </a:cubicBezTo>
                <a:cubicBezTo>
                  <a:pt x="78071" y="193493"/>
                  <a:pt x="76765" y="177709"/>
                  <a:pt x="76765" y="161924"/>
                </a:cubicBezTo>
                <a:cubicBezTo>
                  <a:pt x="76765" y="146140"/>
                  <a:pt x="78071" y="130356"/>
                  <a:pt x="79376" y="115887"/>
                </a:cubicBezTo>
                <a:close/>
                <a:moveTo>
                  <a:pt x="212725" y="28575"/>
                </a:moveTo>
                <a:cubicBezTo>
                  <a:pt x="224595" y="44543"/>
                  <a:pt x="235145" y="67165"/>
                  <a:pt x="241740" y="93779"/>
                </a:cubicBezTo>
                <a:cubicBezTo>
                  <a:pt x="253609" y="97772"/>
                  <a:pt x="264160" y="101764"/>
                  <a:pt x="274711" y="105756"/>
                </a:cubicBezTo>
                <a:cubicBezTo>
                  <a:pt x="283943" y="109748"/>
                  <a:pt x="291856" y="113740"/>
                  <a:pt x="298450" y="119063"/>
                </a:cubicBezTo>
                <a:cubicBezTo>
                  <a:pt x="285262" y="77811"/>
                  <a:pt x="253609" y="43213"/>
                  <a:pt x="212725" y="28575"/>
                </a:cubicBezTo>
                <a:close/>
                <a:moveTo>
                  <a:pt x="114301" y="28575"/>
                </a:moveTo>
                <a:cubicBezTo>
                  <a:pt x="73290" y="43213"/>
                  <a:pt x="40217" y="77811"/>
                  <a:pt x="26988" y="119063"/>
                </a:cubicBezTo>
                <a:cubicBezTo>
                  <a:pt x="33603" y="113740"/>
                  <a:pt x="41540" y="109748"/>
                  <a:pt x="50801" y="105756"/>
                </a:cubicBezTo>
                <a:cubicBezTo>
                  <a:pt x="61384" y="101764"/>
                  <a:pt x="73290" y="97772"/>
                  <a:pt x="85197" y="93779"/>
                </a:cubicBezTo>
                <a:cubicBezTo>
                  <a:pt x="90488" y="67165"/>
                  <a:pt x="101072" y="44543"/>
                  <a:pt x="114301" y="28575"/>
                </a:cubicBezTo>
                <a:close/>
                <a:moveTo>
                  <a:pt x="162719" y="19050"/>
                </a:moveTo>
                <a:cubicBezTo>
                  <a:pt x="146992" y="19050"/>
                  <a:pt x="129954" y="33547"/>
                  <a:pt x="118158" y="58588"/>
                </a:cubicBezTo>
                <a:cubicBezTo>
                  <a:pt x="112916" y="67813"/>
                  <a:pt x="108984" y="77039"/>
                  <a:pt x="106363" y="88900"/>
                </a:cubicBezTo>
                <a:cubicBezTo>
                  <a:pt x="124712" y="86264"/>
                  <a:pt x="143060" y="83628"/>
                  <a:pt x="162719" y="83628"/>
                </a:cubicBezTo>
                <a:cubicBezTo>
                  <a:pt x="182379" y="83628"/>
                  <a:pt x="202038" y="86264"/>
                  <a:pt x="219076" y="88900"/>
                </a:cubicBezTo>
                <a:cubicBezTo>
                  <a:pt x="216455" y="77039"/>
                  <a:pt x="212523" y="67813"/>
                  <a:pt x="207281" y="58588"/>
                </a:cubicBezTo>
                <a:cubicBezTo>
                  <a:pt x="195485" y="33547"/>
                  <a:pt x="178447" y="19050"/>
                  <a:pt x="162719" y="19050"/>
                </a:cubicBezTo>
                <a:close/>
                <a:moveTo>
                  <a:pt x="162719" y="0"/>
                </a:moveTo>
                <a:cubicBezTo>
                  <a:pt x="252678" y="0"/>
                  <a:pt x="325438" y="72405"/>
                  <a:pt x="325438" y="161925"/>
                </a:cubicBezTo>
                <a:cubicBezTo>
                  <a:pt x="325438" y="177723"/>
                  <a:pt x="324115" y="193520"/>
                  <a:pt x="318823" y="206685"/>
                </a:cubicBezTo>
                <a:cubicBezTo>
                  <a:pt x="318823" y="206685"/>
                  <a:pt x="318823" y="206685"/>
                  <a:pt x="298980" y="204052"/>
                </a:cubicBezTo>
                <a:cubicBezTo>
                  <a:pt x="298980" y="204052"/>
                  <a:pt x="298980" y="204052"/>
                  <a:pt x="289719" y="186938"/>
                </a:cubicBezTo>
                <a:cubicBezTo>
                  <a:pt x="300303" y="179039"/>
                  <a:pt x="305594" y="169824"/>
                  <a:pt x="305594" y="161925"/>
                </a:cubicBezTo>
                <a:cubicBezTo>
                  <a:pt x="305594" y="148760"/>
                  <a:pt x="292365" y="134279"/>
                  <a:pt x="267230" y="123747"/>
                </a:cubicBezTo>
                <a:cubicBezTo>
                  <a:pt x="260615" y="121115"/>
                  <a:pt x="254000" y="118482"/>
                  <a:pt x="246063" y="115849"/>
                </a:cubicBezTo>
                <a:cubicBezTo>
                  <a:pt x="247386" y="130330"/>
                  <a:pt x="248709" y="144811"/>
                  <a:pt x="248709" y="160608"/>
                </a:cubicBezTo>
                <a:cubicBezTo>
                  <a:pt x="246063" y="161925"/>
                  <a:pt x="243417" y="165874"/>
                  <a:pt x="240771" y="169824"/>
                </a:cubicBezTo>
                <a:cubicBezTo>
                  <a:pt x="240771" y="169824"/>
                  <a:pt x="240771" y="169824"/>
                  <a:pt x="227542" y="196153"/>
                </a:cubicBezTo>
                <a:cubicBezTo>
                  <a:pt x="228865" y="185621"/>
                  <a:pt x="228865" y="173773"/>
                  <a:pt x="228865" y="161925"/>
                </a:cubicBezTo>
                <a:cubicBezTo>
                  <a:pt x="228865" y="143494"/>
                  <a:pt x="227542" y="126380"/>
                  <a:pt x="224896" y="110583"/>
                </a:cubicBezTo>
                <a:cubicBezTo>
                  <a:pt x="205052" y="106633"/>
                  <a:pt x="185209" y="104000"/>
                  <a:pt x="162719" y="104000"/>
                </a:cubicBezTo>
                <a:cubicBezTo>
                  <a:pt x="141552" y="104000"/>
                  <a:pt x="120386" y="106633"/>
                  <a:pt x="100542" y="110583"/>
                </a:cubicBezTo>
                <a:cubicBezTo>
                  <a:pt x="97896" y="126380"/>
                  <a:pt x="96573" y="143494"/>
                  <a:pt x="96573" y="161925"/>
                </a:cubicBezTo>
                <a:cubicBezTo>
                  <a:pt x="96573" y="180356"/>
                  <a:pt x="97896" y="197470"/>
                  <a:pt x="100542" y="213267"/>
                </a:cubicBezTo>
                <a:cubicBezTo>
                  <a:pt x="120386" y="217217"/>
                  <a:pt x="141552" y="219850"/>
                  <a:pt x="162719" y="219850"/>
                </a:cubicBezTo>
                <a:cubicBezTo>
                  <a:pt x="165365" y="219850"/>
                  <a:pt x="166688" y="219850"/>
                  <a:pt x="169334" y="219850"/>
                </a:cubicBezTo>
                <a:cubicBezTo>
                  <a:pt x="168011" y="221166"/>
                  <a:pt x="166688" y="222482"/>
                  <a:pt x="166688" y="225115"/>
                </a:cubicBezTo>
                <a:cubicBezTo>
                  <a:pt x="165365" y="230381"/>
                  <a:pt x="165365" y="234331"/>
                  <a:pt x="166688" y="239596"/>
                </a:cubicBezTo>
                <a:cubicBezTo>
                  <a:pt x="165365" y="239596"/>
                  <a:pt x="164042" y="239596"/>
                  <a:pt x="162719" y="239596"/>
                </a:cubicBezTo>
                <a:cubicBezTo>
                  <a:pt x="142875" y="239596"/>
                  <a:pt x="124354" y="236964"/>
                  <a:pt x="105833" y="234331"/>
                </a:cubicBezTo>
                <a:cubicBezTo>
                  <a:pt x="108479" y="246179"/>
                  <a:pt x="112448" y="255394"/>
                  <a:pt x="117740" y="264609"/>
                </a:cubicBezTo>
                <a:cubicBezTo>
                  <a:pt x="129646" y="289622"/>
                  <a:pt x="146844" y="304103"/>
                  <a:pt x="162719" y="304103"/>
                </a:cubicBezTo>
                <a:cubicBezTo>
                  <a:pt x="175948" y="304103"/>
                  <a:pt x="187855" y="294888"/>
                  <a:pt x="199761" y="279090"/>
                </a:cubicBezTo>
                <a:cubicBezTo>
                  <a:pt x="199761" y="279090"/>
                  <a:pt x="199761" y="279090"/>
                  <a:pt x="193146" y="314635"/>
                </a:cubicBezTo>
                <a:cubicBezTo>
                  <a:pt x="193146" y="315951"/>
                  <a:pt x="193146" y="318584"/>
                  <a:pt x="193146" y="321217"/>
                </a:cubicBezTo>
                <a:cubicBezTo>
                  <a:pt x="183886" y="322534"/>
                  <a:pt x="173302" y="323850"/>
                  <a:pt x="162719" y="323850"/>
                </a:cubicBezTo>
                <a:cubicBezTo>
                  <a:pt x="72760" y="323850"/>
                  <a:pt x="0" y="251445"/>
                  <a:pt x="0" y="161925"/>
                </a:cubicBezTo>
                <a:cubicBezTo>
                  <a:pt x="0" y="72405"/>
                  <a:pt x="72760" y="0"/>
                  <a:pt x="16271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椭圆 23"/>
          <p:cNvSpPr/>
          <p:nvPr/>
        </p:nvSpPr>
        <p:spPr>
          <a:xfrm>
            <a:off x="5006769" y="2664936"/>
            <a:ext cx="365767" cy="365767"/>
          </a:xfrm>
          <a:custGeom>
            <a:avLst/>
            <a:gdLst>
              <a:gd name="connsiteX0" fmla="*/ 170002 w 331788"/>
              <a:gd name="connsiteY0" fmla="*/ 163513 h 331788"/>
              <a:gd name="connsiteX1" fmla="*/ 173895 w 331788"/>
              <a:gd name="connsiteY1" fmla="*/ 164811 h 331788"/>
              <a:gd name="connsiteX2" fmla="*/ 195956 w 331788"/>
              <a:gd name="connsiteY2" fmla="*/ 188170 h 331788"/>
              <a:gd name="connsiteX3" fmla="*/ 199849 w 331788"/>
              <a:gd name="connsiteY3" fmla="*/ 186872 h 331788"/>
              <a:gd name="connsiteX4" fmla="*/ 207636 w 331788"/>
              <a:gd name="connsiteY4" fmla="*/ 190765 h 331788"/>
              <a:gd name="connsiteX5" fmla="*/ 273820 w 331788"/>
              <a:gd name="connsiteY5" fmla="*/ 256949 h 331788"/>
              <a:gd name="connsiteX6" fmla="*/ 293285 w 331788"/>
              <a:gd name="connsiteY6" fmla="*/ 250460 h 331788"/>
              <a:gd name="connsiteX7" fmla="*/ 295881 w 331788"/>
              <a:gd name="connsiteY7" fmla="*/ 250460 h 331788"/>
              <a:gd name="connsiteX8" fmla="*/ 299774 w 331788"/>
              <a:gd name="connsiteY8" fmla="*/ 251758 h 331788"/>
              <a:gd name="connsiteX9" fmla="*/ 325729 w 331788"/>
              <a:gd name="connsiteY9" fmla="*/ 277713 h 331788"/>
              <a:gd name="connsiteX10" fmla="*/ 327026 w 331788"/>
              <a:gd name="connsiteY10" fmla="*/ 282903 h 331788"/>
              <a:gd name="connsiteX11" fmla="*/ 323133 w 331788"/>
              <a:gd name="connsiteY11" fmla="*/ 286797 h 331788"/>
              <a:gd name="connsiteX12" fmla="*/ 297179 w 331788"/>
              <a:gd name="connsiteY12" fmla="*/ 295881 h 331788"/>
              <a:gd name="connsiteX13" fmla="*/ 288095 w 331788"/>
              <a:gd name="connsiteY13" fmla="*/ 323133 h 331788"/>
              <a:gd name="connsiteX14" fmla="*/ 284201 w 331788"/>
              <a:gd name="connsiteY14" fmla="*/ 325728 h 331788"/>
              <a:gd name="connsiteX15" fmla="*/ 282904 w 331788"/>
              <a:gd name="connsiteY15" fmla="*/ 327026 h 331788"/>
              <a:gd name="connsiteX16" fmla="*/ 279011 w 331788"/>
              <a:gd name="connsiteY16" fmla="*/ 324431 h 331788"/>
              <a:gd name="connsiteX17" fmla="*/ 251758 w 331788"/>
              <a:gd name="connsiteY17" fmla="*/ 298476 h 331788"/>
              <a:gd name="connsiteX18" fmla="*/ 250461 w 331788"/>
              <a:gd name="connsiteY18" fmla="*/ 293285 h 331788"/>
              <a:gd name="connsiteX19" fmla="*/ 258247 w 331788"/>
              <a:gd name="connsiteY19" fmla="*/ 272522 h 331788"/>
              <a:gd name="connsiteX20" fmla="*/ 192063 w 331788"/>
              <a:gd name="connsiteY20" fmla="*/ 206338 h 331788"/>
              <a:gd name="connsiteX21" fmla="*/ 188170 w 331788"/>
              <a:gd name="connsiteY21" fmla="*/ 195956 h 331788"/>
              <a:gd name="connsiteX22" fmla="*/ 166109 w 331788"/>
              <a:gd name="connsiteY22" fmla="*/ 173895 h 331788"/>
              <a:gd name="connsiteX23" fmla="*/ 166109 w 331788"/>
              <a:gd name="connsiteY23" fmla="*/ 164811 h 331788"/>
              <a:gd name="connsiteX24" fmla="*/ 170002 w 331788"/>
              <a:gd name="connsiteY24" fmla="*/ 163513 h 331788"/>
              <a:gd name="connsiteX25" fmla="*/ 165894 w 331788"/>
              <a:gd name="connsiteY25" fmla="*/ 112713 h 331788"/>
              <a:gd name="connsiteX26" fmla="*/ 220663 w 331788"/>
              <a:gd name="connsiteY26" fmla="*/ 166688 h 331788"/>
              <a:gd name="connsiteX27" fmla="*/ 218055 w 331788"/>
              <a:gd name="connsiteY27" fmla="*/ 184680 h 331788"/>
              <a:gd name="connsiteX28" fmla="*/ 215447 w 331788"/>
              <a:gd name="connsiteY28" fmla="*/ 183395 h 331788"/>
              <a:gd name="connsiteX29" fmla="*/ 201103 w 331788"/>
              <a:gd name="connsiteY29" fmla="*/ 176969 h 331788"/>
              <a:gd name="connsiteX30" fmla="*/ 181543 w 331788"/>
              <a:gd name="connsiteY30" fmla="*/ 157692 h 331788"/>
              <a:gd name="connsiteX31" fmla="*/ 169806 w 331788"/>
              <a:gd name="connsiteY31" fmla="*/ 153837 h 331788"/>
              <a:gd name="connsiteX32" fmla="*/ 158070 w 331788"/>
              <a:gd name="connsiteY32" fmla="*/ 157692 h 331788"/>
              <a:gd name="connsiteX33" fmla="*/ 152854 w 331788"/>
              <a:gd name="connsiteY33" fmla="*/ 170543 h 331788"/>
              <a:gd name="connsiteX34" fmla="*/ 158070 w 331788"/>
              <a:gd name="connsiteY34" fmla="*/ 182109 h 331788"/>
              <a:gd name="connsiteX35" fmla="*/ 177630 w 331788"/>
              <a:gd name="connsiteY35" fmla="*/ 201386 h 331788"/>
              <a:gd name="connsiteX36" fmla="*/ 182847 w 331788"/>
              <a:gd name="connsiteY36" fmla="*/ 214237 h 331788"/>
              <a:gd name="connsiteX37" fmla="*/ 185455 w 331788"/>
              <a:gd name="connsiteY37" fmla="*/ 216808 h 331788"/>
              <a:gd name="connsiteX38" fmla="*/ 165894 w 331788"/>
              <a:gd name="connsiteY38" fmla="*/ 220663 h 331788"/>
              <a:gd name="connsiteX39" fmla="*/ 111125 w 331788"/>
              <a:gd name="connsiteY39" fmla="*/ 166688 h 331788"/>
              <a:gd name="connsiteX40" fmla="*/ 165894 w 331788"/>
              <a:gd name="connsiteY40" fmla="*/ 112713 h 331788"/>
              <a:gd name="connsiteX41" fmla="*/ 165894 w 331788"/>
              <a:gd name="connsiteY41" fmla="*/ 57150 h 331788"/>
              <a:gd name="connsiteX42" fmla="*/ 274638 w 331788"/>
              <a:gd name="connsiteY42" fmla="*/ 165894 h 331788"/>
              <a:gd name="connsiteX43" fmla="*/ 256514 w 331788"/>
              <a:gd name="connsiteY43" fmla="*/ 224150 h 331788"/>
              <a:gd name="connsiteX44" fmla="*/ 240979 w 331788"/>
              <a:gd name="connsiteY44" fmla="*/ 208615 h 331788"/>
              <a:gd name="connsiteX45" fmla="*/ 251336 w 331788"/>
              <a:gd name="connsiteY45" fmla="*/ 165894 h 331788"/>
              <a:gd name="connsiteX46" fmla="*/ 165894 w 331788"/>
              <a:gd name="connsiteY46" fmla="*/ 79158 h 331788"/>
              <a:gd name="connsiteX47" fmla="*/ 80452 w 331788"/>
              <a:gd name="connsiteY47" fmla="*/ 165894 h 331788"/>
              <a:gd name="connsiteX48" fmla="*/ 165894 w 331788"/>
              <a:gd name="connsiteY48" fmla="*/ 251336 h 331788"/>
              <a:gd name="connsiteX49" fmla="*/ 208615 w 331788"/>
              <a:gd name="connsiteY49" fmla="*/ 239685 h 331788"/>
              <a:gd name="connsiteX50" fmla="*/ 225445 w 331788"/>
              <a:gd name="connsiteY50" fmla="*/ 256514 h 331788"/>
              <a:gd name="connsiteX51" fmla="*/ 165894 w 331788"/>
              <a:gd name="connsiteY51" fmla="*/ 274638 h 331788"/>
              <a:gd name="connsiteX52" fmla="*/ 57150 w 331788"/>
              <a:gd name="connsiteY52" fmla="*/ 165894 h 331788"/>
              <a:gd name="connsiteX53" fmla="*/ 165894 w 331788"/>
              <a:gd name="connsiteY53" fmla="*/ 57150 h 331788"/>
              <a:gd name="connsiteX54" fmla="*/ 165894 w 331788"/>
              <a:gd name="connsiteY54" fmla="*/ 0 h 331788"/>
              <a:gd name="connsiteX55" fmla="*/ 331788 w 331788"/>
              <a:gd name="connsiteY55" fmla="*/ 165894 h 331788"/>
              <a:gd name="connsiteX56" fmla="*/ 309755 w 331788"/>
              <a:gd name="connsiteY56" fmla="*/ 247545 h 331788"/>
              <a:gd name="connsiteX57" fmla="*/ 307163 w 331788"/>
              <a:gd name="connsiteY57" fmla="*/ 243657 h 331788"/>
              <a:gd name="connsiteX58" fmla="*/ 295499 w 331788"/>
              <a:gd name="connsiteY58" fmla="*/ 238473 h 331788"/>
              <a:gd name="connsiteX59" fmla="*/ 289019 w 331788"/>
              <a:gd name="connsiteY59" fmla="*/ 239769 h 331788"/>
              <a:gd name="connsiteX60" fmla="*/ 309755 w 331788"/>
              <a:gd name="connsiteY60" fmla="*/ 165894 h 331788"/>
              <a:gd name="connsiteX61" fmla="*/ 165894 w 331788"/>
              <a:gd name="connsiteY61" fmla="*/ 22033 h 331788"/>
              <a:gd name="connsiteX62" fmla="*/ 22033 w 331788"/>
              <a:gd name="connsiteY62" fmla="*/ 165894 h 331788"/>
              <a:gd name="connsiteX63" fmla="*/ 165894 w 331788"/>
              <a:gd name="connsiteY63" fmla="*/ 309755 h 331788"/>
              <a:gd name="connsiteX64" fmla="*/ 239769 w 331788"/>
              <a:gd name="connsiteY64" fmla="*/ 287722 h 331788"/>
              <a:gd name="connsiteX65" fmla="*/ 239769 w 331788"/>
              <a:gd name="connsiteY65" fmla="*/ 289018 h 331788"/>
              <a:gd name="connsiteX66" fmla="*/ 243657 w 331788"/>
              <a:gd name="connsiteY66" fmla="*/ 305867 h 331788"/>
              <a:gd name="connsiteX67" fmla="*/ 247545 w 331788"/>
              <a:gd name="connsiteY67" fmla="*/ 309755 h 331788"/>
              <a:gd name="connsiteX68" fmla="*/ 165894 w 331788"/>
              <a:gd name="connsiteY68" fmla="*/ 331788 h 331788"/>
              <a:gd name="connsiteX69" fmla="*/ 0 w 331788"/>
              <a:gd name="connsiteY69" fmla="*/ 165894 h 331788"/>
              <a:gd name="connsiteX70" fmla="*/ 165894 w 331788"/>
              <a:gd name="connsiteY7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31788">
                <a:moveTo>
                  <a:pt x="170002" y="163513"/>
                </a:moveTo>
                <a:cubicBezTo>
                  <a:pt x="171300" y="163513"/>
                  <a:pt x="172597" y="164811"/>
                  <a:pt x="173895" y="164811"/>
                </a:cubicBezTo>
                <a:cubicBezTo>
                  <a:pt x="173895" y="164811"/>
                  <a:pt x="173895" y="164811"/>
                  <a:pt x="195956" y="188170"/>
                </a:cubicBezTo>
                <a:cubicBezTo>
                  <a:pt x="197254" y="188170"/>
                  <a:pt x="198552" y="186872"/>
                  <a:pt x="199849" y="186872"/>
                </a:cubicBezTo>
                <a:cubicBezTo>
                  <a:pt x="202445" y="186872"/>
                  <a:pt x="205040" y="188170"/>
                  <a:pt x="207636" y="190765"/>
                </a:cubicBezTo>
                <a:cubicBezTo>
                  <a:pt x="207636" y="190765"/>
                  <a:pt x="207636" y="190765"/>
                  <a:pt x="273820" y="256949"/>
                </a:cubicBezTo>
                <a:cubicBezTo>
                  <a:pt x="273820" y="256949"/>
                  <a:pt x="273820" y="256949"/>
                  <a:pt x="293285" y="250460"/>
                </a:cubicBezTo>
                <a:cubicBezTo>
                  <a:pt x="294583" y="250460"/>
                  <a:pt x="294583" y="250460"/>
                  <a:pt x="295881" y="250460"/>
                </a:cubicBezTo>
                <a:cubicBezTo>
                  <a:pt x="297179" y="250460"/>
                  <a:pt x="298476" y="250460"/>
                  <a:pt x="299774" y="251758"/>
                </a:cubicBezTo>
                <a:lnTo>
                  <a:pt x="325729" y="277713"/>
                </a:lnTo>
                <a:cubicBezTo>
                  <a:pt x="327026" y="279010"/>
                  <a:pt x="327026" y="281606"/>
                  <a:pt x="327026" y="282903"/>
                </a:cubicBezTo>
                <a:cubicBezTo>
                  <a:pt x="327026" y="285499"/>
                  <a:pt x="325729" y="286797"/>
                  <a:pt x="323133" y="286797"/>
                </a:cubicBezTo>
                <a:cubicBezTo>
                  <a:pt x="323133" y="286797"/>
                  <a:pt x="323133" y="286797"/>
                  <a:pt x="297179" y="295881"/>
                </a:cubicBezTo>
                <a:cubicBezTo>
                  <a:pt x="297179" y="295881"/>
                  <a:pt x="297179" y="295881"/>
                  <a:pt x="288095" y="323133"/>
                </a:cubicBezTo>
                <a:cubicBezTo>
                  <a:pt x="286797" y="324431"/>
                  <a:pt x="285499" y="325728"/>
                  <a:pt x="284201" y="325728"/>
                </a:cubicBezTo>
                <a:cubicBezTo>
                  <a:pt x="282904" y="325728"/>
                  <a:pt x="282904" y="327026"/>
                  <a:pt x="282904" y="327026"/>
                </a:cubicBezTo>
                <a:cubicBezTo>
                  <a:pt x="281606" y="327026"/>
                  <a:pt x="279011" y="325728"/>
                  <a:pt x="279011" y="324431"/>
                </a:cubicBezTo>
                <a:cubicBezTo>
                  <a:pt x="279011" y="324431"/>
                  <a:pt x="279011" y="324431"/>
                  <a:pt x="251758" y="298476"/>
                </a:cubicBezTo>
                <a:cubicBezTo>
                  <a:pt x="250461" y="297178"/>
                  <a:pt x="250461" y="294583"/>
                  <a:pt x="250461" y="293285"/>
                </a:cubicBezTo>
                <a:cubicBezTo>
                  <a:pt x="250461" y="293285"/>
                  <a:pt x="250461" y="293285"/>
                  <a:pt x="258247" y="272522"/>
                </a:cubicBezTo>
                <a:cubicBezTo>
                  <a:pt x="258247" y="272522"/>
                  <a:pt x="258247" y="272522"/>
                  <a:pt x="192063" y="206338"/>
                </a:cubicBezTo>
                <a:cubicBezTo>
                  <a:pt x="188170" y="203742"/>
                  <a:pt x="188170" y="199849"/>
                  <a:pt x="188170" y="195956"/>
                </a:cubicBezTo>
                <a:cubicBezTo>
                  <a:pt x="188170" y="195956"/>
                  <a:pt x="188170" y="195956"/>
                  <a:pt x="166109" y="173895"/>
                </a:cubicBezTo>
                <a:cubicBezTo>
                  <a:pt x="163513" y="171299"/>
                  <a:pt x="163513" y="167406"/>
                  <a:pt x="166109" y="164811"/>
                </a:cubicBezTo>
                <a:cubicBezTo>
                  <a:pt x="167406" y="164811"/>
                  <a:pt x="168704" y="163513"/>
                  <a:pt x="170002" y="163513"/>
                </a:cubicBezTo>
                <a:close/>
                <a:moveTo>
                  <a:pt x="165894" y="112713"/>
                </a:moveTo>
                <a:cubicBezTo>
                  <a:pt x="195887" y="112713"/>
                  <a:pt x="220663" y="137130"/>
                  <a:pt x="220663" y="166688"/>
                </a:cubicBezTo>
                <a:cubicBezTo>
                  <a:pt x="220663" y="173114"/>
                  <a:pt x="219359" y="179539"/>
                  <a:pt x="218055" y="184680"/>
                </a:cubicBezTo>
                <a:cubicBezTo>
                  <a:pt x="218055" y="184680"/>
                  <a:pt x="218055" y="184680"/>
                  <a:pt x="215447" y="183395"/>
                </a:cubicBezTo>
                <a:cubicBezTo>
                  <a:pt x="211535" y="179539"/>
                  <a:pt x="206319" y="176969"/>
                  <a:pt x="201103" y="176969"/>
                </a:cubicBezTo>
                <a:cubicBezTo>
                  <a:pt x="201103" y="176969"/>
                  <a:pt x="201103" y="176969"/>
                  <a:pt x="181543" y="157692"/>
                </a:cubicBezTo>
                <a:cubicBezTo>
                  <a:pt x="178934" y="155122"/>
                  <a:pt x="173718" y="153837"/>
                  <a:pt x="169806" y="153837"/>
                </a:cubicBezTo>
                <a:cubicBezTo>
                  <a:pt x="164590" y="153837"/>
                  <a:pt x="160678" y="155122"/>
                  <a:pt x="158070" y="157692"/>
                </a:cubicBezTo>
                <a:cubicBezTo>
                  <a:pt x="154158" y="161547"/>
                  <a:pt x="152854" y="165403"/>
                  <a:pt x="152854" y="170543"/>
                </a:cubicBezTo>
                <a:cubicBezTo>
                  <a:pt x="152854" y="174399"/>
                  <a:pt x="154158" y="178254"/>
                  <a:pt x="158070" y="182109"/>
                </a:cubicBezTo>
                <a:cubicBezTo>
                  <a:pt x="158070" y="182109"/>
                  <a:pt x="158070" y="182109"/>
                  <a:pt x="177630" y="201386"/>
                </a:cubicBezTo>
                <a:cubicBezTo>
                  <a:pt x="177630" y="206527"/>
                  <a:pt x="180239" y="210382"/>
                  <a:pt x="182847" y="214237"/>
                </a:cubicBezTo>
                <a:cubicBezTo>
                  <a:pt x="182847" y="214237"/>
                  <a:pt x="182847" y="214237"/>
                  <a:pt x="185455" y="216808"/>
                </a:cubicBezTo>
                <a:cubicBezTo>
                  <a:pt x="180239" y="219378"/>
                  <a:pt x="172414" y="220663"/>
                  <a:pt x="165894" y="220663"/>
                </a:cubicBezTo>
                <a:cubicBezTo>
                  <a:pt x="135901" y="220663"/>
                  <a:pt x="111125" y="196246"/>
                  <a:pt x="111125" y="166688"/>
                </a:cubicBezTo>
                <a:cubicBezTo>
                  <a:pt x="111125" y="137130"/>
                  <a:pt x="135901" y="112713"/>
                  <a:pt x="165894" y="112713"/>
                </a:cubicBezTo>
                <a:close/>
                <a:moveTo>
                  <a:pt x="165894" y="57150"/>
                </a:moveTo>
                <a:cubicBezTo>
                  <a:pt x="225445" y="57150"/>
                  <a:pt x="274638" y="106344"/>
                  <a:pt x="274638" y="165894"/>
                </a:cubicBezTo>
                <a:cubicBezTo>
                  <a:pt x="274638" y="187902"/>
                  <a:pt x="268165" y="207320"/>
                  <a:pt x="256514" y="224150"/>
                </a:cubicBezTo>
                <a:lnTo>
                  <a:pt x="240979" y="208615"/>
                </a:lnTo>
                <a:cubicBezTo>
                  <a:pt x="247452" y="195669"/>
                  <a:pt x="251336" y="181429"/>
                  <a:pt x="251336" y="165894"/>
                </a:cubicBezTo>
                <a:cubicBezTo>
                  <a:pt x="251336" y="117995"/>
                  <a:pt x="213793" y="79158"/>
                  <a:pt x="165894" y="79158"/>
                </a:cubicBezTo>
                <a:cubicBezTo>
                  <a:pt x="117995" y="79158"/>
                  <a:pt x="80452" y="117995"/>
                  <a:pt x="80452" y="165894"/>
                </a:cubicBezTo>
                <a:cubicBezTo>
                  <a:pt x="80452" y="213793"/>
                  <a:pt x="117995" y="251336"/>
                  <a:pt x="165894" y="251336"/>
                </a:cubicBezTo>
                <a:cubicBezTo>
                  <a:pt x="181429" y="251336"/>
                  <a:pt x="196964" y="247452"/>
                  <a:pt x="208615" y="239685"/>
                </a:cubicBezTo>
                <a:cubicBezTo>
                  <a:pt x="208615" y="239685"/>
                  <a:pt x="208615" y="239685"/>
                  <a:pt x="225445" y="256514"/>
                </a:cubicBezTo>
                <a:cubicBezTo>
                  <a:pt x="208615" y="268165"/>
                  <a:pt x="187902" y="274638"/>
                  <a:pt x="165894" y="274638"/>
                </a:cubicBezTo>
                <a:cubicBezTo>
                  <a:pt x="106343" y="274638"/>
                  <a:pt x="57150" y="225444"/>
                  <a:pt x="57150" y="165894"/>
                </a:cubicBezTo>
                <a:cubicBezTo>
                  <a:pt x="57150" y="106344"/>
                  <a:pt x="106343" y="57150"/>
                  <a:pt x="165894" y="57150"/>
                </a:cubicBezTo>
                <a:close/>
                <a:moveTo>
                  <a:pt x="165894" y="0"/>
                </a:moveTo>
                <a:cubicBezTo>
                  <a:pt x="257914" y="0"/>
                  <a:pt x="331788" y="73875"/>
                  <a:pt x="331788" y="165894"/>
                </a:cubicBezTo>
                <a:cubicBezTo>
                  <a:pt x="331788" y="195703"/>
                  <a:pt x="324012" y="222920"/>
                  <a:pt x="309755" y="247545"/>
                </a:cubicBezTo>
                <a:cubicBezTo>
                  <a:pt x="309755" y="247545"/>
                  <a:pt x="309755" y="247545"/>
                  <a:pt x="307163" y="243657"/>
                </a:cubicBezTo>
                <a:cubicBezTo>
                  <a:pt x="303275" y="239769"/>
                  <a:pt x="299387" y="238473"/>
                  <a:pt x="295499" y="238473"/>
                </a:cubicBezTo>
                <a:cubicBezTo>
                  <a:pt x="292907" y="238473"/>
                  <a:pt x="291611" y="238473"/>
                  <a:pt x="289019" y="239769"/>
                </a:cubicBezTo>
                <a:cubicBezTo>
                  <a:pt x="301979" y="217736"/>
                  <a:pt x="309755" y="193111"/>
                  <a:pt x="309755" y="165894"/>
                </a:cubicBezTo>
                <a:cubicBezTo>
                  <a:pt x="309755" y="86835"/>
                  <a:pt x="244953" y="22033"/>
                  <a:pt x="165894" y="22033"/>
                </a:cubicBezTo>
                <a:cubicBezTo>
                  <a:pt x="86835" y="22033"/>
                  <a:pt x="22033" y="86835"/>
                  <a:pt x="22033" y="165894"/>
                </a:cubicBezTo>
                <a:cubicBezTo>
                  <a:pt x="22033" y="244953"/>
                  <a:pt x="86835" y="309755"/>
                  <a:pt x="165894" y="309755"/>
                </a:cubicBezTo>
                <a:cubicBezTo>
                  <a:pt x="193111" y="309755"/>
                  <a:pt x="219032" y="301979"/>
                  <a:pt x="239769" y="287722"/>
                </a:cubicBezTo>
                <a:cubicBezTo>
                  <a:pt x="239769" y="287722"/>
                  <a:pt x="239769" y="287722"/>
                  <a:pt x="239769" y="289018"/>
                </a:cubicBezTo>
                <a:cubicBezTo>
                  <a:pt x="238473" y="295499"/>
                  <a:pt x="239769" y="301979"/>
                  <a:pt x="243657" y="305867"/>
                </a:cubicBezTo>
                <a:cubicBezTo>
                  <a:pt x="243657" y="305867"/>
                  <a:pt x="243657" y="305867"/>
                  <a:pt x="247545" y="309755"/>
                </a:cubicBezTo>
                <a:cubicBezTo>
                  <a:pt x="224216" y="324012"/>
                  <a:pt x="195703" y="331788"/>
                  <a:pt x="165894" y="331788"/>
                </a:cubicBezTo>
                <a:cubicBezTo>
                  <a:pt x="73874" y="331788"/>
                  <a:pt x="0" y="257913"/>
                  <a:pt x="0" y="165894"/>
                </a:cubicBezTo>
                <a:cubicBezTo>
                  <a:pt x="0" y="73875"/>
                  <a:pt x="73874" y="0"/>
                  <a:pt x="16589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椭圆 24"/>
          <p:cNvSpPr/>
          <p:nvPr/>
        </p:nvSpPr>
        <p:spPr>
          <a:xfrm>
            <a:off x="5007428" y="3477911"/>
            <a:ext cx="364042" cy="365767"/>
          </a:xfrm>
          <a:custGeom>
            <a:avLst/>
            <a:gdLst>
              <a:gd name="connsiteX0" fmla="*/ 55033 w 334963"/>
              <a:gd name="connsiteY0" fmla="*/ 161925 h 336550"/>
              <a:gd name="connsiteX1" fmla="*/ 160867 w 334963"/>
              <a:gd name="connsiteY1" fmla="*/ 161925 h 336550"/>
              <a:gd name="connsiteX2" fmla="*/ 171450 w 334963"/>
              <a:gd name="connsiteY2" fmla="*/ 170815 h 336550"/>
              <a:gd name="connsiteX3" fmla="*/ 160867 w 334963"/>
              <a:gd name="connsiteY3" fmla="*/ 180975 h 336550"/>
              <a:gd name="connsiteX4" fmla="*/ 55033 w 334963"/>
              <a:gd name="connsiteY4" fmla="*/ 180975 h 336550"/>
              <a:gd name="connsiteX5" fmla="*/ 44450 w 334963"/>
              <a:gd name="connsiteY5" fmla="*/ 170815 h 336550"/>
              <a:gd name="connsiteX6" fmla="*/ 55033 w 334963"/>
              <a:gd name="connsiteY6" fmla="*/ 161925 h 336550"/>
              <a:gd name="connsiteX7" fmla="*/ 55033 w 334963"/>
              <a:gd name="connsiteY7" fmla="*/ 112713 h 336550"/>
              <a:gd name="connsiteX8" fmla="*/ 279930 w 334963"/>
              <a:gd name="connsiteY8" fmla="*/ 112713 h 336550"/>
              <a:gd name="connsiteX9" fmla="*/ 290513 w 334963"/>
              <a:gd name="connsiteY9" fmla="*/ 123032 h 336550"/>
              <a:gd name="connsiteX10" fmla="*/ 279930 w 334963"/>
              <a:gd name="connsiteY10" fmla="*/ 133351 h 336550"/>
              <a:gd name="connsiteX11" fmla="*/ 55033 w 334963"/>
              <a:gd name="connsiteY11" fmla="*/ 133351 h 336550"/>
              <a:gd name="connsiteX12" fmla="*/ 44450 w 334963"/>
              <a:gd name="connsiteY12" fmla="*/ 123032 h 336550"/>
              <a:gd name="connsiteX13" fmla="*/ 55033 w 334963"/>
              <a:gd name="connsiteY13" fmla="*/ 112713 h 336550"/>
              <a:gd name="connsiteX14" fmla="*/ 55033 w 334963"/>
              <a:gd name="connsiteY14" fmla="*/ 65088 h 336550"/>
              <a:gd name="connsiteX15" fmla="*/ 279930 w 334963"/>
              <a:gd name="connsiteY15" fmla="*/ 65088 h 336550"/>
              <a:gd name="connsiteX16" fmla="*/ 290513 w 334963"/>
              <a:gd name="connsiteY16" fmla="*/ 76095 h 336550"/>
              <a:gd name="connsiteX17" fmla="*/ 279930 w 334963"/>
              <a:gd name="connsiteY17" fmla="*/ 85726 h 336550"/>
              <a:gd name="connsiteX18" fmla="*/ 55033 w 334963"/>
              <a:gd name="connsiteY18" fmla="*/ 85726 h 336550"/>
              <a:gd name="connsiteX19" fmla="*/ 44450 w 334963"/>
              <a:gd name="connsiteY19" fmla="*/ 76095 h 336550"/>
              <a:gd name="connsiteX20" fmla="*/ 55033 w 334963"/>
              <a:gd name="connsiteY20" fmla="*/ 65088 h 336550"/>
              <a:gd name="connsiteX21" fmla="*/ 41728 w 334963"/>
              <a:gd name="connsiteY21" fmla="*/ 19050 h 336550"/>
              <a:gd name="connsiteX22" fmla="*/ 20637 w 334963"/>
              <a:gd name="connsiteY22" fmla="*/ 40157 h 336550"/>
              <a:gd name="connsiteX23" fmla="*/ 20637 w 334963"/>
              <a:gd name="connsiteY23" fmla="*/ 206375 h 336550"/>
              <a:gd name="connsiteX24" fmla="*/ 41728 w 334963"/>
              <a:gd name="connsiteY24" fmla="*/ 227483 h 336550"/>
              <a:gd name="connsiteX25" fmla="*/ 190684 w 334963"/>
              <a:gd name="connsiteY25" fmla="*/ 227483 h 336550"/>
              <a:gd name="connsiteX26" fmla="*/ 199911 w 334963"/>
              <a:gd name="connsiteY26" fmla="*/ 236717 h 336550"/>
              <a:gd name="connsiteX27" fmla="*/ 199911 w 334963"/>
              <a:gd name="connsiteY27" fmla="*/ 300038 h 336550"/>
              <a:gd name="connsiteX28" fmla="*/ 260548 w 334963"/>
              <a:gd name="connsiteY28" fmla="*/ 230121 h 336550"/>
              <a:gd name="connsiteX29" fmla="*/ 268457 w 334963"/>
              <a:gd name="connsiteY29" fmla="*/ 227483 h 336550"/>
              <a:gd name="connsiteX30" fmla="*/ 294821 w 334963"/>
              <a:gd name="connsiteY30" fmla="*/ 227483 h 336550"/>
              <a:gd name="connsiteX31" fmla="*/ 315912 w 334963"/>
              <a:gd name="connsiteY31" fmla="*/ 206375 h 336550"/>
              <a:gd name="connsiteX32" fmla="*/ 315912 w 334963"/>
              <a:gd name="connsiteY32" fmla="*/ 40157 h 336550"/>
              <a:gd name="connsiteX33" fmla="*/ 294821 w 334963"/>
              <a:gd name="connsiteY33" fmla="*/ 19050 h 336550"/>
              <a:gd name="connsiteX34" fmla="*/ 41728 w 334963"/>
              <a:gd name="connsiteY34" fmla="*/ 19050 h 336550"/>
              <a:gd name="connsiteX35" fmla="*/ 40881 w 334963"/>
              <a:gd name="connsiteY35" fmla="*/ 0 h 336550"/>
              <a:gd name="connsiteX36" fmla="*/ 294082 w 334963"/>
              <a:gd name="connsiteY36" fmla="*/ 0 h 336550"/>
              <a:gd name="connsiteX37" fmla="*/ 334963 w 334963"/>
              <a:gd name="connsiteY37" fmla="*/ 40754 h 336550"/>
              <a:gd name="connsiteX38" fmla="*/ 334963 w 334963"/>
              <a:gd name="connsiteY38" fmla="*/ 206400 h 336550"/>
              <a:gd name="connsiteX39" fmla="*/ 294082 w 334963"/>
              <a:gd name="connsiteY39" fmla="*/ 247154 h 336550"/>
              <a:gd name="connsiteX40" fmla="*/ 271663 w 334963"/>
              <a:gd name="connsiteY40" fmla="*/ 247154 h 336550"/>
              <a:gd name="connsiteX41" fmla="*/ 196494 w 334963"/>
              <a:gd name="connsiteY41" fmla="*/ 332606 h 336550"/>
              <a:gd name="connsiteX42" fmla="*/ 189900 w 334963"/>
              <a:gd name="connsiteY42" fmla="*/ 336550 h 336550"/>
              <a:gd name="connsiteX43" fmla="*/ 185944 w 334963"/>
              <a:gd name="connsiteY43" fmla="*/ 336550 h 336550"/>
              <a:gd name="connsiteX44" fmla="*/ 179350 w 334963"/>
              <a:gd name="connsiteY44" fmla="*/ 326033 h 336550"/>
              <a:gd name="connsiteX45" fmla="*/ 179350 w 334963"/>
              <a:gd name="connsiteY45" fmla="*/ 247154 h 336550"/>
              <a:gd name="connsiteX46" fmla="*/ 40881 w 334963"/>
              <a:gd name="connsiteY46" fmla="*/ 247154 h 336550"/>
              <a:gd name="connsiteX47" fmla="*/ 0 w 334963"/>
              <a:gd name="connsiteY47" fmla="*/ 206400 h 336550"/>
              <a:gd name="connsiteX48" fmla="*/ 0 w 334963"/>
              <a:gd name="connsiteY48" fmla="*/ 40754 h 336550"/>
              <a:gd name="connsiteX49" fmla="*/ 40881 w 3349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34963" h="336550">
                <a:moveTo>
                  <a:pt x="55033" y="161925"/>
                </a:moveTo>
                <a:cubicBezTo>
                  <a:pt x="55033" y="161925"/>
                  <a:pt x="55033" y="161925"/>
                  <a:pt x="160867" y="161925"/>
                </a:cubicBezTo>
                <a:cubicBezTo>
                  <a:pt x="167481" y="161925"/>
                  <a:pt x="171450" y="165735"/>
                  <a:pt x="171450" y="170815"/>
                </a:cubicBezTo>
                <a:cubicBezTo>
                  <a:pt x="171450" y="175895"/>
                  <a:pt x="167481" y="180975"/>
                  <a:pt x="160867" y="180975"/>
                </a:cubicBezTo>
                <a:cubicBezTo>
                  <a:pt x="160867" y="180975"/>
                  <a:pt x="160867" y="180975"/>
                  <a:pt x="55033" y="180975"/>
                </a:cubicBezTo>
                <a:cubicBezTo>
                  <a:pt x="49742" y="180975"/>
                  <a:pt x="44450" y="175895"/>
                  <a:pt x="44450" y="170815"/>
                </a:cubicBezTo>
                <a:cubicBezTo>
                  <a:pt x="44450" y="165735"/>
                  <a:pt x="49742" y="161925"/>
                  <a:pt x="55033" y="161925"/>
                </a:cubicBezTo>
                <a:close/>
                <a:moveTo>
                  <a:pt x="55033" y="112713"/>
                </a:moveTo>
                <a:cubicBezTo>
                  <a:pt x="55033" y="112713"/>
                  <a:pt x="55033" y="112713"/>
                  <a:pt x="279930" y="112713"/>
                </a:cubicBezTo>
                <a:cubicBezTo>
                  <a:pt x="285221" y="112713"/>
                  <a:pt x="290513" y="117872"/>
                  <a:pt x="290513" y="123032"/>
                </a:cubicBezTo>
                <a:cubicBezTo>
                  <a:pt x="290513" y="128191"/>
                  <a:pt x="285221" y="133351"/>
                  <a:pt x="279930" y="133351"/>
                </a:cubicBezTo>
                <a:cubicBezTo>
                  <a:pt x="279930" y="133351"/>
                  <a:pt x="279930" y="133351"/>
                  <a:pt x="55033" y="133351"/>
                </a:cubicBezTo>
                <a:cubicBezTo>
                  <a:pt x="49742" y="133351"/>
                  <a:pt x="44450" y="128191"/>
                  <a:pt x="44450" y="123032"/>
                </a:cubicBezTo>
                <a:cubicBezTo>
                  <a:pt x="44450" y="117872"/>
                  <a:pt x="49742" y="112713"/>
                  <a:pt x="55033" y="112713"/>
                </a:cubicBezTo>
                <a:close/>
                <a:moveTo>
                  <a:pt x="55033" y="65088"/>
                </a:moveTo>
                <a:cubicBezTo>
                  <a:pt x="55033" y="65088"/>
                  <a:pt x="55033" y="65088"/>
                  <a:pt x="279930" y="65088"/>
                </a:cubicBezTo>
                <a:cubicBezTo>
                  <a:pt x="285221" y="65088"/>
                  <a:pt x="290513" y="69215"/>
                  <a:pt x="290513" y="76095"/>
                </a:cubicBezTo>
                <a:cubicBezTo>
                  <a:pt x="290513" y="81598"/>
                  <a:pt x="285221" y="85726"/>
                  <a:pt x="279930" y="85726"/>
                </a:cubicBezTo>
                <a:cubicBezTo>
                  <a:pt x="279930" y="85726"/>
                  <a:pt x="279930" y="85726"/>
                  <a:pt x="55033" y="85726"/>
                </a:cubicBezTo>
                <a:cubicBezTo>
                  <a:pt x="49742" y="85726"/>
                  <a:pt x="44450" y="81598"/>
                  <a:pt x="44450" y="76095"/>
                </a:cubicBezTo>
                <a:cubicBezTo>
                  <a:pt x="44450" y="69215"/>
                  <a:pt x="49742" y="65088"/>
                  <a:pt x="55033" y="65088"/>
                </a:cubicBezTo>
                <a:close/>
                <a:moveTo>
                  <a:pt x="41728" y="19050"/>
                </a:moveTo>
                <a:cubicBezTo>
                  <a:pt x="29864" y="19050"/>
                  <a:pt x="20637" y="28284"/>
                  <a:pt x="20637" y="40157"/>
                </a:cubicBezTo>
                <a:cubicBezTo>
                  <a:pt x="20637" y="40157"/>
                  <a:pt x="20637" y="40157"/>
                  <a:pt x="20637" y="206375"/>
                </a:cubicBezTo>
                <a:cubicBezTo>
                  <a:pt x="20637" y="218248"/>
                  <a:pt x="29864" y="227483"/>
                  <a:pt x="41728" y="227483"/>
                </a:cubicBezTo>
                <a:cubicBezTo>
                  <a:pt x="41728" y="227483"/>
                  <a:pt x="41728" y="227483"/>
                  <a:pt x="190684" y="227483"/>
                </a:cubicBezTo>
                <a:cubicBezTo>
                  <a:pt x="195957" y="227483"/>
                  <a:pt x="199911" y="231440"/>
                  <a:pt x="199911" y="236717"/>
                </a:cubicBezTo>
                <a:cubicBezTo>
                  <a:pt x="199911" y="236717"/>
                  <a:pt x="199911" y="236717"/>
                  <a:pt x="199911" y="300038"/>
                </a:cubicBezTo>
                <a:cubicBezTo>
                  <a:pt x="199911" y="300038"/>
                  <a:pt x="199911" y="300038"/>
                  <a:pt x="260548" y="230121"/>
                </a:cubicBezTo>
                <a:cubicBezTo>
                  <a:pt x="263184" y="228802"/>
                  <a:pt x="265821" y="227483"/>
                  <a:pt x="268457" y="227483"/>
                </a:cubicBezTo>
                <a:cubicBezTo>
                  <a:pt x="268457" y="227483"/>
                  <a:pt x="294821" y="227483"/>
                  <a:pt x="294821" y="227483"/>
                </a:cubicBezTo>
                <a:cubicBezTo>
                  <a:pt x="306685" y="227483"/>
                  <a:pt x="315912" y="218248"/>
                  <a:pt x="315912" y="206375"/>
                </a:cubicBezTo>
                <a:cubicBezTo>
                  <a:pt x="315912" y="206375"/>
                  <a:pt x="315912" y="206375"/>
                  <a:pt x="315912" y="40157"/>
                </a:cubicBezTo>
                <a:cubicBezTo>
                  <a:pt x="315912" y="28284"/>
                  <a:pt x="306685" y="19050"/>
                  <a:pt x="294821" y="19050"/>
                </a:cubicBezTo>
                <a:cubicBezTo>
                  <a:pt x="294821" y="19050"/>
                  <a:pt x="294821" y="19050"/>
                  <a:pt x="41728" y="19050"/>
                </a:cubicBezTo>
                <a:close/>
                <a:moveTo>
                  <a:pt x="40881" y="0"/>
                </a:moveTo>
                <a:cubicBezTo>
                  <a:pt x="40881" y="0"/>
                  <a:pt x="40881" y="0"/>
                  <a:pt x="294082" y="0"/>
                </a:cubicBezTo>
                <a:cubicBezTo>
                  <a:pt x="316501" y="0"/>
                  <a:pt x="334963" y="18405"/>
                  <a:pt x="334963" y="40754"/>
                </a:cubicBezTo>
                <a:cubicBezTo>
                  <a:pt x="334963" y="40754"/>
                  <a:pt x="334963" y="40754"/>
                  <a:pt x="334963" y="206400"/>
                </a:cubicBezTo>
                <a:cubicBezTo>
                  <a:pt x="334963" y="228749"/>
                  <a:pt x="316501" y="247154"/>
                  <a:pt x="294082" y="247154"/>
                </a:cubicBezTo>
                <a:cubicBezTo>
                  <a:pt x="294082" y="247154"/>
                  <a:pt x="294082" y="247154"/>
                  <a:pt x="271663" y="247154"/>
                </a:cubicBezTo>
                <a:cubicBezTo>
                  <a:pt x="271663" y="247154"/>
                  <a:pt x="271663" y="247154"/>
                  <a:pt x="196494" y="332606"/>
                </a:cubicBezTo>
                <a:cubicBezTo>
                  <a:pt x="195175" y="335235"/>
                  <a:pt x="192538" y="336550"/>
                  <a:pt x="189900" y="336550"/>
                </a:cubicBezTo>
                <a:cubicBezTo>
                  <a:pt x="188582" y="336550"/>
                  <a:pt x="187263" y="336550"/>
                  <a:pt x="185944" y="336550"/>
                </a:cubicBezTo>
                <a:cubicBezTo>
                  <a:pt x="181988" y="333921"/>
                  <a:pt x="179350" y="331292"/>
                  <a:pt x="179350" y="326033"/>
                </a:cubicBezTo>
                <a:cubicBezTo>
                  <a:pt x="179350" y="326033"/>
                  <a:pt x="179350" y="326033"/>
                  <a:pt x="179350" y="247154"/>
                </a:cubicBezTo>
                <a:cubicBezTo>
                  <a:pt x="179350" y="247154"/>
                  <a:pt x="179350" y="247154"/>
                  <a:pt x="40881" y="247154"/>
                </a:cubicBezTo>
                <a:cubicBezTo>
                  <a:pt x="18462" y="247154"/>
                  <a:pt x="0" y="228749"/>
                  <a:pt x="0" y="206400"/>
                </a:cubicBezTo>
                <a:cubicBezTo>
                  <a:pt x="0" y="206400"/>
                  <a:pt x="0" y="206400"/>
                  <a:pt x="0" y="40754"/>
                </a:cubicBezTo>
                <a:cubicBezTo>
                  <a:pt x="0" y="18405"/>
                  <a:pt x="18462" y="0"/>
                  <a:pt x="408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矩形 24"/>
          <p:cNvSpPr/>
          <p:nvPr/>
        </p:nvSpPr>
        <p:spPr>
          <a:xfrm>
            <a:off x="29631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品牌故事</a:t>
            </a:r>
          </a:p>
        </p:txBody>
      </p:sp>
      <p:sp>
        <p:nvSpPr>
          <p:cNvPr id="26" name="矩形 25"/>
          <p:cNvSpPr/>
          <p:nvPr/>
        </p:nvSpPr>
        <p:spPr>
          <a:xfrm>
            <a:off x="29631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THE BRAND STORY</a:t>
            </a:r>
          </a:p>
        </p:txBody>
      </p:sp>
    </p:spTree>
    <p:extLst>
      <p:ext uri="{BB962C8B-B14F-4D97-AF65-F5344CB8AC3E}">
        <p14:creationId xmlns:p14="http://schemas.microsoft.com/office/powerpoint/2010/main" val="2986055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25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1750"/>
                            </p:stCondLst>
                            <p:childTnLst>
                              <p:par>
                                <p:cTn id="36" presetID="14" presetClass="entr" presetSubtype="1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childTnLst>
                          </p:cTn>
                        </p:par>
                        <p:par>
                          <p:cTn id="39" fill="hold">
                            <p:stCondLst>
                              <p:cond delay="2250"/>
                            </p:stCondLst>
                            <p:childTnLst>
                              <p:par>
                                <p:cTn id="40" presetID="14" presetClass="entr" presetSubtype="1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par>
                          <p:cTn id="43" fill="hold">
                            <p:stCondLst>
                              <p:cond delay="2750"/>
                            </p:stCondLst>
                            <p:childTnLst>
                              <p:par>
                                <p:cTn id="44" presetID="14" presetClass="entr" presetSubtype="10"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horizontal)">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9"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61307" y="1794331"/>
            <a:ext cx="7931975" cy="2364884"/>
            <a:chOff x="881742" y="2392441"/>
            <a:chExt cx="10575967" cy="3153178"/>
          </a:xfrm>
        </p:grpSpPr>
        <p:sp>
          <p:nvSpPr>
            <p:cNvPr id="2" name="椭圆 10"/>
            <p:cNvSpPr>
              <a:spLocks noChangeArrowheads="1"/>
            </p:cNvSpPr>
            <p:nvPr/>
          </p:nvSpPr>
          <p:spPr bwMode="auto">
            <a:xfrm>
              <a:off x="881742" y="2552023"/>
              <a:ext cx="914400" cy="914400"/>
            </a:xfrm>
            <a:prstGeom prst="ellipse">
              <a:avLst/>
            </a:prstGeom>
            <a:solidFill>
              <a:schemeClr val="accent1"/>
            </a:solidFill>
            <a:ln>
              <a:noFill/>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3" name="椭圆 11"/>
            <p:cNvSpPr>
              <a:spLocks noChangeArrowheads="1"/>
            </p:cNvSpPr>
            <p:nvPr/>
          </p:nvSpPr>
          <p:spPr bwMode="auto">
            <a:xfrm>
              <a:off x="2997880" y="4364948"/>
              <a:ext cx="914400" cy="914400"/>
            </a:xfrm>
            <a:prstGeom prst="ellipse">
              <a:avLst/>
            </a:prstGeom>
            <a:solidFill>
              <a:schemeClr val="accent3"/>
            </a:solidFill>
            <a:ln>
              <a:noFill/>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4" name="椭圆 12"/>
            <p:cNvSpPr>
              <a:spLocks noChangeArrowheads="1"/>
            </p:cNvSpPr>
            <p:nvPr/>
          </p:nvSpPr>
          <p:spPr bwMode="auto">
            <a:xfrm>
              <a:off x="5409292" y="2552023"/>
              <a:ext cx="914400" cy="914400"/>
            </a:xfrm>
            <a:prstGeom prst="ellipse">
              <a:avLst/>
            </a:prstGeom>
            <a:solidFill>
              <a:schemeClr val="accent1"/>
            </a:solidFill>
            <a:ln>
              <a:noFill/>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endParaRPr lang="zh-CN" altLang="en-US">
                <a:solidFill>
                  <a:srgbClr val="FFFFFF"/>
                </a:solidFill>
              </a:endParaRPr>
            </a:p>
          </p:txBody>
        </p:sp>
        <p:sp>
          <p:nvSpPr>
            <p:cNvPr id="5" name="椭圆 13"/>
            <p:cNvSpPr>
              <a:spLocks noChangeArrowheads="1"/>
            </p:cNvSpPr>
            <p:nvPr/>
          </p:nvSpPr>
          <p:spPr bwMode="auto">
            <a:xfrm>
              <a:off x="7479392" y="4364948"/>
              <a:ext cx="914400" cy="914400"/>
            </a:xfrm>
            <a:prstGeom prst="ellipse">
              <a:avLst/>
            </a:prstGeom>
            <a:solidFill>
              <a:schemeClr val="accent3"/>
            </a:solidFill>
            <a:ln>
              <a:noFill/>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endParaRPr lang="zh-CN" altLang="en-US" sz="1200">
                <a:solidFill>
                  <a:srgbClr val="FFFFFF"/>
                </a:solidFill>
              </a:endParaRPr>
            </a:p>
          </p:txBody>
        </p:sp>
        <p:cxnSp>
          <p:nvCxnSpPr>
            <p:cNvPr id="6" name="直接箭头连接符 14"/>
            <p:cNvCxnSpPr>
              <a:cxnSpLocks noChangeShapeType="1"/>
              <a:stCxn id="2" idx="5"/>
              <a:endCxn id="3" idx="1"/>
            </p:cNvCxnSpPr>
            <p:nvPr/>
          </p:nvCxnSpPr>
          <p:spPr bwMode="auto">
            <a:xfrm>
              <a:off x="1662792" y="3333073"/>
              <a:ext cx="1468438" cy="1165225"/>
            </a:xfrm>
            <a:prstGeom prst="straightConnector1">
              <a:avLst/>
            </a:prstGeom>
            <a:noFill/>
            <a:ln w="9525" cmpd="sng">
              <a:solidFill>
                <a:schemeClr val="bg1">
                  <a:lumMod val="75000"/>
                </a:schemeClr>
              </a:solidFill>
              <a:prstDash val="sysDash"/>
              <a:round/>
              <a:headEnd/>
              <a:tailEnd type="triangle" w="med" len="med"/>
            </a:ln>
            <a:extLst>
              <a:ext uri="{909E8E84-426E-40DD-AFC4-6F175D3DCCD1}">
                <a14:hiddenFill xmlns:a14="http://schemas.microsoft.com/office/drawing/2010/main">
                  <a:noFill/>
                </a14:hiddenFill>
              </a:ext>
            </a:extLst>
          </p:spPr>
        </p:cxnSp>
        <p:cxnSp>
          <p:nvCxnSpPr>
            <p:cNvPr id="7" name="直接箭头连接符 15"/>
            <p:cNvCxnSpPr>
              <a:cxnSpLocks noChangeShapeType="1"/>
              <a:stCxn id="3" idx="7"/>
              <a:endCxn id="4" idx="3"/>
            </p:cNvCxnSpPr>
            <p:nvPr/>
          </p:nvCxnSpPr>
          <p:spPr bwMode="auto">
            <a:xfrm flipV="1">
              <a:off x="3777342" y="3333073"/>
              <a:ext cx="1765300" cy="1165225"/>
            </a:xfrm>
            <a:prstGeom prst="straightConnector1">
              <a:avLst/>
            </a:prstGeom>
            <a:noFill/>
            <a:ln w="9525" cmpd="sng">
              <a:solidFill>
                <a:schemeClr val="bg1">
                  <a:lumMod val="75000"/>
                </a:schemeClr>
              </a:solidFill>
              <a:prstDash val="sysDash"/>
              <a:round/>
              <a:headEnd/>
              <a:tailEnd type="triangle" w="med" len="med"/>
            </a:ln>
            <a:extLst>
              <a:ext uri="{909E8E84-426E-40DD-AFC4-6F175D3DCCD1}">
                <a14:hiddenFill xmlns:a14="http://schemas.microsoft.com/office/drawing/2010/main">
                  <a:noFill/>
                </a14:hiddenFill>
              </a:ext>
            </a:extLst>
          </p:spPr>
        </p:cxnSp>
        <p:cxnSp>
          <p:nvCxnSpPr>
            <p:cNvPr id="8" name="直接箭头连接符 16"/>
            <p:cNvCxnSpPr>
              <a:cxnSpLocks noChangeShapeType="1"/>
              <a:stCxn id="4" idx="5"/>
              <a:endCxn id="5" idx="1"/>
            </p:cNvCxnSpPr>
            <p:nvPr/>
          </p:nvCxnSpPr>
          <p:spPr bwMode="auto">
            <a:xfrm>
              <a:off x="6189781" y="3332512"/>
              <a:ext cx="1423522" cy="1166347"/>
            </a:xfrm>
            <a:prstGeom prst="straightConnector1">
              <a:avLst/>
            </a:prstGeom>
            <a:noFill/>
            <a:ln w="9525" cmpd="sng">
              <a:solidFill>
                <a:schemeClr val="bg1">
                  <a:lumMod val="75000"/>
                </a:schemeClr>
              </a:solidFill>
              <a:prstDash val="sysDash"/>
              <a:round/>
              <a:headEnd/>
              <a:tailEnd type="triangle" w="med" len="med"/>
            </a:ln>
            <a:extLst>
              <a:ext uri="{909E8E84-426E-40DD-AFC4-6F175D3DCCD1}">
                <a14:hiddenFill xmlns:a14="http://schemas.microsoft.com/office/drawing/2010/main">
                  <a:noFill/>
                </a14:hiddenFill>
              </a:ext>
            </a:extLst>
          </p:spPr>
        </p:cxnSp>
        <p:sp>
          <p:nvSpPr>
            <p:cNvPr id="9" name="椭圆 17"/>
            <p:cNvSpPr>
              <a:spLocks noChangeAspect="1" noChangeArrowheads="1"/>
            </p:cNvSpPr>
            <p:nvPr/>
          </p:nvSpPr>
          <p:spPr bwMode="auto">
            <a:xfrm>
              <a:off x="1489755" y="3209248"/>
              <a:ext cx="306387" cy="306387"/>
            </a:xfrm>
            <a:prstGeom prst="ellipse">
              <a:avLst/>
            </a:prstGeom>
            <a:solidFill>
              <a:schemeClr val="bg1"/>
            </a:solidFill>
            <a:ln w="19050">
              <a:solidFill>
                <a:schemeClr val="accent1"/>
              </a:solidFill>
              <a:round/>
              <a:headEnd/>
              <a:tailEnd/>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en-US" altLang="zh-CN" dirty="0">
                  <a:solidFill>
                    <a:schemeClr val="accent1"/>
                  </a:solidFill>
                  <a:latin typeface="+mn-lt"/>
                </a:rPr>
                <a:t>1</a:t>
              </a:r>
              <a:endParaRPr lang="zh-CN" altLang="en-US" dirty="0">
                <a:solidFill>
                  <a:schemeClr val="accent1"/>
                </a:solidFill>
                <a:latin typeface="+mn-lt"/>
              </a:endParaRPr>
            </a:p>
          </p:txBody>
        </p:sp>
        <p:sp>
          <p:nvSpPr>
            <p:cNvPr id="10" name="椭圆 18"/>
            <p:cNvSpPr>
              <a:spLocks noChangeAspect="1" noChangeArrowheads="1"/>
            </p:cNvSpPr>
            <p:nvPr/>
          </p:nvSpPr>
          <p:spPr bwMode="auto">
            <a:xfrm>
              <a:off x="3624942" y="4364948"/>
              <a:ext cx="306388" cy="306387"/>
            </a:xfrm>
            <a:prstGeom prst="ellipse">
              <a:avLst/>
            </a:prstGeom>
            <a:solidFill>
              <a:schemeClr val="bg1"/>
            </a:solidFill>
            <a:ln w="19050">
              <a:solidFill>
                <a:schemeClr val="accent3"/>
              </a:solidFill>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1200" dirty="0">
                  <a:solidFill>
                    <a:schemeClr val="accent3"/>
                  </a:solidFill>
                  <a:latin typeface="+mn-lt"/>
                </a:rPr>
                <a:t>2</a:t>
              </a:r>
              <a:endParaRPr lang="zh-CN" altLang="en-US" sz="1200" dirty="0">
                <a:solidFill>
                  <a:schemeClr val="accent3"/>
                </a:solidFill>
                <a:latin typeface="+mn-lt"/>
              </a:endParaRPr>
            </a:p>
          </p:txBody>
        </p:sp>
        <p:sp>
          <p:nvSpPr>
            <p:cNvPr id="11" name="椭圆 19"/>
            <p:cNvSpPr>
              <a:spLocks noChangeAspect="1" noChangeArrowheads="1"/>
            </p:cNvSpPr>
            <p:nvPr/>
          </p:nvSpPr>
          <p:spPr bwMode="auto">
            <a:xfrm>
              <a:off x="8198530" y="4858660"/>
              <a:ext cx="306387" cy="306388"/>
            </a:xfrm>
            <a:prstGeom prst="ellipse">
              <a:avLst/>
            </a:prstGeom>
            <a:solidFill>
              <a:schemeClr val="bg1"/>
            </a:solidFill>
            <a:ln w="19050">
              <a:solidFill>
                <a:schemeClr val="accent3"/>
              </a:solidFill>
              <a:round/>
              <a:headEnd/>
              <a:tailEnd/>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en-US" altLang="zh-CN" sz="1200">
                  <a:solidFill>
                    <a:schemeClr val="accent3"/>
                  </a:solidFill>
                  <a:latin typeface="+mn-lt"/>
                </a:rPr>
                <a:t>4</a:t>
              </a:r>
              <a:endParaRPr lang="zh-CN" altLang="en-US" sz="1200">
                <a:solidFill>
                  <a:schemeClr val="accent3"/>
                </a:solidFill>
                <a:latin typeface="+mn-lt"/>
              </a:endParaRPr>
            </a:p>
          </p:txBody>
        </p:sp>
        <p:sp>
          <p:nvSpPr>
            <p:cNvPr id="20" name="Freeform 5"/>
            <p:cNvSpPr>
              <a:spLocks noChangeAspect="1" noEditPoints="1"/>
            </p:cNvSpPr>
            <p:nvPr/>
          </p:nvSpPr>
          <p:spPr bwMode="auto">
            <a:xfrm>
              <a:off x="1069067" y="2752048"/>
              <a:ext cx="539750" cy="514350"/>
            </a:xfrm>
            <a:custGeom>
              <a:avLst/>
              <a:gdLst>
                <a:gd name="T0" fmla="*/ 1460 w 2389"/>
                <a:gd name="T1" fmla="*/ 2175 h 2272"/>
                <a:gd name="T2" fmla="*/ 1456 w 2389"/>
                <a:gd name="T3" fmla="*/ 2038 h 2272"/>
                <a:gd name="T4" fmla="*/ 1920 w 2389"/>
                <a:gd name="T5" fmla="*/ 1771 h 2272"/>
                <a:gd name="T6" fmla="*/ 1838 w 2389"/>
                <a:gd name="T7" fmla="*/ 1553 h 2272"/>
                <a:gd name="T8" fmla="*/ 1851 w 2389"/>
                <a:gd name="T9" fmla="*/ 1288 h 2272"/>
                <a:gd name="T10" fmla="*/ 1474 w 2389"/>
                <a:gd name="T11" fmla="*/ 972 h 2272"/>
                <a:gd name="T12" fmla="*/ 1810 w 2389"/>
                <a:gd name="T13" fmla="*/ 504 h 2272"/>
                <a:gd name="T14" fmla="*/ 1349 w 2389"/>
                <a:gd name="T15" fmla="*/ 137 h 2272"/>
                <a:gd name="T16" fmla="*/ 1436 w 2389"/>
                <a:gd name="T17" fmla="*/ 441 h 2272"/>
                <a:gd name="T18" fmla="*/ 1308 w 2389"/>
                <a:gd name="T19" fmla="*/ 749 h 2272"/>
                <a:gd name="T20" fmla="*/ 918 w 2389"/>
                <a:gd name="T21" fmla="*/ 721 h 2272"/>
                <a:gd name="T22" fmla="*/ 1019 w 2389"/>
                <a:gd name="T23" fmla="*/ 962 h 2272"/>
                <a:gd name="T24" fmla="*/ 1275 w 2389"/>
                <a:gd name="T25" fmla="*/ 1292 h 2272"/>
                <a:gd name="T26" fmla="*/ 854 w 2389"/>
                <a:gd name="T27" fmla="*/ 1363 h 2272"/>
                <a:gd name="T28" fmla="*/ 581 w 2389"/>
                <a:gd name="T29" fmla="*/ 1007 h 2272"/>
                <a:gd name="T30" fmla="*/ 336 w 2389"/>
                <a:gd name="T31" fmla="*/ 1094 h 2272"/>
                <a:gd name="T32" fmla="*/ 342 w 2389"/>
                <a:gd name="T33" fmla="*/ 1239 h 2272"/>
                <a:gd name="T34" fmla="*/ 201 w 2389"/>
                <a:gd name="T35" fmla="*/ 1094 h 2272"/>
                <a:gd name="T36" fmla="*/ 2389 w 2389"/>
                <a:gd name="T37" fmla="*/ 1094 h 2272"/>
                <a:gd name="T38" fmla="*/ 1301 w 2389"/>
                <a:gd name="T39" fmla="*/ 1535 h 2272"/>
                <a:gd name="T40" fmla="*/ 1478 w 2389"/>
                <a:gd name="T41" fmla="*/ 1399 h 2272"/>
                <a:gd name="T42" fmla="*/ 966 w 2389"/>
                <a:gd name="T43" fmla="*/ 1516 h 2272"/>
                <a:gd name="T44" fmla="*/ 236 w 2389"/>
                <a:gd name="T45" fmla="*/ 1389 h 2272"/>
                <a:gd name="T46" fmla="*/ 207 w 2389"/>
                <a:gd name="T47" fmla="*/ 1482 h 2272"/>
                <a:gd name="T48" fmla="*/ 322 w 2389"/>
                <a:gd name="T49" fmla="*/ 1831 h 2272"/>
                <a:gd name="T50" fmla="*/ 52 w 2389"/>
                <a:gd name="T51" fmla="*/ 1732 h 2272"/>
                <a:gd name="T52" fmla="*/ 13 w 2389"/>
                <a:gd name="T53" fmla="*/ 1802 h 2272"/>
                <a:gd name="T54" fmla="*/ 111 w 2389"/>
                <a:gd name="T55" fmla="*/ 1975 h 2272"/>
                <a:gd name="T56" fmla="*/ 179 w 2389"/>
                <a:gd name="T57" fmla="*/ 2119 h 2272"/>
                <a:gd name="T58" fmla="*/ 1568 w 2389"/>
                <a:gd name="T59" fmla="*/ 1413 h 2272"/>
                <a:gd name="T60" fmla="*/ 1288 w 2389"/>
                <a:gd name="T61" fmla="*/ 1867 h 2272"/>
                <a:gd name="T62" fmla="*/ 1345 w 2389"/>
                <a:gd name="T63" fmla="*/ 2114 h 2272"/>
                <a:gd name="T64" fmla="*/ 1240 w 2389"/>
                <a:gd name="T65" fmla="*/ 2264 h 2272"/>
                <a:gd name="T66" fmla="*/ 974 w 2389"/>
                <a:gd name="T67" fmla="*/ 2010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89" h="2272">
                  <a:moveTo>
                    <a:pt x="2389" y="1094"/>
                  </a:moveTo>
                  <a:cubicBezTo>
                    <a:pt x="2389" y="1641"/>
                    <a:pt x="1985" y="2095"/>
                    <a:pt x="1460" y="2175"/>
                  </a:cubicBezTo>
                  <a:cubicBezTo>
                    <a:pt x="1465" y="2151"/>
                    <a:pt x="1466" y="2126"/>
                    <a:pt x="1463" y="2100"/>
                  </a:cubicBezTo>
                  <a:cubicBezTo>
                    <a:pt x="1463" y="2100"/>
                    <a:pt x="1460" y="2074"/>
                    <a:pt x="1456" y="2038"/>
                  </a:cubicBezTo>
                  <a:cubicBezTo>
                    <a:pt x="1642" y="2007"/>
                    <a:pt x="1810" y="1921"/>
                    <a:pt x="1944" y="1798"/>
                  </a:cubicBezTo>
                  <a:cubicBezTo>
                    <a:pt x="1936" y="1792"/>
                    <a:pt x="1928" y="1783"/>
                    <a:pt x="1920" y="1771"/>
                  </a:cubicBezTo>
                  <a:cubicBezTo>
                    <a:pt x="1884" y="1720"/>
                    <a:pt x="1931" y="1669"/>
                    <a:pt x="1931" y="1623"/>
                  </a:cubicBezTo>
                  <a:cubicBezTo>
                    <a:pt x="1931" y="1579"/>
                    <a:pt x="1841" y="1583"/>
                    <a:pt x="1838" y="1553"/>
                  </a:cubicBezTo>
                  <a:cubicBezTo>
                    <a:pt x="1827" y="1452"/>
                    <a:pt x="1901" y="1450"/>
                    <a:pt x="1940" y="1411"/>
                  </a:cubicBezTo>
                  <a:cubicBezTo>
                    <a:pt x="1979" y="1372"/>
                    <a:pt x="1901" y="1282"/>
                    <a:pt x="1851" y="1288"/>
                  </a:cubicBezTo>
                  <a:cubicBezTo>
                    <a:pt x="1800" y="1294"/>
                    <a:pt x="1657" y="1265"/>
                    <a:pt x="1670" y="1155"/>
                  </a:cubicBezTo>
                  <a:cubicBezTo>
                    <a:pt x="1686" y="1022"/>
                    <a:pt x="1500" y="1034"/>
                    <a:pt x="1474" y="972"/>
                  </a:cubicBezTo>
                  <a:cubicBezTo>
                    <a:pt x="1435" y="881"/>
                    <a:pt x="1499" y="770"/>
                    <a:pt x="1583" y="745"/>
                  </a:cubicBezTo>
                  <a:cubicBezTo>
                    <a:pt x="1702" y="709"/>
                    <a:pt x="1820" y="612"/>
                    <a:pt x="1810" y="504"/>
                  </a:cubicBezTo>
                  <a:cubicBezTo>
                    <a:pt x="1800" y="381"/>
                    <a:pt x="1745" y="271"/>
                    <a:pt x="1653" y="205"/>
                  </a:cubicBezTo>
                  <a:cubicBezTo>
                    <a:pt x="1558" y="167"/>
                    <a:pt x="1456" y="143"/>
                    <a:pt x="1349" y="137"/>
                  </a:cubicBezTo>
                  <a:cubicBezTo>
                    <a:pt x="1253" y="141"/>
                    <a:pt x="1169" y="162"/>
                    <a:pt x="1173" y="206"/>
                  </a:cubicBezTo>
                  <a:cubicBezTo>
                    <a:pt x="1182" y="313"/>
                    <a:pt x="1487" y="341"/>
                    <a:pt x="1436" y="441"/>
                  </a:cubicBezTo>
                  <a:cubicBezTo>
                    <a:pt x="1410" y="493"/>
                    <a:pt x="1209" y="567"/>
                    <a:pt x="1247" y="645"/>
                  </a:cubicBezTo>
                  <a:cubicBezTo>
                    <a:pt x="1271" y="696"/>
                    <a:pt x="1331" y="652"/>
                    <a:pt x="1308" y="749"/>
                  </a:cubicBezTo>
                  <a:cubicBezTo>
                    <a:pt x="1298" y="794"/>
                    <a:pt x="1259" y="878"/>
                    <a:pt x="1199" y="884"/>
                  </a:cubicBezTo>
                  <a:cubicBezTo>
                    <a:pt x="1137" y="889"/>
                    <a:pt x="1086" y="726"/>
                    <a:pt x="918" y="721"/>
                  </a:cubicBezTo>
                  <a:cubicBezTo>
                    <a:pt x="839" y="718"/>
                    <a:pt x="727" y="844"/>
                    <a:pt x="822" y="934"/>
                  </a:cubicBezTo>
                  <a:cubicBezTo>
                    <a:pt x="879" y="988"/>
                    <a:pt x="987" y="869"/>
                    <a:pt x="1019" y="962"/>
                  </a:cubicBezTo>
                  <a:cubicBezTo>
                    <a:pt x="1041" y="1028"/>
                    <a:pt x="1016" y="1166"/>
                    <a:pt x="1121" y="1224"/>
                  </a:cubicBezTo>
                  <a:cubicBezTo>
                    <a:pt x="1159" y="1245"/>
                    <a:pt x="1217" y="1263"/>
                    <a:pt x="1275" y="1292"/>
                  </a:cubicBezTo>
                  <a:cubicBezTo>
                    <a:pt x="1189" y="1310"/>
                    <a:pt x="1084" y="1343"/>
                    <a:pt x="959" y="1391"/>
                  </a:cubicBezTo>
                  <a:cubicBezTo>
                    <a:pt x="854" y="1363"/>
                    <a:pt x="854" y="1363"/>
                    <a:pt x="854" y="1363"/>
                  </a:cubicBezTo>
                  <a:cubicBezTo>
                    <a:pt x="898" y="1326"/>
                    <a:pt x="969" y="1301"/>
                    <a:pt x="952" y="1221"/>
                  </a:cubicBezTo>
                  <a:cubicBezTo>
                    <a:pt x="925" y="1103"/>
                    <a:pt x="721" y="1148"/>
                    <a:pt x="581" y="1007"/>
                  </a:cubicBezTo>
                  <a:cubicBezTo>
                    <a:pt x="538" y="964"/>
                    <a:pt x="446" y="821"/>
                    <a:pt x="446" y="649"/>
                  </a:cubicBezTo>
                  <a:cubicBezTo>
                    <a:pt x="376" y="782"/>
                    <a:pt x="336" y="933"/>
                    <a:pt x="336" y="1094"/>
                  </a:cubicBezTo>
                  <a:cubicBezTo>
                    <a:pt x="336" y="1143"/>
                    <a:pt x="340" y="1192"/>
                    <a:pt x="347" y="1239"/>
                  </a:cubicBezTo>
                  <a:cubicBezTo>
                    <a:pt x="345" y="1239"/>
                    <a:pt x="344" y="1239"/>
                    <a:pt x="342" y="1239"/>
                  </a:cubicBezTo>
                  <a:cubicBezTo>
                    <a:pt x="298" y="1239"/>
                    <a:pt x="255" y="1248"/>
                    <a:pt x="214" y="1266"/>
                  </a:cubicBezTo>
                  <a:cubicBezTo>
                    <a:pt x="205" y="1210"/>
                    <a:pt x="201" y="1152"/>
                    <a:pt x="201" y="1094"/>
                  </a:cubicBezTo>
                  <a:cubicBezTo>
                    <a:pt x="201" y="491"/>
                    <a:pt x="691" y="0"/>
                    <a:pt x="1295" y="0"/>
                  </a:cubicBezTo>
                  <a:cubicBezTo>
                    <a:pt x="1898" y="0"/>
                    <a:pt x="2389" y="491"/>
                    <a:pt x="2389" y="1094"/>
                  </a:cubicBezTo>
                  <a:close/>
                  <a:moveTo>
                    <a:pt x="1568" y="1413"/>
                  </a:moveTo>
                  <a:cubicBezTo>
                    <a:pt x="1301" y="1535"/>
                    <a:pt x="1301" y="1535"/>
                    <a:pt x="1301" y="1535"/>
                  </a:cubicBezTo>
                  <a:cubicBezTo>
                    <a:pt x="1305" y="1477"/>
                    <a:pt x="1305" y="1477"/>
                    <a:pt x="1305" y="1477"/>
                  </a:cubicBezTo>
                  <a:cubicBezTo>
                    <a:pt x="1478" y="1399"/>
                    <a:pt x="1478" y="1399"/>
                    <a:pt x="1478" y="1399"/>
                  </a:cubicBezTo>
                  <a:cubicBezTo>
                    <a:pt x="1453" y="1397"/>
                    <a:pt x="1428" y="1397"/>
                    <a:pt x="1402" y="1397"/>
                  </a:cubicBezTo>
                  <a:cubicBezTo>
                    <a:pt x="1307" y="1397"/>
                    <a:pt x="1145" y="1445"/>
                    <a:pt x="966" y="1516"/>
                  </a:cubicBezTo>
                  <a:cubicBezTo>
                    <a:pt x="393" y="1365"/>
                    <a:pt x="393" y="1365"/>
                    <a:pt x="393" y="1365"/>
                  </a:cubicBezTo>
                  <a:cubicBezTo>
                    <a:pt x="340" y="1351"/>
                    <a:pt x="283" y="1359"/>
                    <a:pt x="236" y="1389"/>
                  </a:cubicBezTo>
                  <a:cubicBezTo>
                    <a:pt x="208" y="1407"/>
                    <a:pt x="208" y="1407"/>
                    <a:pt x="208" y="1407"/>
                  </a:cubicBezTo>
                  <a:cubicBezTo>
                    <a:pt x="180" y="1424"/>
                    <a:pt x="180" y="1464"/>
                    <a:pt x="207" y="1482"/>
                  </a:cubicBezTo>
                  <a:cubicBezTo>
                    <a:pt x="551" y="1705"/>
                    <a:pt x="551" y="1705"/>
                    <a:pt x="551" y="1705"/>
                  </a:cubicBezTo>
                  <a:cubicBezTo>
                    <a:pt x="469" y="1747"/>
                    <a:pt x="391" y="1790"/>
                    <a:pt x="322" y="1831"/>
                  </a:cubicBezTo>
                  <a:cubicBezTo>
                    <a:pt x="145" y="1737"/>
                    <a:pt x="145" y="1737"/>
                    <a:pt x="145" y="1737"/>
                  </a:cubicBezTo>
                  <a:cubicBezTo>
                    <a:pt x="117" y="1722"/>
                    <a:pt x="82" y="1720"/>
                    <a:pt x="52" y="1732"/>
                  </a:cubicBezTo>
                  <a:cubicBezTo>
                    <a:pt x="35" y="1739"/>
                    <a:pt x="35" y="1739"/>
                    <a:pt x="35" y="1739"/>
                  </a:cubicBezTo>
                  <a:cubicBezTo>
                    <a:pt x="10" y="1749"/>
                    <a:pt x="0" y="1779"/>
                    <a:pt x="13" y="1802"/>
                  </a:cubicBezTo>
                  <a:cubicBezTo>
                    <a:pt x="111" y="1975"/>
                    <a:pt x="111" y="1975"/>
                    <a:pt x="111" y="1975"/>
                  </a:cubicBezTo>
                  <a:cubicBezTo>
                    <a:pt x="111" y="1975"/>
                    <a:pt x="111" y="1975"/>
                    <a:pt x="111" y="1975"/>
                  </a:cubicBezTo>
                  <a:cubicBezTo>
                    <a:pt x="74" y="2007"/>
                    <a:pt x="53" y="2033"/>
                    <a:pt x="53" y="2051"/>
                  </a:cubicBezTo>
                  <a:cubicBezTo>
                    <a:pt x="53" y="2105"/>
                    <a:pt x="120" y="2119"/>
                    <a:pt x="179" y="2119"/>
                  </a:cubicBezTo>
                  <a:cubicBezTo>
                    <a:pt x="284" y="2119"/>
                    <a:pt x="1671" y="1801"/>
                    <a:pt x="1671" y="1513"/>
                  </a:cubicBezTo>
                  <a:cubicBezTo>
                    <a:pt x="1671" y="1456"/>
                    <a:pt x="1632" y="1428"/>
                    <a:pt x="1568" y="1413"/>
                  </a:cubicBezTo>
                  <a:close/>
                  <a:moveTo>
                    <a:pt x="983" y="1975"/>
                  </a:moveTo>
                  <a:cubicBezTo>
                    <a:pt x="1288" y="1867"/>
                    <a:pt x="1288" y="1867"/>
                    <a:pt x="1288" y="1867"/>
                  </a:cubicBezTo>
                  <a:cubicBezTo>
                    <a:pt x="1302" y="1862"/>
                    <a:pt x="1316" y="1871"/>
                    <a:pt x="1318" y="1885"/>
                  </a:cubicBezTo>
                  <a:cubicBezTo>
                    <a:pt x="1345" y="2114"/>
                    <a:pt x="1345" y="2114"/>
                    <a:pt x="1345" y="2114"/>
                  </a:cubicBezTo>
                  <a:cubicBezTo>
                    <a:pt x="1351" y="2171"/>
                    <a:pt x="1320" y="2226"/>
                    <a:pt x="1268" y="2251"/>
                  </a:cubicBezTo>
                  <a:cubicBezTo>
                    <a:pt x="1240" y="2264"/>
                    <a:pt x="1240" y="2264"/>
                    <a:pt x="1240" y="2264"/>
                  </a:cubicBezTo>
                  <a:cubicBezTo>
                    <a:pt x="1222" y="2272"/>
                    <a:pt x="1201" y="2268"/>
                    <a:pt x="1188" y="2253"/>
                  </a:cubicBezTo>
                  <a:cubicBezTo>
                    <a:pt x="974" y="2010"/>
                    <a:pt x="974" y="2010"/>
                    <a:pt x="974" y="2010"/>
                  </a:cubicBezTo>
                  <a:cubicBezTo>
                    <a:pt x="963" y="1998"/>
                    <a:pt x="968" y="1980"/>
                    <a:pt x="983" y="19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2"/>
            <p:cNvSpPr>
              <a:spLocks noChangeAspect="1" noEditPoints="1"/>
            </p:cNvSpPr>
            <p:nvPr/>
          </p:nvSpPr>
          <p:spPr bwMode="auto">
            <a:xfrm>
              <a:off x="3186792" y="4561798"/>
              <a:ext cx="539750" cy="520700"/>
            </a:xfrm>
            <a:custGeom>
              <a:avLst/>
              <a:gdLst>
                <a:gd name="T0" fmla="*/ 220 w 340"/>
                <a:gd name="T1" fmla="*/ 272 h 328"/>
                <a:gd name="T2" fmla="*/ 220 w 340"/>
                <a:gd name="T3" fmla="*/ 150 h 328"/>
                <a:gd name="T4" fmla="*/ 291 w 340"/>
                <a:gd name="T5" fmla="*/ 139 h 328"/>
                <a:gd name="T6" fmla="*/ 163 w 340"/>
                <a:gd name="T7" fmla="*/ 32 h 328"/>
                <a:gd name="T8" fmla="*/ 32 w 340"/>
                <a:gd name="T9" fmla="*/ 163 h 328"/>
                <a:gd name="T10" fmla="*/ 163 w 340"/>
                <a:gd name="T11" fmla="*/ 294 h 328"/>
                <a:gd name="T12" fmla="*/ 184 w 340"/>
                <a:gd name="T13" fmla="*/ 292 h 328"/>
                <a:gd name="T14" fmla="*/ 210 w 340"/>
                <a:gd name="T15" fmla="*/ 273 h 328"/>
                <a:gd name="T16" fmla="*/ 220 w 340"/>
                <a:gd name="T17" fmla="*/ 272 h 328"/>
                <a:gd name="T18" fmla="*/ 187 w 340"/>
                <a:gd name="T19" fmla="*/ 43 h 328"/>
                <a:gd name="T20" fmla="*/ 173 w 340"/>
                <a:gd name="T21" fmla="*/ 104 h 328"/>
                <a:gd name="T22" fmla="*/ 159 w 340"/>
                <a:gd name="T23" fmla="*/ 104 h 328"/>
                <a:gd name="T24" fmla="*/ 149 w 340"/>
                <a:gd name="T25" fmla="*/ 43 h 328"/>
                <a:gd name="T26" fmla="*/ 187 w 340"/>
                <a:gd name="T27" fmla="*/ 43 h 328"/>
                <a:gd name="T28" fmla="*/ 163 w 340"/>
                <a:gd name="T29" fmla="*/ 212 h 328"/>
                <a:gd name="T30" fmla="*/ 114 w 340"/>
                <a:gd name="T31" fmla="*/ 163 h 328"/>
                <a:gd name="T32" fmla="*/ 163 w 340"/>
                <a:gd name="T33" fmla="*/ 114 h 328"/>
                <a:gd name="T34" fmla="*/ 212 w 340"/>
                <a:gd name="T35" fmla="*/ 163 h 328"/>
                <a:gd name="T36" fmla="*/ 163 w 340"/>
                <a:gd name="T37" fmla="*/ 212 h 328"/>
                <a:gd name="T38" fmla="*/ 163 w 340"/>
                <a:gd name="T39" fmla="*/ 126 h 328"/>
                <a:gd name="T40" fmla="*/ 126 w 340"/>
                <a:gd name="T41" fmla="*/ 163 h 328"/>
                <a:gd name="T42" fmla="*/ 163 w 340"/>
                <a:gd name="T43" fmla="*/ 200 h 328"/>
                <a:gd name="T44" fmla="*/ 200 w 340"/>
                <a:gd name="T45" fmla="*/ 163 h 328"/>
                <a:gd name="T46" fmla="*/ 163 w 340"/>
                <a:gd name="T47" fmla="*/ 126 h 328"/>
                <a:gd name="T48" fmla="*/ 163 w 340"/>
                <a:gd name="T49" fmla="*/ 189 h 328"/>
                <a:gd name="T50" fmla="*/ 137 w 340"/>
                <a:gd name="T51" fmla="*/ 163 h 328"/>
                <a:gd name="T52" fmla="*/ 163 w 340"/>
                <a:gd name="T53" fmla="*/ 137 h 328"/>
                <a:gd name="T54" fmla="*/ 189 w 340"/>
                <a:gd name="T55" fmla="*/ 163 h 328"/>
                <a:gd name="T56" fmla="*/ 163 w 340"/>
                <a:gd name="T57" fmla="*/ 189 h 328"/>
                <a:gd name="T58" fmla="*/ 180 w 340"/>
                <a:gd name="T59" fmla="*/ 315 h 328"/>
                <a:gd name="T60" fmla="*/ 184 w 340"/>
                <a:gd name="T61" fmla="*/ 324 h 328"/>
                <a:gd name="T62" fmla="*/ 163 w 340"/>
                <a:gd name="T63" fmla="*/ 326 h 328"/>
                <a:gd name="T64" fmla="*/ 0 w 340"/>
                <a:gd name="T65" fmla="*/ 163 h 328"/>
                <a:gd name="T66" fmla="*/ 163 w 340"/>
                <a:gd name="T67" fmla="*/ 0 h 328"/>
                <a:gd name="T68" fmla="*/ 323 w 340"/>
                <a:gd name="T69" fmla="*/ 134 h 328"/>
                <a:gd name="T70" fmla="*/ 307 w 340"/>
                <a:gd name="T71" fmla="*/ 136 h 328"/>
                <a:gd name="T72" fmla="*/ 163 w 340"/>
                <a:gd name="T73" fmla="*/ 16 h 328"/>
                <a:gd name="T74" fmla="*/ 16 w 340"/>
                <a:gd name="T75" fmla="*/ 163 h 328"/>
                <a:gd name="T76" fmla="*/ 163 w 340"/>
                <a:gd name="T77" fmla="*/ 310 h 328"/>
                <a:gd name="T78" fmla="*/ 179 w 340"/>
                <a:gd name="T79" fmla="*/ 309 h 328"/>
                <a:gd name="T80" fmla="*/ 180 w 340"/>
                <a:gd name="T81" fmla="*/ 315 h 328"/>
                <a:gd name="T82" fmla="*/ 340 w 340"/>
                <a:gd name="T83" fmla="*/ 142 h 328"/>
                <a:gd name="T84" fmla="*/ 340 w 340"/>
                <a:gd name="T85" fmla="*/ 283 h 328"/>
                <a:gd name="T86" fmla="*/ 317 w 340"/>
                <a:gd name="T87" fmla="*/ 308 h 328"/>
                <a:gd name="T88" fmla="*/ 285 w 340"/>
                <a:gd name="T89" fmla="*/ 294 h 328"/>
                <a:gd name="T90" fmla="*/ 307 w 340"/>
                <a:gd name="T91" fmla="*/ 266 h 328"/>
                <a:gd name="T92" fmla="*/ 326 w 340"/>
                <a:gd name="T93" fmla="*/ 267 h 328"/>
                <a:gd name="T94" fmla="*/ 326 w 340"/>
                <a:gd name="T95" fmla="*/ 182 h 328"/>
                <a:gd name="T96" fmla="*/ 250 w 340"/>
                <a:gd name="T97" fmla="*/ 196 h 328"/>
                <a:gd name="T98" fmla="*/ 249 w 340"/>
                <a:gd name="T99" fmla="*/ 302 h 328"/>
                <a:gd name="T100" fmla="*/ 249 w 340"/>
                <a:gd name="T101" fmla="*/ 302 h 328"/>
                <a:gd name="T102" fmla="*/ 227 w 340"/>
                <a:gd name="T103" fmla="*/ 325 h 328"/>
                <a:gd name="T104" fmla="*/ 195 w 340"/>
                <a:gd name="T105" fmla="*/ 311 h 328"/>
                <a:gd name="T106" fmla="*/ 217 w 340"/>
                <a:gd name="T107" fmla="*/ 284 h 328"/>
                <a:gd name="T108" fmla="*/ 235 w 340"/>
                <a:gd name="T109" fmla="*/ 284 h 328"/>
                <a:gd name="T110" fmla="*/ 235 w 340"/>
                <a:gd name="T111" fmla="*/ 159 h 328"/>
                <a:gd name="T112" fmla="*/ 340 w 340"/>
                <a:gd name="T113" fmla="*/ 14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 h="328">
                  <a:moveTo>
                    <a:pt x="220" y="272"/>
                  </a:moveTo>
                  <a:cubicBezTo>
                    <a:pt x="220" y="150"/>
                    <a:pt x="220" y="150"/>
                    <a:pt x="220" y="150"/>
                  </a:cubicBezTo>
                  <a:cubicBezTo>
                    <a:pt x="291" y="139"/>
                    <a:pt x="291" y="139"/>
                    <a:pt x="291" y="139"/>
                  </a:cubicBezTo>
                  <a:cubicBezTo>
                    <a:pt x="280" y="78"/>
                    <a:pt x="227" y="32"/>
                    <a:pt x="163" y="32"/>
                  </a:cubicBezTo>
                  <a:cubicBezTo>
                    <a:pt x="91" y="32"/>
                    <a:pt x="32" y="91"/>
                    <a:pt x="32" y="163"/>
                  </a:cubicBezTo>
                  <a:cubicBezTo>
                    <a:pt x="32" y="235"/>
                    <a:pt x="91" y="294"/>
                    <a:pt x="163" y="294"/>
                  </a:cubicBezTo>
                  <a:cubicBezTo>
                    <a:pt x="170" y="294"/>
                    <a:pt x="177" y="293"/>
                    <a:pt x="184" y="292"/>
                  </a:cubicBezTo>
                  <a:cubicBezTo>
                    <a:pt x="189" y="283"/>
                    <a:pt x="198" y="276"/>
                    <a:pt x="210" y="273"/>
                  </a:cubicBezTo>
                  <a:cubicBezTo>
                    <a:pt x="213" y="273"/>
                    <a:pt x="217" y="272"/>
                    <a:pt x="220" y="272"/>
                  </a:cubicBezTo>
                  <a:close/>
                  <a:moveTo>
                    <a:pt x="187" y="43"/>
                  </a:moveTo>
                  <a:cubicBezTo>
                    <a:pt x="173" y="104"/>
                    <a:pt x="173" y="104"/>
                    <a:pt x="173" y="104"/>
                  </a:cubicBezTo>
                  <a:cubicBezTo>
                    <a:pt x="159" y="104"/>
                    <a:pt x="159" y="104"/>
                    <a:pt x="159" y="104"/>
                  </a:cubicBezTo>
                  <a:cubicBezTo>
                    <a:pt x="149" y="43"/>
                    <a:pt x="149" y="43"/>
                    <a:pt x="149" y="43"/>
                  </a:cubicBezTo>
                  <a:cubicBezTo>
                    <a:pt x="164" y="36"/>
                    <a:pt x="187" y="43"/>
                    <a:pt x="187" y="43"/>
                  </a:cubicBezTo>
                  <a:close/>
                  <a:moveTo>
                    <a:pt x="163" y="212"/>
                  </a:moveTo>
                  <a:cubicBezTo>
                    <a:pt x="136" y="212"/>
                    <a:pt x="114" y="190"/>
                    <a:pt x="114" y="163"/>
                  </a:cubicBezTo>
                  <a:cubicBezTo>
                    <a:pt x="114" y="136"/>
                    <a:pt x="136" y="114"/>
                    <a:pt x="163" y="114"/>
                  </a:cubicBezTo>
                  <a:cubicBezTo>
                    <a:pt x="190" y="114"/>
                    <a:pt x="212" y="136"/>
                    <a:pt x="212" y="163"/>
                  </a:cubicBezTo>
                  <a:cubicBezTo>
                    <a:pt x="212" y="190"/>
                    <a:pt x="190" y="212"/>
                    <a:pt x="163" y="212"/>
                  </a:cubicBezTo>
                  <a:close/>
                  <a:moveTo>
                    <a:pt x="163" y="126"/>
                  </a:moveTo>
                  <a:cubicBezTo>
                    <a:pt x="143" y="126"/>
                    <a:pt x="126" y="143"/>
                    <a:pt x="126" y="163"/>
                  </a:cubicBezTo>
                  <a:cubicBezTo>
                    <a:pt x="126" y="183"/>
                    <a:pt x="143" y="200"/>
                    <a:pt x="163" y="200"/>
                  </a:cubicBezTo>
                  <a:cubicBezTo>
                    <a:pt x="183" y="200"/>
                    <a:pt x="200" y="183"/>
                    <a:pt x="200" y="163"/>
                  </a:cubicBezTo>
                  <a:cubicBezTo>
                    <a:pt x="200" y="143"/>
                    <a:pt x="183" y="126"/>
                    <a:pt x="163" y="126"/>
                  </a:cubicBezTo>
                  <a:close/>
                  <a:moveTo>
                    <a:pt x="163" y="189"/>
                  </a:moveTo>
                  <a:cubicBezTo>
                    <a:pt x="148" y="189"/>
                    <a:pt x="137" y="178"/>
                    <a:pt x="137" y="163"/>
                  </a:cubicBezTo>
                  <a:cubicBezTo>
                    <a:pt x="137" y="148"/>
                    <a:pt x="148" y="137"/>
                    <a:pt x="163" y="137"/>
                  </a:cubicBezTo>
                  <a:cubicBezTo>
                    <a:pt x="178" y="137"/>
                    <a:pt x="189" y="148"/>
                    <a:pt x="189" y="163"/>
                  </a:cubicBezTo>
                  <a:cubicBezTo>
                    <a:pt x="189" y="178"/>
                    <a:pt x="178" y="189"/>
                    <a:pt x="163" y="189"/>
                  </a:cubicBezTo>
                  <a:close/>
                  <a:moveTo>
                    <a:pt x="180" y="315"/>
                  </a:moveTo>
                  <a:cubicBezTo>
                    <a:pt x="180" y="318"/>
                    <a:pt x="182" y="321"/>
                    <a:pt x="184" y="324"/>
                  </a:cubicBezTo>
                  <a:cubicBezTo>
                    <a:pt x="177" y="325"/>
                    <a:pt x="170" y="326"/>
                    <a:pt x="163" y="326"/>
                  </a:cubicBezTo>
                  <a:cubicBezTo>
                    <a:pt x="73" y="326"/>
                    <a:pt x="0" y="253"/>
                    <a:pt x="0" y="163"/>
                  </a:cubicBezTo>
                  <a:cubicBezTo>
                    <a:pt x="0" y="73"/>
                    <a:pt x="73" y="0"/>
                    <a:pt x="163" y="0"/>
                  </a:cubicBezTo>
                  <a:cubicBezTo>
                    <a:pt x="243" y="0"/>
                    <a:pt x="309" y="58"/>
                    <a:pt x="323" y="134"/>
                  </a:cubicBezTo>
                  <a:cubicBezTo>
                    <a:pt x="307" y="136"/>
                    <a:pt x="307" y="136"/>
                    <a:pt x="307" y="136"/>
                  </a:cubicBezTo>
                  <a:cubicBezTo>
                    <a:pt x="294" y="68"/>
                    <a:pt x="235" y="16"/>
                    <a:pt x="163" y="16"/>
                  </a:cubicBezTo>
                  <a:cubicBezTo>
                    <a:pt x="82" y="16"/>
                    <a:pt x="16" y="82"/>
                    <a:pt x="16" y="163"/>
                  </a:cubicBezTo>
                  <a:cubicBezTo>
                    <a:pt x="16" y="244"/>
                    <a:pt x="82" y="310"/>
                    <a:pt x="163" y="310"/>
                  </a:cubicBezTo>
                  <a:cubicBezTo>
                    <a:pt x="168" y="310"/>
                    <a:pt x="174" y="309"/>
                    <a:pt x="179" y="309"/>
                  </a:cubicBezTo>
                  <a:cubicBezTo>
                    <a:pt x="179" y="311"/>
                    <a:pt x="179" y="313"/>
                    <a:pt x="180" y="315"/>
                  </a:cubicBezTo>
                  <a:close/>
                  <a:moveTo>
                    <a:pt x="340" y="142"/>
                  </a:moveTo>
                  <a:cubicBezTo>
                    <a:pt x="340" y="283"/>
                    <a:pt x="340" y="283"/>
                    <a:pt x="340" y="283"/>
                  </a:cubicBezTo>
                  <a:cubicBezTo>
                    <a:pt x="340" y="295"/>
                    <a:pt x="331" y="304"/>
                    <a:pt x="317" y="308"/>
                  </a:cubicBezTo>
                  <a:cubicBezTo>
                    <a:pt x="302" y="311"/>
                    <a:pt x="288" y="305"/>
                    <a:pt x="285" y="294"/>
                  </a:cubicBezTo>
                  <a:cubicBezTo>
                    <a:pt x="282" y="282"/>
                    <a:pt x="292" y="270"/>
                    <a:pt x="307" y="266"/>
                  </a:cubicBezTo>
                  <a:cubicBezTo>
                    <a:pt x="314" y="265"/>
                    <a:pt x="320" y="265"/>
                    <a:pt x="326" y="267"/>
                  </a:cubicBezTo>
                  <a:cubicBezTo>
                    <a:pt x="326" y="182"/>
                    <a:pt x="326" y="182"/>
                    <a:pt x="326" y="182"/>
                  </a:cubicBezTo>
                  <a:cubicBezTo>
                    <a:pt x="250" y="196"/>
                    <a:pt x="250" y="196"/>
                    <a:pt x="250" y="196"/>
                  </a:cubicBezTo>
                  <a:cubicBezTo>
                    <a:pt x="249" y="302"/>
                    <a:pt x="249" y="302"/>
                    <a:pt x="249" y="302"/>
                  </a:cubicBezTo>
                  <a:cubicBezTo>
                    <a:pt x="249" y="302"/>
                    <a:pt x="249" y="302"/>
                    <a:pt x="249" y="302"/>
                  </a:cubicBezTo>
                  <a:cubicBezTo>
                    <a:pt x="249" y="312"/>
                    <a:pt x="240" y="321"/>
                    <a:pt x="227" y="325"/>
                  </a:cubicBezTo>
                  <a:cubicBezTo>
                    <a:pt x="212" y="328"/>
                    <a:pt x="197" y="321"/>
                    <a:pt x="195" y="311"/>
                  </a:cubicBezTo>
                  <a:cubicBezTo>
                    <a:pt x="192" y="300"/>
                    <a:pt x="202" y="287"/>
                    <a:pt x="217" y="284"/>
                  </a:cubicBezTo>
                  <a:cubicBezTo>
                    <a:pt x="224" y="282"/>
                    <a:pt x="230" y="282"/>
                    <a:pt x="235" y="284"/>
                  </a:cubicBezTo>
                  <a:cubicBezTo>
                    <a:pt x="235" y="159"/>
                    <a:pt x="235" y="159"/>
                    <a:pt x="235" y="159"/>
                  </a:cubicBezTo>
                  <a:lnTo>
                    <a:pt x="340" y="1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2" name="Group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017" y="2752048"/>
              <a:ext cx="461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23" name="Group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130" y="4666573"/>
              <a:ext cx="5429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4" name="椭圆 38"/>
            <p:cNvSpPr>
              <a:spLocks noChangeAspect="1" noChangeArrowheads="1"/>
            </p:cNvSpPr>
            <p:nvPr/>
          </p:nvSpPr>
          <p:spPr bwMode="auto">
            <a:xfrm>
              <a:off x="6017305" y="3179085"/>
              <a:ext cx="306387" cy="306388"/>
            </a:xfrm>
            <a:prstGeom prst="ellipse">
              <a:avLst/>
            </a:prstGeom>
            <a:solidFill>
              <a:schemeClr val="bg1"/>
            </a:solidFill>
            <a:ln w="19050">
              <a:solidFill>
                <a:schemeClr val="accent1"/>
              </a:solidFill>
              <a:round/>
              <a:headEnd/>
              <a:tailEnd/>
            </a:ln>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en-US" altLang="zh-CN">
                  <a:solidFill>
                    <a:schemeClr val="accent1"/>
                  </a:solidFill>
                  <a:latin typeface="+mn-lt"/>
                </a:rPr>
                <a:t>3</a:t>
              </a:r>
              <a:endParaRPr lang="zh-CN" altLang="en-US">
                <a:solidFill>
                  <a:schemeClr val="accent1"/>
                </a:solidFill>
                <a:latin typeface="+mn-lt"/>
              </a:endParaRPr>
            </a:p>
          </p:txBody>
        </p:sp>
        <p:grpSp>
          <p:nvGrpSpPr>
            <p:cNvPr id="25" name="组合 24"/>
            <p:cNvGrpSpPr/>
            <p:nvPr/>
          </p:nvGrpSpPr>
          <p:grpSpPr>
            <a:xfrm>
              <a:off x="1976210" y="2392441"/>
              <a:ext cx="2960916" cy="904367"/>
              <a:chOff x="2541254" y="1996460"/>
              <a:chExt cx="3066983" cy="904367"/>
            </a:xfrm>
          </p:grpSpPr>
          <p:sp>
            <p:nvSpPr>
              <p:cNvPr id="26" name="TextBox 11"/>
              <p:cNvSpPr txBox="1"/>
              <p:nvPr/>
            </p:nvSpPr>
            <p:spPr>
              <a:xfrm>
                <a:off x="2541254" y="2336569"/>
                <a:ext cx="3066983" cy="56425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27" name="TextBox 11"/>
              <p:cNvSpPr txBox="1"/>
              <p:nvPr/>
            </p:nvSpPr>
            <p:spPr>
              <a:xfrm>
                <a:off x="2541254"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75000"/>
                        <a:lumOff val="25000"/>
                      </a:schemeClr>
                    </a:solidFill>
                  </a:rPr>
                  <a:t>发展规划一</a:t>
                </a:r>
                <a:endParaRPr lang="en-US" dirty="0">
                  <a:solidFill>
                    <a:schemeClr val="tx1">
                      <a:lumMod val="75000"/>
                      <a:lumOff val="25000"/>
                    </a:schemeClr>
                  </a:solidFill>
                </a:endParaRPr>
              </a:p>
            </p:txBody>
          </p:sp>
        </p:grpSp>
        <p:grpSp>
          <p:nvGrpSpPr>
            <p:cNvPr id="28" name="组合 27"/>
            <p:cNvGrpSpPr/>
            <p:nvPr/>
          </p:nvGrpSpPr>
          <p:grpSpPr>
            <a:xfrm>
              <a:off x="6536418" y="2392441"/>
              <a:ext cx="2960916" cy="904367"/>
              <a:chOff x="2541254" y="1996460"/>
              <a:chExt cx="3066983" cy="904367"/>
            </a:xfrm>
          </p:grpSpPr>
          <p:sp>
            <p:nvSpPr>
              <p:cNvPr id="29" name="TextBox 11"/>
              <p:cNvSpPr txBox="1"/>
              <p:nvPr/>
            </p:nvSpPr>
            <p:spPr>
              <a:xfrm>
                <a:off x="2541254" y="2336569"/>
                <a:ext cx="3066983" cy="56425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30" name="TextBox 11"/>
              <p:cNvSpPr txBox="1"/>
              <p:nvPr/>
            </p:nvSpPr>
            <p:spPr>
              <a:xfrm>
                <a:off x="2541254"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75000"/>
                        <a:lumOff val="25000"/>
                      </a:schemeClr>
                    </a:solidFill>
                  </a:rPr>
                  <a:t>发展规划三</a:t>
                </a:r>
                <a:endParaRPr lang="en-US" dirty="0">
                  <a:solidFill>
                    <a:schemeClr val="tx1">
                      <a:lumMod val="75000"/>
                      <a:lumOff val="25000"/>
                    </a:schemeClr>
                  </a:solidFill>
                </a:endParaRPr>
              </a:p>
            </p:txBody>
          </p:sp>
        </p:grpSp>
        <p:grpSp>
          <p:nvGrpSpPr>
            <p:cNvPr id="31" name="组合 30"/>
            <p:cNvGrpSpPr/>
            <p:nvPr/>
          </p:nvGrpSpPr>
          <p:grpSpPr>
            <a:xfrm>
              <a:off x="4125685" y="4641252"/>
              <a:ext cx="2960916" cy="904367"/>
              <a:chOff x="2541254" y="1996460"/>
              <a:chExt cx="3066983" cy="904367"/>
            </a:xfrm>
          </p:grpSpPr>
          <p:sp>
            <p:nvSpPr>
              <p:cNvPr id="32" name="TextBox 11"/>
              <p:cNvSpPr txBox="1"/>
              <p:nvPr/>
            </p:nvSpPr>
            <p:spPr>
              <a:xfrm>
                <a:off x="2541254" y="2336569"/>
                <a:ext cx="3066983" cy="56425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texts.</a:t>
                </a:r>
              </a:p>
            </p:txBody>
          </p:sp>
          <p:sp>
            <p:nvSpPr>
              <p:cNvPr id="33" name="TextBox 11"/>
              <p:cNvSpPr txBox="1"/>
              <p:nvPr/>
            </p:nvSpPr>
            <p:spPr>
              <a:xfrm>
                <a:off x="2541254"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75000"/>
                        <a:lumOff val="25000"/>
                      </a:schemeClr>
                    </a:solidFill>
                  </a:rPr>
                  <a:t>发展规划二</a:t>
                </a:r>
                <a:endParaRPr lang="en-US" dirty="0">
                  <a:solidFill>
                    <a:schemeClr val="tx1">
                      <a:lumMod val="75000"/>
                      <a:lumOff val="25000"/>
                    </a:schemeClr>
                  </a:solidFill>
                </a:endParaRPr>
              </a:p>
            </p:txBody>
          </p:sp>
        </p:grpSp>
        <p:grpSp>
          <p:nvGrpSpPr>
            <p:cNvPr id="34" name="组合 33"/>
            <p:cNvGrpSpPr/>
            <p:nvPr/>
          </p:nvGrpSpPr>
          <p:grpSpPr>
            <a:xfrm>
              <a:off x="8685893" y="4641252"/>
              <a:ext cx="2771816" cy="904367"/>
              <a:chOff x="2541254" y="1996460"/>
              <a:chExt cx="2871109" cy="904367"/>
            </a:xfrm>
          </p:grpSpPr>
          <p:sp>
            <p:nvSpPr>
              <p:cNvPr id="35" name="TextBox 11"/>
              <p:cNvSpPr txBox="1"/>
              <p:nvPr/>
            </p:nvSpPr>
            <p:spPr>
              <a:xfrm>
                <a:off x="2541255" y="2336569"/>
                <a:ext cx="2871108" cy="56425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bg1">
                        <a:lumMod val="65000"/>
                      </a:schemeClr>
                    </a:solidFill>
                  </a:rPr>
                  <a:t>Far </a:t>
                </a:r>
                <a:r>
                  <a:rPr lang="en-US" sz="900" dirty="0" err="1">
                    <a:solidFill>
                      <a:schemeClr val="bg1">
                        <a:lumMod val="65000"/>
                      </a:schemeClr>
                    </a:solidFill>
                  </a:rPr>
                  <a:t>far</a:t>
                </a:r>
                <a:r>
                  <a:rPr lang="en-US" sz="900" dirty="0">
                    <a:solidFill>
                      <a:schemeClr val="bg1">
                        <a:lumMod val="65000"/>
                      </a:schemeClr>
                    </a:solidFill>
                  </a:rPr>
                  <a:t> away, behind the word mountains, far from the countries </a:t>
                </a:r>
                <a:r>
                  <a:rPr lang="en-US" sz="900" dirty="0" err="1">
                    <a:solidFill>
                      <a:schemeClr val="bg1">
                        <a:lumMod val="65000"/>
                      </a:schemeClr>
                    </a:solidFill>
                  </a:rPr>
                  <a:t>Vokalia</a:t>
                </a:r>
                <a:r>
                  <a:rPr lang="en-US" sz="900" dirty="0">
                    <a:solidFill>
                      <a:schemeClr val="bg1">
                        <a:lumMod val="65000"/>
                      </a:schemeClr>
                    </a:solidFill>
                  </a:rPr>
                  <a:t> and </a:t>
                </a:r>
                <a:r>
                  <a:rPr lang="en-US" sz="900" dirty="0" err="1">
                    <a:solidFill>
                      <a:schemeClr val="bg1">
                        <a:lumMod val="65000"/>
                      </a:schemeClr>
                    </a:solidFill>
                  </a:rPr>
                  <a:t>Consonantia</a:t>
                </a:r>
                <a:r>
                  <a:rPr lang="en-US" sz="900" dirty="0">
                    <a:solidFill>
                      <a:schemeClr val="bg1">
                        <a:lumMod val="65000"/>
                      </a:schemeClr>
                    </a:solidFill>
                  </a:rPr>
                  <a:t>, there live the blind </a:t>
                </a:r>
              </a:p>
            </p:txBody>
          </p:sp>
          <p:sp>
            <p:nvSpPr>
              <p:cNvPr id="36" name="TextBox 11"/>
              <p:cNvSpPr txBox="1"/>
              <p:nvPr/>
            </p:nvSpPr>
            <p:spPr>
              <a:xfrm>
                <a:off x="2541254" y="1996460"/>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75000"/>
                        <a:lumOff val="25000"/>
                      </a:schemeClr>
                    </a:solidFill>
                  </a:rPr>
                  <a:t>发展规划四</a:t>
                </a:r>
                <a:endParaRPr lang="en-US" dirty="0">
                  <a:solidFill>
                    <a:schemeClr val="tx1">
                      <a:lumMod val="75000"/>
                      <a:lumOff val="25000"/>
                    </a:schemeClr>
                  </a:solidFill>
                </a:endParaRPr>
              </a:p>
            </p:txBody>
          </p:sp>
        </p:grpSp>
      </p:grpSp>
      <p:sp>
        <p:nvSpPr>
          <p:cNvPr id="42" name="矩形 41"/>
          <p:cNvSpPr/>
          <p:nvPr/>
        </p:nvSpPr>
        <p:spPr>
          <a:xfrm>
            <a:off x="29631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品牌故事</a:t>
            </a:r>
          </a:p>
        </p:txBody>
      </p:sp>
      <p:sp>
        <p:nvSpPr>
          <p:cNvPr id="43" name="矩形 42"/>
          <p:cNvSpPr/>
          <p:nvPr/>
        </p:nvSpPr>
        <p:spPr>
          <a:xfrm>
            <a:off x="29631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THE BRAND STORY</a:t>
            </a:r>
          </a:p>
        </p:txBody>
      </p:sp>
    </p:spTree>
    <p:extLst>
      <p:ext uri="{BB962C8B-B14F-4D97-AF65-F5344CB8AC3E}">
        <p14:creationId xmlns:p14="http://schemas.microsoft.com/office/powerpoint/2010/main" val="351967009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5845" r="5845"/>
          <a:stretch>
            <a:fillRect/>
          </a:stretch>
        </p:blipFill>
        <p:spPr/>
      </p:pic>
      <p:pic>
        <p:nvPicPr>
          <p:cNvPr id="22" name="图片占位符 21"/>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l="30376" r="30376"/>
          <a:stretch>
            <a:fillRect/>
          </a:stretch>
        </p:blipFill>
        <p:spPr/>
      </p:pic>
      <p:sp>
        <p:nvSpPr>
          <p:cNvPr id="9" name="矩形 8"/>
          <p:cNvSpPr/>
          <p:nvPr/>
        </p:nvSpPr>
        <p:spPr>
          <a:xfrm>
            <a:off x="2756405" y="1320757"/>
            <a:ext cx="1666553" cy="2831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6685682" y="1320757"/>
            <a:ext cx="1666553" cy="2831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矩形 11"/>
          <p:cNvSpPr/>
          <p:nvPr/>
        </p:nvSpPr>
        <p:spPr>
          <a:xfrm>
            <a:off x="2756405" y="4039985"/>
            <a:ext cx="1666553" cy="10044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矩形 12"/>
          <p:cNvSpPr/>
          <p:nvPr/>
        </p:nvSpPr>
        <p:spPr>
          <a:xfrm>
            <a:off x="6685682" y="4039985"/>
            <a:ext cx="1666553" cy="10044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4" name="组合 13"/>
          <p:cNvGrpSpPr/>
          <p:nvPr/>
        </p:nvGrpSpPr>
        <p:grpSpPr>
          <a:xfrm>
            <a:off x="2671294" y="2021332"/>
            <a:ext cx="1836776" cy="1524661"/>
            <a:chOff x="2478213" y="1996460"/>
            <a:chExt cx="2449035" cy="2032881"/>
          </a:xfrm>
        </p:grpSpPr>
        <p:sp>
          <p:nvSpPr>
            <p:cNvPr id="15" name="TextBox 11"/>
            <p:cNvSpPr txBox="1"/>
            <p:nvPr/>
          </p:nvSpPr>
          <p:spPr>
            <a:xfrm>
              <a:off x="2761272" y="2336571"/>
              <a:ext cx="1882918" cy="1692770"/>
            </a:xfrm>
            <a:prstGeom prst="rect">
              <a:avLst/>
            </a:prstGeom>
            <a:noFill/>
          </p:spPr>
          <p:txBody>
            <a:bodyPr wrap="square" lIns="0" tIns="0" rIns="0" bIns="0" rtlCol="0">
              <a:spAutoFit/>
              <a:scene3d>
                <a:camera prst="orthographicFront"/>
                <a:lightRig rig="threePt" dir="t"/>
              </a:scene3d>
              <a:sp3d contourW="12700"/>
            </a:bodyPr>
            <a:lstStyle/>
            <a:p>
              <a:pPr algn="ctr">
                <a:lnSpc>
                  <a:spcPts val="1050"/>
                </a:lnSpc>
              </a:pPr>
              <a:r>
                <a:rPr lang="en-US" sz="900" dirty="0">
                  <a:solidFill>
                    <a:schemeClr val="bg1"/>
                  </a:solidFill>
                </a:rPr>
                <a:t>Far </a:t>
              </a:r>
              <a:r>
                <a:rPr lang="en-US" sz="900" dirty="0" err="1">
                  <a:solidFill>
                    <a:schemeClr val="bg1"/>
                  </a:solidFill>
                </a:rPr>
                <a:t>far</a:t>
              </a:r>
              <a:r>
                <a:rPr lang="en-US" sz="900" dirty="0">
                  <a:solidFill>
                    <a:schemeClr val="bg1"/>
                  </a:solidFill>
                </a:rPr>
                <a:t> away, behind the word mountains, far from the countries </a:t>
              </a:r>
              <a:r>
                <a:rPr lang="en-US" sz="900" dirty="0" err="1">
                  <a:solidFill>
                    <a:schemeClr val="bg1"/>
                  </a:solidFill>
                </a:rPr>
                <a:t>Vokalia</a:t>
              </a:r>
              <a:r>
                <a:rPr lang="en-US" sz="900" dirty="0">
                  <a:solidFill>
                    <a:schemeClr val="bg1"/>
                  </a:solidFill>
                </a:rPr>
                <a:t> and </a:t>
              </a:r>
              <a:r>
                <a:rPr lang="en-US" sz="900" dirty="0" err="1">
                  <a:solidFill>
                    <a:schemeClr val="bg1"/>
                  </a:solidFill>
                </a:rPr>
                <a:t>Consonantia</a:t>
              </a:r>
              <a:r>
                <a:rPr lang="en-US" sz="900" dirty="0">
                  <a:solidFill>
                    <a:schemeClr val="bg1"/>
                  </a:solidFill>
                </a:rPr>
                <a:t>, there live the blind texts. Far </a:t>
              </a:r>
              <a:r>
                <a:rPr lang="en-US" sz="900" dirty="0" err="1">
                  <a:solidFill>
                    <a:schemeClr val="bg1"/>
                  </a:solidFill>
                </a:rPr>
                <a:t>far</a:t>
              </a:r>
              <a:r>
                <a:rPr lang="en-US" sz="900" dirty="0">
                  <a:solidFill>
                    <a:schemeClr val="bg1"/>
                  </a:solidFill>
                </a:rPr>
                <a:t> away, behind the word mountains, far from the countries </a:t>
              </a:r>
              <a:r>
                <a:rPr lang="en-US" sz="900" dirty="0" err="1">
                  <a:solidFill>
                    <a:schemeClr val="bg1"/>
                  </a:solidFill>
                </a:rPr>
                <a:t>Vokalia</a:t>
              </a:r>
              <a:r>
                <a:rPr lang="en-US" sz="900" dirty="0">
                  <a:solidFill>
                    <a:schemeClr val="bg1"/>
                  </a:solidFill>
                </a:rPr>
                <a:t> and </a:t>
              </a:r>
              <a:r>
                <a:rPr lang="en-US" sz="900" dirty="0" err="1">
                  <a:solidFill>
                    <a:schemeClr val="bg1"/>
                  </a:solidFill>
                </a:rPr>
                <a:t>Consonantia</a:t>
              </a:r>
              <a:r>
                <a:rPr lang="en-US" sz="900" dirty="0">
                  <a:solidFill>
                    <a:schemeClr val="bg1"/>
                  </a:solidFill>
                </a:rPr>
                <a:t>, there live the blind texts.</a:t>
              </a:r>
            </a:p>
          </p:txBody>
        </p:sp>
        <p:sp>
          <p:nvSpPr>
            <p:cNvPr id="16" name="TextBox 11"/>
            <p:cNvSpPr txBox="1"/>
            <p:nvPr/>
          </p:nvSpPr>
          <p:spPr>
            <a:xfrm>
              <a:off x="2478213" y="1996460"/>
              <a:ext cx="2449035" cy="287259"/>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smtClean="0">
                  <a:solidFill>
                    <a:schemeClr val="bg1"/>
                  </a:solidFill>
                </a:rPr>
                <a:t>品牌效应</a:t>
              </a:r>
              <a:endParaRPr lang="en-US" dirty="0">
                <a:solidFill>
                  <a:schemeClr val="bg1"/>
                </a:solidFill>
              </a:endParaRPr>
            </a:p>
          </p:txBody>
        </p:sp>
      </p:grpSp>
      <p:grpSp>
        <p:nvGrpSpPr>
          <p:cNvPr id="17" name="组合 16"/>
          <p:cNvGrpSpPr/>
          <p:nvPr/>
        </p:nvGrpSpPr>
        <p:grpSpPr>
          <a:xfrm>
            <a:off x="6600571" y="2021332"/>
            <a:ext cx="1836776" cy="1524661"/>
            <a:chOff x="2478213" y="1996460"/>
            <a:chExt cx="2449035" cy="2032881"/>
          </a:xfrm>
        </p:grpSpPr>
        <p:sp>
          <p:nvSpPr>
            <p:cNvPr id="18" name="TextBox 11"/>
            <p:cNvSpPr txBox="1"/>
            <p:nvPr/>
          </p:nvSpPr>
          <p:spPr>
            <a:xfrm>
              <a:off x="2761272" y="2336571"/>
              <a:ext cx="1882918" cy="1692770"/>
            </a:xfrm>
            <a:prstGeom prst="rect">
              <a:avLst/>
            </a:prstGeom>
            <a:noFill/>
          </p:spPr>
          <p:txBody>
            <a:bodyPr wrap="square" lIns="0" tIns="0" rIns="0" bIns="0" rtlCol="0">
              <a:spAutoFit/>
              <a:scene3d>
                <a:camera prst="orthographicFront"/>
                <a:lightRig rig="threePt" dir="t"/>
              </a:scene3d>
              <a:sp3d contourW="12700"/>
            </a:bodyPr>
            <a:lstStyle/>
            <a:p>
              <a:pPr algn="ctr">
                <a:lnSpc>
                  <a:spcPts val="1050"/>
                </a:lnSpc>
              </a:pPr>
              <a:r>
                <a:rPr lang="en-US" sz="900" dirty="0">
                  <a:solidFill>
                    <a:schemeClr val="bg1"/>
                  </a:solidFill>
                </a:rPr>
                <a:t>Far </a:t>
              </a:r>
              <a:r>
                <a:rPr lang="en-US" sz="900" dirty="0" err="1">
                  <a:solidFill>
                    <a:schemeClr val="bg1"/>
                  </a:solidFill>
                </a:rPr>
                <a:t>far</a:t>
              </a:r>
              <a:r>
                <a:rPr lang="en-US" sz="900" dirty="0">
                  <a:solidFill>
                    <a:schemeClr val="bg1"/>
                  </a:solidFill>
                </a:rPr>
                <a:t> away, behind the word mountains, far from the countries </a:t>
              </a:r>
              <a:r>
                <a:rPr lang="en-US" sz="900" dirty="0" err="1">
                  <a:solidFill>
                    <a:schemeClr val="bg1"/>
                  </a:solidFill>
                </a:rPr>
                <a:t>Vokalia</a:t>
              </a:r>
              <a:r>
                <a:rPr lang="en-US" sz="900" dirty="0">
                  <a:solidFill>
                    <a:schemeClr val="bg1"/>
                  </a:solidFill>
                </a:rPr>
                <a:t> and </a:t>
              </a:r>
              <a:r>
                <a:rPr lang="en-US" sz="900" dirty="0" err="1">
                  <a:solidFill>
                    <a:schemeClr val="bg1"/>
                  </a:solidFill>
                </a:rPr>
                <a:t>Consonantia</a:t>
              </a:r>
              <a:r>
                <a:rPr lang="en-US" sz="900" dirty="0">
                  <a:solidFill>
                    <a:schemeClr val="bg1"/>
                  </a:solidFill>
                </a:rPr>
                <a:t>, there live the blind texts. Far </a:t>
              </a:r>
              <a:r>
                <a:rPr lang="en-US" sz="900" dirty="0" err="1">
                  <a:solidFill>
                    <a:schemeClr val="bg1"/>
                  </a:solidFill>
                </a:rPr>
                <a:t>far</a:t>
              </a:r>
              <a:r>
                <a:rPr lang="en-US" sz="900" dirty="0">
                  <a:solidFill>
                    <a:schemeClr val="bg1"/>
                  </a:solidFill>
                </a:rPr>
                <a:t> away, behind the word mountains, far from the countries </a:t>
              </a:r>
              <a:r>
                <a:rPr lang="en-US" sz="900" dirty="0" err="1">
                  <a:solidFill>
                    <a:schemeClr val="bg1"/>
                  </a:solidFill>
                </a:rPr>
                <a:t>Vokalia</a:t>
              </a:r>
              <a:r>
                <a:rPr lang="en-US" sz="900" dirty="0">
                  <a:solidFill>
                    <a:schemeClr val="bg1"/>
                  </a:solidFill>
                </a:rPr>
                <a:t> and </a:t>
              </a:r>
              <a:r>
                <a:rPr lang="en-US" sz="900" dirty="0" err="1">
                  <a:solidFill>
                    <a:schemeClr val="bg1"/>
                  </a:solidFill>
                </a:rPr>
                <a:t>Consonantia</a:t>
              </a:r>
              <a:r>
                <a:rPr lang="en-US" sz="900" dirty="0">
                  <a:solidFill>
                    <a:schemeClr val="bg1"/>
                  </a:solidFill>
                </a:rPr>
                <a:t>, there live the blind texts.</a:t>
              </a:r>
            </a:p>
          </p:txBody>
        </p:sp>
        <p:sp>
          <p:nvSpPr>
            <p:cNvPr id="19" name="TextBox 11"/>
            <p:cNvSpPr txBox="1"/>
            <p:nvPr/>
          </p:nvSpPr>
          <p:spPr>
            <a:xfrm>
              <a:off x="2478213" y="1996460"/>
              <a:ext cx="2449035" cy="287259"/>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smtClean="0">
                  <a:solidFill>
                    <a:schemeClr val="bg1"/>
                  </a:solidFill>
                </a:rPr>
                <a:t>品牌效应</a:t>
              </a:r>
              <a:endParaRPr lang="en-US" dirty="0">
                <a:solidFill>
                  <a:schemeClr val="bg1"/>
                </a:solidFill>
              </a:endParaRPr>
            </a:p>
          </p:txBody>
        </p:sp>
      </p:grpSp>
      <p:sp>
        <p:nvSpPr>
          <p:cNvPr id="24" name="矩形 23"/>
          <p:cNvSpPr/>
          <p:nvPr/>
        </p:nvSpPr>
        <p:spPr>
          <a:xfrm>
            <a:off x="29631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品牌故事</a:t>
            </a:r>
          </a:p>
        </p:txBody>
      </p:sp>
      <p:sp>
        <p:nvSpPr>
          <p:cNvPr id="25" name="矩形 24"/>
          <p:cNvSpPr/>
          <p:nvPr/>
        </p:nvSpPr>
        <p:spPr>
          <a:xfrm>
            <a:off x="29631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THE BRAND STORY</a:t>
            </a:r>
          </a:p>
        </p:txBody>
      </p:sp>
    </p:spTree>
    <p:extLst>
      <p:ext uri="{BB962C8B-B14F-4D97-AF65-F5344CB8AC3E}">
        <p14:creationId xmlns:p14="http://schemas.microsoft.com/office/powerpoint/2010/main" val="359776960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îṥļîḑé-Rectangle: Rounded Corners 26"/>
          <p:cNvSpPr/>
          <p:nvPr/>
        </p:nvSpPr>
        <p:spPr>
          <a:xfrm>
            <a:off x="4725011" y="1663798"/>
            <a:ext cx="3943013" cy="3064913"/>
          </a:xfrm>
          <a:prstGeom prst="roundRect">
            <a:avLst>
              <a:gd name="adj" fmla="val 5694"/>
            </a:avLst>
          </a:prstGeom>
          <a:solidFill>
            <a:schemeClr val="bg1"/>
          </a:solidFill>
          <a:ln w="190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pic>
        <p:nvPicPr>
          <p:cNvPr id="26" name="图片 25">
            <a:extLst>
              <a:ext uri="{FF2B5EF4-FFF2-40B4-BE49-F238E27FC236}">
                <a16:creationId xmlns:a16="http://schemas.microsoft.com/office/drawing/2014/main" id="{AA3C45AB-8E07-2340-B694-0A7A38177319}"/>
              </a:ext>
            </a:extLst>
          </p:cNvPr>
          <p:cNvPicPr>
            <a:picLocks noChangeAspect="1"/>
          </p:cNvPicPr>
          <p:nvPr/>
        </p:nvPicPr>
        <p:blipFill>
          <a:blip r:embed="rId3"/>
          <a:stretch>
            <a:fillRect/>
          </a:stretch>
        </p:blipFill>
        <p:spPr>
          <a:xfrm>
            <a:off x="5405524" y="1725949"/>
            <a:ext cx="2608458" cy="2932490"/>
          </a:xfrm>
          <a:prstGeom prst="rect">
            <a:avLst/>
          </a:prstGeom>
        </p:spPr>
      </p:pic>
      <p:sp>
        <p:nvSpPr>
          <p:cNvPr id="23" name="矩形 22"/>
          <p:cNvSpPr/>
          <p:nvPr/>
        </p:nvSpPr>
        <p:spPr>
          <a:xfrm>
            <a:off x="256670" y="191209"/>
            <a:ext cx="2566540"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需求确认、细化</a:t>
            </a:r>
            <a:endParaRPr lang="zh-CN" altLang="en-US" sz="2700" b="1" dirty="0">
              <a:solidFill>
                <a:schemeClr val="tx2">
                  <a:lumMod val="90000"/>
                  <a:lumOff val="10000"/>
                </a:schemeClr>
              </a:solidFill>
            </a:endParaRPr>
          </a:p>
        </p:txBody>
      </p:sp>
      <p:sp>
        <p:nvSpPr>
          <p:cNvPr id="15" name="îṥļîḑé-Rectangle: Rounded Corners 5"/>
          <p:cNvSpPr/>
          <p:nvPr/>
        </p:nvSpPr>
        <p:spPr>
          <a:xfrm>
            <a:off x="445770" y="1663798"/>
            <a:ext cx="3941720" cy="3056792"/>
          </a:xfrm>
          <a:prstGeom prst="roundRect">
            <a:avLst>
              <a:gd name="adj" fmla="val 5694"/>
            </a:avLst>
          </a:prstGeom>
          <a:solidFill>
            <a:schemeClr val="bg1"/>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6" name="椭圆 15"/>
          <p:cNvSpPr/>
          <p:nvPr/>
        </p:nvSpPr>
        <p:spPr>
          <a:xfrm>
            <a:off x="2056678" y="1331826"/>
            <a:ext cx="573620" cy="57361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8"/>
          <p:cNvSpPr/>
          <p:nvPr/>
        </p:nvSpPr>
        <p:spPr>
          <a:xfrm>
            <a:off x="6340188" y="1331826"/>
            <a:ext cx="573620" cy="573619"/>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1"/>
          <p:cNvSpPr/>
          <p:nvPr/>
        </p:nvSpPr>
        <p:spPr>
          <a:xfrm>
            <a:off x="6515787" y="1482357"/>
            <a:ext cx="250773" cy="250395"/>
          </a:xfrm>
          <a:custGeom>
            <a:avLst/>
            <a:gdLst>
              <a:gd name="T0" fmla="*/ 6597 w 6827"/>
              <a:gd name="T1" fmla="*/ 449 h 6827"/>
              <a:gd name="T2" fmla="*/ 6377 w 6827"/>
              <a:gd name="T3" fmla="*/ 449 h 6827"/>
              <a:gd name="T4" fmla="*/ 6377 w 6827"/>
              <a:gd name="T5" fmla="*/ 230 h 6827"/>
              <a:gd name="T6" fmla="*/ 6148 w 6827"/>
              <a:gd name="T7" fmla="*/ 0 h 6827"/>
              <a:gd name="T8" fmla="*/ 5918 w 6827"/>
              <a:gd name="T9" fmla="*/ 230 h 6827"/>
              <a:gd name="T10" fmla="*/ 5918 w 6827"/>
              <a:gd name="T11" fmla="*/ 584 h 6827"/>
              <a:gd name="T12" fmla="*/ 5877 w 6827"/>
              <a:gd name="T13" fmla="*/ 625 h 6827"/>
              <a:gd name="T14" fmla="*/ 5665 w 6827"/>
              <a:gd name="T15" fmla="*/ 483 h 6827"/>
              <a:gd name="T16" fmla="*/ 5435 w 6827"/>
              <a:gd name="T17" fmla="*/ 713 h 6827"/>
              <a:gd name="T18" fmla="*/ 5435 w 6827"/>
              <a:gd name="T19" fmla="*/ 1067 h 6827"/>
              <a:gd name="T20" fmla="*/ 5260 w 6827"/>
              <a:gd name="T21" fmla="*/ 1242 h 6827"/>
              <a:gd name="T22" fmla="*/ 3180 w 6827"/>
              <a:gd name="T23" fmla="*/ 466 h 6827"/>
              <a:gd name="T24" fmla="*/ 0 w 6827"/>
              <a:gd name="T25" fmla="*/ 3646 h 6827"/>
              <a:gd name="T26" fmla="*/ 970 w 6827"/>
              <a:gd name="T27" fmla="*/ 5931 h 6827"/>
              <a:gd name="T28" fmla="*/ 465 w 6827"/>
              <a:gd name="T29" fmla="*/ 6317 h 6827"/>
              <a:gd name="T30" fmla="*/ 422 w 6827"/>
              <a:gd name="T31" fmla="*/ 6639 h 6827"/>
              <a:gd name="T32" fmla="*/ 604 w 6827"/>
              <a:gd name="T33" fmla="*/ 6729 h 6827"/>
              <a:gd name="T34" fmla="*/ 744 w 6827"/>
              <a:gd name="T35" fmla="*/ 6682 h 6827"/>
              <a:gd name="T36" fmla="*/ 1332 w 6827"/>
              <a:gd name="T37" fmla="*/ 6233 h 6827"/>
              <a:gd name="T38" fmla="*/ 3180 w 6827"/>
              <a:gd name="T39" fmla="*/ 6827 h 6827"/>
              <a:gd name="T40" fmla="*/ 5029 w 6827"/>
              <a:gd name="T41" fmla="*/ 6233 h 6827"/>
              <a:gd name="T42" fmla="*/ 5617 w 6827"/>
              <a:gd name="T43" fmla="*/ 6682 h 6827"/>
              <a:gd name="T44" fmla="*/ 5756 w 6827"/>
              <a:gd name="T45" fmla="*/ 6729 h 6827"/>
              <a:gd name="T46" fmla="*/ 5939 w 6827"/>
              <a:gd name="T47" fmla="*/ 6639 h 6827"/>
              <a:gd name="T48" fmla="*/ 5896 w 6827"/>
              <a:gd name="T49" fmla="*/ 6317 h 6827"/>
              <a:gd name="T50" fmla="*/ 5390 w 6827"/>
              <a:gd name="T51" fmla="*/ 5931 h 6827"/>
              <a:gd name="T52" fmla="*/ 6361 w 6827"/>
              <a:gd name="T53" fmla="*/ 3646 h 6827"/>
              <a:gd name="T54" fmla="*/ 5585 w 6827"/>
              <a:gd name="T55" fmla="*/ 1567 h 6827"/>
              <a:gd name="T56" fmla="*/ 5760 w 6827"/>
              <a:gd name="T57" fmla="*/ 1391 h 6827"/>
              <a:gd name="T58" fmla="*/ 6114 w 6827"/>
              <a:gd name="T59" fmla="*/ 1391 h 6827"/>
              <a:gd name="T60" fmla="*/ 6344 w 6827"/>
              <a:gd name="T61" fmla="*/ 1162 h 6827"/>
              <a:gd name="T62" fmla="*/ 6202 w 6827"/>
              <a:gd name="T63" fmla="*/ 950 h 6827"/>
              <a:gd name="T64" fmla="*/ 6243 w 6827"/>
              <a:gd name="T65" fmla="*/ 908 h 6827"/>
              <a:gd name="T66" fmla="*/ 6597 w 6827"/>
              <a:gd name="T67" fmla="*/ 908 h 6827"/>
              <a:gd name="T68" fmla="*/ 6827 w 6827"/>
              <a:gd name="T69" fmla="*/ 679 h 6827"/>
              <a:gd name="T70" fmla="*/ 6597 w 6827"/>
              <a:gd name="T71" fmla="*/ 449 h 6827"/>
              <a:gd name="T72" fmla="*/ 5901 w 6827"/>
              <a:gd name="T73" fmla="*/ 3646 h 6827"/>
              <a:gd name="T74" fmla="*/ 3180 w 6827"/>
              <a:gd name="T75" fmla="*/ 6367 h 6827"/>
              <a:gd name="T76" fmla="*/ 459 w 6827"/>
              <a:gd name="T77" fmla="*/ 3646 h 6827"/>
              <a:gd name="T78" fmla="*/ 3180 w 6827"/>
              <a:gd name="T79" fmla="*/ 925 h 6827"/>
              <a:gd name="T80" fmla="*/ 4934 w 6827"/>
              <a:gd name="T81" fmla="*/ 1568 h 6827"/>
              <a:gd name="T82" fmla="*/ 4358 w 6827"/>
              <a:gd name="T83" fmla="*/ 2144 h 6827"/>
              <a:gd name="T84" fmla="*/ 3180 w 6827"/>
              <a:gd name="T85" fmla="*/ 1736 h 6827"/>
              <a:gd name="T86" fmla="*/ 1270 w 6827"/>
              <a:gd name="T87" fmla="*/ 3646 h 6827"/>
              <a:gd name="T88" fmla="*/ 3180 w 6827"/>
              <a:gd name="T89" fmla="*/ 5556 h 6827"/>
              <a:gd name="T90" fmla="*/ 5090 w 6827"/>
              <a:gd name="T91" fmla="*/ 3646 h 6827"/>
              <a:gd name="T92" fmla="*/ 4683 w 6827"/>
              <a:gd name="T93" fmla="*/ 2468 h 6827"/>
              <a:gd name="T94" fmla="*/ 5259 w 6827"/>
              <a:gd name="T95" fmla="*/ 1892 h 6827"/>
              <a:gd name="T96" fmla="*/ 5901 w 6827"/>
              <a:gd name="T97" fmla="*/ 3646 h 6827"/>
              <a:gd name="T98" fmla="*/ 3180 w 6827"/>
              <a:gd name="T99" fmla="*/ 4259 h 6827"/>
              <a:gd name="T100" fmla="*/ 3793 w 6827"/>
              <a:gd name="T101" fmla="*/ 3646 h 6827"/>
              <a:gd name="T102" fmla="*/ 3744 w 6827"/>
              <a:gd name="T103" fmla="*/ 3407 h 6827"/>
              <a:gd name="T104" fmla="*/ 4355 w 6827"/>
              <a:gd name="T105" fmla="*/ 2796 h 6827"/>
              <a:gd name="T106" fmla="*/ 4631 w 6827"/>
              <a:gd name="T107" fmla="*/ 3646 h 6827"/>
              <a:gd name="T108" fmla="*/ 3180 w 6827"/>
              <a:gd name="T109" fmla="*/ 5097 h 6827"/>
              <a:gd name="T110" fmla="*/ 1730 w 6827"/>
              <a:gd name="T111" fmla="*/ 3646 h 6827"/>
              <a:gd name="T112" fmla="*/ 3180 w 6827"/>
              <a:gd name="T113" fmla="*/ 2196 h 6827"/>
              <a:gd name="T114" fmla="*/ 4030 w 6827"/>
              <a:gd name="T115" fmla="*/ 2471 h 6827"/>
              <a:gd name="T116" fmla="*/ 3419 w 6827"/>
              <a:gd name="T117" fmla="*/ 3083 h 6827"/>
              <a:gd name="T118" fmla="*/ 3180 w 6827"/>
              <a:gd name="T119" fmla="*/ 3034 h 6827"/>
              <a:gd name="T120" fmla="*/ 2568 w 6827"/>
              <a:gd name="T121" fmla="*/ 3646 h 6827"/>
              <a:gd name="T122" fmla="*/ 3180 w 6827"/>
              <a:gd name="T123" fmla="*/ 425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27" h="6827">
                <a:moveTo>
                  <a:pt x="6597" y="449"/>
                </a:moveTo>
                <a:lnTo>
                  <a:pt x="6377" y="449"/>
                </a:lnTo>
                <a:lnTo>
                  <a:pt x="6377" y="230"/>
                </a:lnTo>
                <a:cubicBezTo>
                  <a:pt x="6377" y="103"/>
                  <a:pt x="6275" y="0"/>
                  <a:pt x="6148" y="0"/>
                </a:cubicBezTo>
                <a:cubicBezTo>
                  <a:pt x="6021" y="0"/>
                  <a:pt x="5918" y="103"/>
                  <a:pt x="5918" y="230"/>
                </a:cubicBezTo>
                <a:lnTo>
                  <a:pt x="5918" y="584"/>
                </a:lnTo>
                <a:lnTo>
                  <a:pt x="5877" y="625"/>
                </a:lnTo>
                <a:cubicBezTo>
                  <a:pt x="5843" y="542"/>
                  <a:pt x="5761" y="483"/>
                  <a:pt x="5665" y="483"/>
                </a:cubicBezTo>
                <a:cubicBezTo>
                  <a:pt x="5538" y="483"/>
                  <a:pt x="5435" y="586"/>
                  <a:pt x="5435" y="713"/>
                </a:cubicBezTo>
                <a:lnTo>
                  <a:pt x="5435" y="1067"/>
                </a:lnTo>
                <a:lnTo>
                  <a:pt x="5260" y="1242"/>
                </a:lnTo>
                <a:cubicBezTo>
                  <a:pt x="4702" y="759"/>
                  <a:pt x="3975" y="466"/>
                  <a:pt x="3180" y="466"/>
                </a:cubicBezTo>
                <a:cubicBezTo>
                  <a:pt x="1427" y="466"/>
                  <a:pt x="0" y="1893"/>
                  <a:pt x="0" y="3646"/>
                </a:cubicBezTo>
                <a:cubicBezTo>
                  <a:pt x="0" y="4542"/>
                  <a:pt x="372" y="5352"/>
                  <a:pt x="970" y="5931"/>
                </a:cubicBezTo>
                <a:lnTo>
                  <a:pt x="465" y="6317"/>
                </a:lnTo>
                <a:cubicBezTo>
                  <a:pt x="364" y="6394"/>
                  <a:pt x="345" y="6538"/>
                  <a:pt x="422" y="6639"/>
                </a:cubicBezTo>
                <a:cubicBezTo>
                  <a:pt x="467" y="6698"/>
                  <a:pt x="535" y="6729"/>
                  <a:pt x="604" y="6729"/>
                </a:cubicBezTo>
                <a:cubicBezTo>
                  <a:pt x="653" y="6729"/>
                  <a:pt x="702" y="6714"/>
                  <a:pt x="744" y="6682"/>
                </a:cubicBezTo>
                <a:lnTo>
                  <a:pt x="1332" y="6233"/>
                </a:lnTo>
                <a:cubicBezTo>
                  <a:pt x="1853" y="6606"/>
                  <a:pt x="2491" y="6827"/>
                  <a:pt x="3180" y="6827"/>
                </a:cubicBezTo>
                <a:cubicBezTo>
                  <a:pt x="3869" y="6827"/>
                  <a:pt x="4508" y="6606"/>
                  <a:pt x="5029" y="6233"/>
                </a:cubicBezTo>
                <a:lnTo>
                  <a:pt x="5617" y="6682"/>
                </a:lnTo>
                <a:cubicBezTo>
                  <a:pt x="5659" y="6714"/>
                  <a:pt x="5708" y="6729"/>
                  <a:pt x="5756" y="6729"/>
                </a:cubicBezTo>
                <a:cubicBezTo>
                  <a:pt x="5825" y="6729"/>
                  <a:pt x="5894" y="6698"/>
                  <a:pt x="5939" y="6639"/>
                </a:cubicBezTo>
                <a:cubicBezTo>
                  <a:pt x="6016" y="6538"/>
                  <a:pt x="5997" y="6394"/>
                  <a:pt x="5896" y="6317"/>
                </a:cubicBezTo>
                <a:lnTo>
                  <a:pt x="5390" y="5931"/>
                </a:lnTo>
                <a:cubicBezTo>
                  <a:pt x="5988" y="5352"/>
                  <a:pt x="6361" y="4542"/>
                  <a:pt x="6361" y="3646"/>
                </a:cubicBezTo>
                <a:cubicBezTo>
                  <a:pt x="6361" y="2852"/>
                  <a:pt x="6068" y="2125"/>
                  <a:pt x="5585" y="1567"/>
                </a:cubicBezTo>
                <a:lnTo>
                  <a:pt x="5760" y="1391"/>
                </a:lnTo>
                <a:lnTo>
                  <a:pt x="6114" y="1391"/>
                </a:lnTo>
                <a:cubicBezTo>
                  <a:pt x="6241" y="1391"/>
                  <a:pt x="6344" y="1289"/>
                  <a:pt x="6344" y="1162"/>
                </a:cubicBezTo>
                <a:cubicBezTo>
                  <a:pt x="6344" y="1066"/>
                  <a:pt x="6285" y="984"/>
                  <a:pt x="6202" y="950"/>
                </a:cubicBezTo>
                <a:lnTo>
                  <a:pt x="6243" y="908"/>
                </a:lnTo>
                <a:lnTo>
                  <a:pt x="6597" y="908"/>
                </a:lnTo>
                <a:cubicBezTo>
                  <a:pt x="6724" y="908"/>
                  <a:pt x="6827" y="806"/>
                  <a:pt x="6827" y="679"/>
                </a:cubicBezTo>
                <a:cubicBezTo>
                  <a:pt x="6827" y="552"/>
                  <a:pt x="6724" y="449"/>
                  <a:pt x="6597" y="449"/>
                </a:cubicBezTo>
                <a:close/>
                <a:moveTo>
                  <a:pt x="5901" y="3646"/>
                </a:moveTo>
                <a:cubicBezTo>
                  <a:pt x="5901" y="5147"/>
                  <a:pt x="4681" y="6367"/>
                  <a:pt x="3180" y="6367"/>
                </a:cubicBezTo>
                <a:cubicBezTo>
                  <a:pt x="1680" y="6367"/>
                  <a:pt x="459" y="5147"/>
                  <a:pt x="459" y="3646"/>
                </a:cubicBezTo>
                <a:cubicBezTo>
                  <a:pt x="459" y="2146"/>
                  <a:pt x="1680" y="925"/>
                  <a:pt x="3180" y="925"/>
                </a:cubicBezTo>
                <a:cubicBezTo>
                  <a:pt x="3848" y="925"/>
                  <a:pt x="4460" y="1167"/>
                  <a:pt x="4934" y="1568"/>
                </a:cubicBezTo>
                <a:lnTo>
                  <a:pt x="4358" y="2144"/>
                </a:lnTo>
                <a:cubicBezTo>
                  <a:pt x="4033" y="1889"/>
                  <a:pt x="3624" y="1736"/>
                  <a:pt x="3180" y="1736"/>
                </a:cubicBezTo>
                <a:cubicBezTo>
                  <a:pt x="2127" y="1736"/>
                  <a:pt x="1270" y="2593"/>
                  <a:pt x="1270" y="3646"/>
                </a:cubicBezTo>
                <a:cubicBezTo>
                  <a:pt x="1270" y="4700"/>
                  <a:pt x="2127" y="5556"/>
                  <a:pt x="3180" y="5556"/>
                </a:cubicBezTo>
                <a:cubicBezTo>
                  <a:pt x="4234" y="5556"/>
                  <a:pt x="5090" y="4700"/>
                  <a:pt x="5090" y="3646"/>
                </a:cubicBezTo>
                <a:cubicBezTo>
                  <a:pt x="5090" y="3202"/>
                  <a:pt x="4938" y="2793"/>
                  <a:pt x="4683" y="2468"/>
                </a:cubicBezTo>
                <a:lnTo>
                  <a:pt x="5259" y="1892"/>
                </a:lnTo>
                <a:cubicBezTo>
                  <a:pt x="5659" y="2366"/>
                  <a:pt x="5901" y="2979"/>
                  <a:pt x="5901" y="3646"/>
                </a:cubicBezTo>
                <a:close/>
                <a:moveTo>
                  <a:pt x="3180" y="4259"/>
                </a:moveTo>
                <a:cubicBezTo>
                  <a:pt x="3518" y="4259"/>
                  <a:pt x="3793" y="3984"/>
                  <a:pt x="3793" y="3646"/>
                </a:cubicBezTo>
                <a:cubicBezTo>
                  <a:pt x="3793" y="3562"/>
                  <a:pt x="3775" y="3481"/>
                  <a:pt x="3744" y="3407"/>
                </a:cubicBezTo>
                <a:lnTo>
                  <a:pt x="4355" y="2796"/>
                </a:lnTo>
                <a:cubicBezTo>
                  <a:pt x="4529" y="3035"/>
                  <a:pt x="4631" y="3329"/>
                  <a:pt x="4631" y="3646"/>
                </a:cubicBezTo>
                <a:cubicBezTo>
                  <a:pt x="4631" y="4446"/>
                  <a:pt x="3980" y="5097"/>
                  <a:pt x="3180" y="5097"/>
                </a:cubicBezTo>
                <a:cubicBezTo>
                  <a:pt x="2380" y="5097"/>
                  <a:pt x="1730" y="4446"/>
                  <a:pt x="1730" y="3646"/>
                </a:cubicBezTo>
                <a:cubicBezTo>
                  <a:pt x="1730" y="2846"/>
                  <a:pt x="2380" y="2196"/>
                  <a:pt x="3180" y="2196"/>
                </a:cubicBezTo>
                <a:cubicBezTo>
                  <a:pt x="3498" y="2196"/>
                  <a:pt x="3791" y="2298"/>
                  <a:pt x="4030" y="2471"/>
                </a:cubicBezTo>
                <a:lnTo>
                  <a:pt x="3419" y="3083"/>
                </a:lnTo>
                <a:cubicBezTo>
                  <a:pt x="3346" y="3051"/>
                  <a:pt x="3265" y="3034"/>
                  <a:pt x="3180" y="3034"/>
                </a:cubicBezTo>
                <a:cubicBezTo>
                  <a:pt x="2843" y="3034"/>
                  <a:pt x="2568" y="3309"/>
                  <a:pt x="2568" y="3646"/>
                </a:cubicBezTo>
                <a:cubicBezTo>
                  <a:pt x="2568" y="3984"/>
                  <a:pt x="2843" y="4259"/>
                  <a:pt x="3180" y="4259"/>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33"/>
          <p:cNvSpPr/>
          <p:nvPr/>
        </p:nvSpPr>
        <p:spPr>
          <a:xfrm>
            <a:off x="2261450" y="1466857"/>
            <a:ext cx="173517" cy="285620"/>
          </a:xfrm>
          <a:custGeom>
            <a:avLst/>
            <a:gdLst>
              <a:gd name="connsiteX0" fmla="*/ 139276 w 369275"/>
              <a:gd name="connsiteY0" fmla="*/ 570066 h 607851"/>
              <a:gd name="connsiteX1" fmla="*/ 156809 w 369275"/>
              <a:gd name="connsiteY1" fmla="*/ 570811 h 607851"/>
              <a:gd name="connsiteX2" fmla="*/ 212465 w 369275"/>
              <a:gd name="connsiteY2" fmla="*/ 570811 h 607851"/>
              <a:gd name="connsiteX3" fmla="*/ 229998 w 369275"/>
              <a:gd name="connsiteY3" fmla="*/ 570066 h 607851"/>
              <a:gd name="connsiteX4" fmla="*/ 230818 w 369275"/>
              <a:gd name="connsiteY4" fmla="*/ 587580 h 607851"/>
              <a:gd name="connsiteX5" fmla="*/ 184637 w 369275"/>
              <a:gd name="connsiteY5" fmla="*/ 607851 h 607851"/>
              <a:gd name="connsiteX6" fmla="*/ 138456 w 369275"/>
              <a:gd name="connsiteY6" fmla="*/ 587580 h 607851"/>
              <a:gd name="connsiteX7" fmla="*/ 139276 w 369275"/>
              <a:gd name="connsiteY7" fmla="*/ 570066 h 607851"/>
              <a:gd name="connsiteX8" fmla="*/ 273919 w 369275"/>
              <a:gd name="connsiteY8" fmla="*/ 497785 h 607851"/>
              <a:gd name="connsiteX9" fmla="*/ 288986 w 369275"/>
              <a:gd name="connsiteY9" fmla="*/ 506874 h 607851"/>
              <a:gd name="connsiteX10" fmla="*/ 279961 w 369275"/>
              <a:gd name="connsiteY10" fmla="*/ 521849 h 607851"/>
              <a:gd name="connsiteX11" fmla="*/ 95356 w 369275"/>
              <a:gd name="connsiteY11" fmla="*/ 567966 h 607851"/>
              <a:gd name="connsiteX12" fmla="*/ 80289 w 369275"/>
              <a:gd name="connsiteY12" fmla="*/ 558951 h 607851"/>
              <a:gd name="connsiteX13" fmla="*/ 89314 w 369275"/>
              <a:gd name="connsiteY13" fmla="*/ 543902 h 607851"/>
              <a:gd name="connsiteX14" fmla="*/ 273919 w 369275"/>
              <a:gd name="connsiteY14" fmla="*/ 497785 h 607851"/>
              <a:gd name="connsiteX15" fmla="*/ 273919 w 369275"/>
              <a:gd name="connsiteY15" fmla="*/ 452696 h 607851"/>
              <a:gd name="connsiteX16" fmla="*/ 288986 w 369275"/>
              <a:gd name="connsiteY16" fmla="*/ 461701 h 607851"/>
              <a:gd name="connsiteX17" fmla="*/ 279961 w 369275"/>
              <a:gd name="connsiteY17" fmla="*/ 476736 h 607851"/>
              <a:gd name="connsiteX18" fmla="*/ 95356 w 369275"/>
              <a:gd name="connsiteY18" fmla="*/ 522731 h 607851"/>
              <a:gd name="connsiteX19" fmla="*/ 80289 w 369275"/>
              <a:gd name="connsiteY19" fmla="*/ 513726 h 607851"/>
              <a:gd name="connsiteX20" fmla="*/ 89314 w 369275"/>
              <a:gd name="connsiteY20" fmla="*/ 498691 h 607851"/>
              <a:gd name="connsiteX21" fmla="*/ 273919 w 369275"/>
              <a:gd name="connsiteY21" fmla="*/ 452696 h 607851"/>
              <a:gd name="connsiteX22" fmla="*/ 184673 w 369275"/>
              <a:gd name="connsiteY22" fmla="*/ 227009 h 607851"/>
              <a:gd name="connsiteX23" fmla="*/ 198173 w 369275"/>
              <a:gd name="connsiteY23" fmla="*/ 227456 h 607851"/>
              <a:gd name="connsiteX24" fmla="*/ 211748 w 369275"/>
              <a:gd name="connsiteY24" fmla="*/ 228947 h 607851"/>
              <a:gd name="connsiteX25" fmla="*/ 225248 w 369275"/>
              <a:gd name="connsiteY25" fmla="*/ 231406 h 607851"/>
              <a:gd name="connsiteX26" fmla="*/ 238674 w 369275"/>
              <a:gd name="connsiteY26" fmla="*/ 234908 h 607851"/>
              <a:gd name="connsiteX27" fmla="*/ 242776 w 369275"/>
              <a:gd name="connsiteY27" fmla="*/ 256593 h 607851"/>
              <a:gd name="connsiteX28" fmla="*/ 241657 w 369275"/>
              <a:gd name="connsiteY28" fmla="*/ 257562 h 607851"/>
              <a:gd name="connsiteX29" fmla="*/ 240464 w 369275"/>
              <a:gd name="connsiteY29" fmla="*/ 258680 h 607851"/>
              <a:gd name="connsiteX30" fmla="*/ 239271 w 369275"/>
              <a:gd name="connsiteY30" fmla="*/ 260021 h 607851"/>
              <a:gd name="connsiteX31" fmla="*/ 238003 w 369275"/>
              <a:gd name="connsiteY31" fmla="*/ 261586 h 607851"/>
              <a:gd name="connsiteX32" fmla="*/ 236735 w 369275"/>
              <a:gd name="connsiteY32" fmla="*/ 263449 h 607851"/>
              <a:gd name="connsiteX33" fmla="*/ 235467 w 369275"/>
              <a:gd name="connsiteY33" fmla="*/ 265461 h 607851"/>
              <a:gd name="connsiteX34" fmla="*/ 234199 w 369275"/>
              <a:gd name="connsiteY34" fmla="*/ 267697 h 607851"/>
              <a:gd name="connsiteX35" fmla="*/ 233080 w 369275"/>
              <a:gd name="connsiteY35" fmla="*/ 269932 h 607851"/>
              <a:gd name="connsiteX36" fmla="*/ 231812 w 369275"/>
              <a:gd name="connsiteY36" fmla="*/ 272615 h 607851"/>
              <a:gd name="connsiteX37" fmla="*/ 230618 w 369275"/>
              <a:gd name="connsiteY37" fmla="*/ 275521 h 607851"/>
              <a:gd name="connsiteX38" fmla="*/ 229425 w 369275"/>
              <a:gd name="connsiteY38" fmla="*/ 278726 h 607851"/>
              <a:gd name="connsiteX39" fmla="*/ 228232 w 369275"/>
              <a:gd name="connsiteY39" fmla="*/ 282079 h 607851"/>
              <a:gd name="connsiteX40" fmla="*/ 227113 w 369275"/>
              <a:gd name="connsiteY40" fmla="*/ 285656 h 607851"/>
              <a:gd name="connsiteX41" fmla="*/ 225994 w 369275"/>
              <a:gd name="connsiteY41" fmla="*/ 289457 h 607851"/>
              <a:gd name="connsiteX42" fmla="*/ 224950 w 369275"/>
              <a:gd name="connsiteY42" fmla="*/ 293555 h 607851"/>
              <a:gd name="connsiteX43" fmla="*/ 223906 w 369275"/>
              <a:gd name="connsiteY43" fmla="*/ 297803 h 607851"/>
              <a:gd name="connsiteX44" fmla="*/ 222936 w 369275"/>
              <a:gd name="connsiteY44" fmla="*/ 302274 h 607851"/>
              <a:gd name="connsiteX45" fmla="*/ 221071 w 369275"/>
              <a:gd name="connsiteY45" fmla="*/ 311813 h 607851"/>
              <a:gd name="connsiteX46" fmla="*/ 219430 w 369275"/>
              <a:gd name="connsiteY46" fmla="*/ 322245 h 607851"/>
              <a:gd name="connsiteX47" fmla="*/ 218237 w 369275"/>
              <a:gd name="connsiteY47" fmla="*/ 330964 h 607851"/>
              <a:gd name="connsiteX48" fmla="*/ 216969 w 369275"/>
              <a:gd name="connsiteY48" fmla="*/ 342887 h 607851"/>
              <a:gd name="connsiteX49" fmla="*/ 215776 w 369275"/>
              <a:gd name="connsiteY49" fmla="*/ 355630 h 607851"/>
              <a:gd name="connsiteX50" fmla="*/ 214880 w 369275"/>
              <a:gd name="connsiteY50" fmla="*/ 369193 h 607851"/>
              <a:gd name="connsiteX51" fmla="*/ 201753 w 369275"/>
              <a:gd name="connsiteY51" fmla="*/ 380818 h 607851"/>
              <a:gd name="connsiteX52" fmla="*/ 190117 w 369275"/>
              <a:gd name="connsiteY52" fmla="*/ 367702 h 607851"/>
              <a:gd name="connsiteX53" fmla="*/ 191385 w 369275"/>
              <a:gd name="connsiteY53" fmla="*/ 349221 h 607851"/>
              <a:gd name="connsiteX54" fmla="*/ 192206 w 369275"/>
              <a:gd name="connsiteY54" fmla="*/ 340428 h 607851"/>
              <a:gd name="connsiteX55" fmla="*/ 193101 w 369275"/>
              <a:gd name="connsiteY55" fmla="*/ 332007 h 607851"/>
              <a:gd name="connsiteX56" fmla="*/ 194071 w 369275"/>
              <a:gd name="connsiteY56" fmla="*/ 323959 h 607851"/>
              <a:gd name="connsiteX57" fmla="*/ 194816 w 369275"/>
              <a:gd name="connsiteY57" fmla="*/ 318743 h 607851"/>
              <a:gd name="connsiteX58" fmla="*/ 196010 w 369275"/>
              <a:gd name="connsiteY58" fmla="*/ 311216 h 607851"/>
              <a:gd name="connsiteX59" fmla="*/ 197203 w 369275"/>
              <a:gd name="connsiteY59" fmla="*/ 303988 h 607851"/>
              <a:gd name="connsiteX60" fmla="*/ 198620 w 369275"/>
              <a:gd name="connsiteY60" fmla="*/ 297132 h 607851"/>
              <a:gd name="connsiteX61" fmla="*/ 200038 w 369275"/>
              <a:gd name="connsiteY61" fmla="*/ 290574 h 607851"/>
              <a:gd name="connsiteX62" fmla="*/ 201604 w 369275"/>
              <a:gd name="connsiteY62" fmla="*/ 284389 h 607851"/>
              <a:gd name="connsiteX63" fmla="*/ 203319 w 369275"/>
              <a:gd name="connsiteY63" fmla="*/ 278502 h 607851"/>
              <a:gd name="connsiteX64" fmla="*/ 205110 w 369275"/>
              <a:gd name="connsiteY64" fmla="*/ 272839 h 607851"/>
              <a:gd name="connsiteX65" fmla="*/ 207049 w 369275"/>
              <a:gd name="connsiteY65" fmla="*/ 267548 h 607851"/>
              <a:gd name="connsiteX66" fmla="*/ 209137 w 369275"/>
              <a:gd name="connsiteY66" fmla="*/ 262629 h 607851"/>
              <a:gd name="connsiteX67" fmla="*/ 211300 w 369275"/>
              <a:gd name="connsiteY67" fmla="*/ 257935 h 607851"/>
              <a:gd name="connsiteX68" fmla="*/ 212419 w 369275"/>
              <a:gd name="connsiteY68" fmla="*/ 255848 h 607851"/>
              <a:gd name="connsiteX69" fmla="*/ 213240 w 369275"/>
              <a:gd name="connsiteY69" fmla="*/ 254358 h 607851"/>
              <a:gd name="connsiteX70" fmla="*/ 208093 w 369275"/>
              <a:gd name="connsiteY70" fmla="*/ 253538 h 607851"/>
              <a:gd name="connsiteX71" fmla="*/ 196383 w 369275"/>
              <a:gd name="connsiteY71" fmla="*/ 252197 h 607851"/>
              <a:gd name="connsiteX72" fmla="*/ 184673 w 369275"/>
              <a:gd name="connsiteY72" fmla="*/ 251824 h 607851"/>
              <a:gd name="connsiteX73" fmla="*/ 172962 w 369275"/>
              <a:gd name="connsiteY73" fmla="*/ 252197 h 607851"/>
              <a:gd name="connsiteX74" fmla="*/ 161252 w 369275"/>
              <a:gd name="connsiteY74" fmla="*/ 253538 h 607851"/>
              <a:gd name="connsiteX75" fmla="*/ 156106 w 369275"/>
              <a:gd name="connsiteY75" fmla="*/ 254358 h 607851"/>
              <a:gd name="connsiteX76" fmla="*/ 157001 w 369275"/>
              <a:gd name="connsiteY76" fmla="*/ 255848 h 607851"/>
              <a:gd name="connsiteX77" fmla="*/ 158045 w 369275"/>
              <a:gd name="connsiteY77" fmla="*/ 257935 h 607851"/>
              <a:gd name="connsiteX78" fmla="*/ 160208 w 369275"/>
              <a:gd name="connsiteY78" fmla="*/ 262629 h 607851"/>
              <a:gd name="connsiteX79" fmla="*/ 162296 w 369275"/>
              <a:gd name="connsiteY79" fmla="*/ 267548 h 607851"/>
              <a:gd name="connsiteX80" fmla="*/ 164236 w 369275"/>
              <a:gd name="connsiteY80" fmla="*/ 272839 h 607851"/>
              <a:gd name="connsiteX81" fmla="*/ 166026 w 369275"/>
              <a:gd name="connsiteY81" fmla="*/ 278502 h 607851"/>
              <a:gd name="connsiteX82" fmla="*/ 167741 w 369275"/>
              <a:gd name="connsiteY82" fmla="*/ 284389 h 607851"/>
              <a:gd name="connsiteX83" fmla="*/ 169308 w 369275"/>
              <a:gd name="connsiteY83" fmla="*/ 290574 h 607851"/>
              <a:gd name="connsiteX84" fmla="*/ 170725 w 369275"/>
              <a:gd name="connsiteY84" fmla="*/ 297132 h 607851"/>
              <a:gd name="connsiteX85" fmla="*/ 172142 w 369275"/>
              <a:gd name="connsiteY85" fmla="*/ 303988 h 607851"/>
              <a:gd name="connsiteX86" fmla="*/ 173410 w 369275"/>
              <a:gd name="connsiteY86" fmla="*/ 311216 h 607851"/>
              <a:gd name="connsiteX87" fmla="*/ 174529 w 369275"/>
              <a:gd name="connsiteY87" fmla="*/ 318743 h 607851"/>
              <a:gd name="connsiteX88" fmla="*/ 176244 w 369275"/>
              <a:gd name="connsiteY88" fmla="*/ 332007 h 607851"/>
              <a:gd name="connsiteX89" fmla="*/ 177960 w 369275"/>
              <a:gd name="connsiteY89" fmla="*/ 349221 h 607851"/>
              <a:gd name="connsiteX90" fmla="*/ 179228 w 369275"/>
              <a:gd name="connsiteY90" fmla="*/ 367702 h 607851"/>
              <a:gd name="connsiteX91" fmla="*/ 167592 w 369275"/>
              <a:gd name="connsiteY91" fmla="*/ 380818 h 607851"/>
              <a:gd name="connsiteX92" fmla="*/ 154465 w 369275"/>
              <a:gd name="connsiteY92" fmla="*/ 369193 h 607851"/>
              <a:gd name="connsiteX93" fmla="*/ 153570 w 369275"/>
              <a:gd name="connsiteY93" fmla="*/ 355630 h 607851"/>
              <a:gd name="connsiteX94" fmla="*/ 152451 w 369275"/>
              <a:gd name="connsiteY94" fmla="*/ 342887 h 607851"/>
              <a:gd name="connsiteX95" fmla="*/ 151108 w 369275"/>
              <a:gd name="connsiteY95" fmla="*/ 330964 h 607851"/>
              <a:gd name="connsiteX96" fmla="*/ 149915 w 369275"/>
              <a:gd name="connsiteY96" fmla="*/ 322245 h 607851"/>
              <a:gd name="connsiteX97" fmla="*/ 148274 w 369275"/>
              <a:gd name="connsiteY97" fmla="*/ 311813 h 607851"/>
              <a:gd name="connsiteX98" fmla="*/ 146409 w 369275"/>
              <a:gd name="connsiteY98" fmla="*/ 302274 h 607851"/>
              <a:gd name="connsiteX99" fmla="*/ 144395 w 369275"/>
              <a:gd name="connsiteY99" fmla="*/ 293555 h 607851"/>
              <a:gd name="connsiteX100" fmla="*/ 142232 w 369275"/>
              <a:gd name="connsiteY100" fmla="*/ 285656 h 607851"/>
              <a:gd name="connsiteX101" fmla="*/ 141113 w 369275"/>
              <a:gd name="connsiteY101" fmla="*/ 282079 h 607851"/>
              <a:gd name="connsiteX102" fmla="*/ 139920 w 369275"/>
              <a:gd name="connsiteY102" fmla="*/ 278726 h 607851"/>
              <a:gd name="connsiteX103" fmla="*/ 138727 w 369275"/>
              <a:gd name="connsiteY103" fmla="*/ 275521 h 607851"/>
              <a:gd name="connsiteX104" fmla="*/ 137533 w 369275"/>
              <a:gd name="connsiteY104" fmla="*/ 272615 h 607851"/>
              <a:gd name="connsiteX105" fmla="*/ 136265 w 369275"/>
              <a:gd name="connsiteY105" fmla="*/ 269932 h 607851"/>
              <a:gd name="connsiteX106" fmla="*/ 135146 w 369275"/>
              <a:gd name="connsiteY106" fmla="*/ 267697 h 607851"/>
              <a:gd name="connsiteX107" fmla="*/ 133878 w 369275"/>
              <a:gd name="connsiteY107" fmla="*/ 265461 h 607851"/>
              <a:gd name="connsiteX108" fmla="*/ 132611 w 369275"/>
              <a:gd name="connsiteY108" fmla="*/ 263449 h 607851"/>
              <a:gd name="connsiteX109" fmla="*/ 131343 w 369275"/>
              <a:gd name="connsiteY109" fmla="*/ 261586 h 607851"/>
              <a:gd name="connsiteX110" fmla="*/ 130075 w 369275"/>
              <a:gd name="connsiteY110" fmla="*/ 260021 h 607851"/>
              <a:gd name="connsiteX111" fmla="*/ 128881 w 369275"/>
              <a:gd name="connsiteY111" fmla="*/ 258680 h 607851"/>
              <a:gd name="connsiteX112" fmla="*/ 127688 w 369275"/>
              <a:gd name="connsiteY112" fmla="*/ 257562 h 607851"/>
              <a:gd name="connsiteX113" fmla="*/ 126569 w 369275"/>
              <a:gd name="connsiteY113" fmla="*/ 256593 h 607851"/>
              <a:gd name="connsiteX114" fmla="*/ 130671 w 369275"/>
              <a:gd name="connsiteY114" fmla="*/ 234908 h 607851"/>
              <a:gd name="connsiteX115" fmla="*/ 144097 w 369275"/>
              <a:gd name="connsiteY115" fmla="*/ 231406 h 607851"/>
              <a:gd name="connsiteX116" fmla="*/ 157597 w 369275"/>
              <a:gd name="connsiteY116" fmla="*/ 228947 h 607851"/>
              <a:gd name="connsiteX117" fmla="*/ 171172 w 369275"/>
              <a:gd name="connsiteY117" fmla="*/ 227456 h 607851"/>
              <a:gd name="connsiteX118" fmla="*/ 184673 w 369275"/>
              <a:gd name="connsiteY118" fmla="*/ 227009 h 607851"/>
              <a:gd name="connsiteX119" fmla="*/ 184638 w 369275"/>
              <a:gd name="connsiteY119" fmla="*/ 0 h 607851"/>
              <a:gd name="connsiteX120" fmla="*/ 336088 w 369275"/>
              <a:gd name="connsiteY120" fmla="*/ 78887 h 607851"/>
              <a:gd name="connsiteX121" fmla="*/ 357873 w 369275"/>
              <a:gd name="connsiteY121" fmla="*/ 248058 h 607851"/>
              <a:gd name="connsiteX122" fmla="*/ 262900 w 369275"/>
              <a:gd name="connsiteY122" fmla="*/ 410227 h 607851"/>
              <a:gd name="connsiteX123" fmla="*/ 273941 w 369275"/>
              <a:gd name="connsiteY123" fmla="*/ 407471 h 607851"/>
              <a:gd name="connsiteX124" fmla="*/ 289012 w 369275"/>
              <a:gd name="connsiteY124" fmla="*/ 416484 h 607851"/>
              <a:gd name="connsiteX125" fmla="*/ 279984 w 369275"/>
              <a:gd name="connsiteY125" fmla="*/ 431532 h 607851"/>
              <a:gd name="connsiteX126" fmla="*/ 95334 w 369275"/>
              <a:gd name="connsiteY126" fmla="*/ 477642 h 607851"/>
              <a:gd name="connsiteX127" fmla="*/ 80263 w 369275"/>
              <a:gd name="connsiteY127" fmla="*/ 468554 h 607851"/>
              <a:gd name="connsiteX128" fmla="*/ 89291 w 369275"/>
              <a:gd name="connsiteY128" fmla="*/ 453507 h 607851"/>
              <a:gd name="connsiteX129" fmla="*/ 240145 w 369275"/>
              <a:gd name="connsiteY129" fmla="*/ 415888 h 607851"/>
              <a:gd name="connsiteX130" fmla="*/ 238205 w 369275"/>
              <a:gd name="connsiteY130" fmla="*/ 407396 h 607851"/>
              <a:gd name="connsiteX131" fmla="*/ 240965 w 369275"/>
              <a:gd name="connsiteY131" fmla="*/ 392051 h 607851"/>
              <a:gd name="connsiteX132" fmla="*/ 245069 w 369275"/>
              <a:gd name="connsiteY132" fmla="*/ 377674 h 607851"/>
              <a:gd name="connsiteX133" fmla="*/ 250216 w 369275"/>
              <a:gd name="connsiteY133" fmla="*/ 364265 h 607851"/>
              <a:gd name="connsiteX134" fmla="*/ 256185 w 369275"/>
              <a:gd name="connsiteY134" fmla="*/ 351751 h 607851"/>
              <a:gd name="connsiteX135" fmla="*/ 262900 w 369275"/>
              <a:gd name="connsiteY135" fmla="*/ 340205 h 607851"/>
              <a:gd name="connsiteX136" fmla="*/ 270062 w 369275"/>
              <a:gd name="connsiteY136" fmla="*/ 329403 h 607851"/>
              <a:gd name="connsiteX137" fmla="*/ 277522 w 369275"/>
              <a:gd name="connsiteY137" fmla="*/ 319347 h 607851"/>
              <a:gd name="connsiteX138" fmla="*/ 285058 w 369275"/>
              <a:gd name="connsiteY138" fmla="*/ 309812 h 607851"/>
              <a:gd name="connsiteX139" fmla="*/ 292593 w 369275"/>
              <a:gd name="connsiteY139" fmla="*/ 300724 h 607851"/>
              <a:gd name="connsiteX140" fmla="*/ 299531 w 369275"/>
              <a:gd name="connsiteY140" fmla="*/ 292530 h 607851"/>
              <a:gd name="connsiteX141" fmla="*/ 303038 w 369275"/>
              <a:gd name="connsiteY141" fmla="*/ 288284 h 607851"/>
              <a:gd name="connsiteX142" fmla="*/ 309827 w 369275"/>
              <a:gd name="connsiteY142" fmla="*/ 279941 h 607851"/>
              <a:gd name="connsiteX143" fmla="*/ 316168 w 369275"/>
              <a:gd name="connsiteY143" fmla="*/ 271821 h 607851"/>
              <a:gd name="connsiteX144" fmla="*/ 321838 w 369275"/>
              <a:gd name="connsiteY144" fmla="*/ 263776 h 607851"/>
              <a:gd name="connsiteX145" fmla="*/ 326837 w 369275"/>
              <a:gd name="connsiteY145" fmla="*/ 255731 h 607851"/>
              <a:gd name="connsiteX146" fmla="*/ 331090 w 369275"/>
              <a:gd name="connsiteY146" fmla="*/ 247686 h 607851"/>
              <a:gd name="connsiteX147" fmla="*/ 334596 w 369275"/>
              <a:gd name="connsiteY147" fmla="*/ 239492 h 607851"/>
              <a:gd name="connsiteX148" fmla="*/ 315721 w 369275"/>
              <a:gd name="connsiteY148" fmla="*/ 93115 h 607851"/>
              <a:gd name="connsiteX149" fmla="*/ 184638 w 369275"/>
              <a:gd name="connsiteY149" fmla="*/ 24806 h 607851"/>
              <a:gd name="connsiteX150" fmla="*/ 53554 w 369275"/>
              <a:gd name="connsiteY150" fmla="*/ 93115 h 607851"/>
              <a:gd name="connsiteX151" fmla="*/ 34679 w 369275"/>
              <a:gd name="connsiteY151" fmla="*/ 239492 h 607851"/>
              <a:gd name="connsiteX152" fmla="*/ 37066 w 369275"/>
              <a:gd name="connsiteY152" fmla="*/ 245302 h 607851"/>
              <a:gd name="connsiteX153" fmla="*/ 39827 w 369275"/>
              <a:gd name="connsiteY153" fmla="*/ 251038 h 607851"/>
              <a:gd name="connsiteX154" fmla="*/ 43035 w 369275"/>
              <a:gd name="connsiteY154" fmla="*/ 256699 h 607851"/>
              <a:gd name="connsiteX155" fmla="*/ 46541 w 369275"/>
              <a:gd name="connsiteY155" fmla="*/ 262361 h 607851"/>
              <a:gd name="connsiteX156" fmla="*/ 50421 w 369275"/>
              <a:gd name="connsiteY156" fmla="*/ 268096 h 607851"/>
              <a:gd name="connsiteX157" fmla="*/ 52957 w 369275"/>
              <a:gd name="connsiteY157" fmla="*/ 271598 h 607851"/>
              <a:gd name="connsiteX158" fmla="*/ 57359 w 369275"/>
              <a:gd name="connsiteY158" fmla="*/ 277333 h 607851"/>
              <a:gd name="connsiteX159" fmla="*/ 61985 w 369275"/>
              <a:gd name="connsiteY159" fmla="*/ 283144 h 607851"/>
              <a:gd name="connsiteX160" fmla="*/ 66909 w 369275"/>
              <a:gd name="connsiteY160" fmla="*/ 289103 h 607851"/>
              <a:gd name="connsiteX161" fmla="*/ 72579 w 369275"/>
              <a:gd name="connsiteY161" fmla="*/ 295882 h 607851"/>
              <a:gd name="connsiteX162" fmla="*/ 78547 w 369275"/>
              <a:gd name="connsiteY162" fmla="*/ 302959 h 607851"/>
              <a:gd name="connsiteX163" fmla="*/ 83844 w 369275"/>
              <a:gd name="connsiteY163" fmla="*/ 309365 h 607851"/>
              <a:gd name="connsiteX164" fmla="*/ 89216 w 369275"/>
              <a:gd name="connsiteY164" fmla="*/ 315995 h 607851"/>
              <a:gd name="connsiteX165" fmla="*/ 94513 w 369275"/>
              <a:gd name="connsiteY165" fmla="*/ 322922 h 607851"/>
              <a:gd name="connsiteX166" fmla="*/ 99736 w 369275"/>
              <a:gd name="connsiteY166" fmla="*/ 330223 h 607851"/>
              <a:gd name="connsiteX167" fmla="*/ 104883 w 369275"/>
              <a:gd name="connsiteY167" fmla="*/ 337821 h 607851"/>
              <a:gd name="connsiteX168" fmla="*/ 107868 w 369275"/>
              <a:gd name="connsiteY168" fmla="*/ 342737 h 607851"/>
              <a:gd name="connsiteX169" fmla="*/ 112642 w 369275"/>
              <a:gd name="connsiteY169" fmla="*/ 350931 h 607851"/>
              <a:gd name="connsiteX170" fmla="*/ 116970 w 369275"/>
              <a:gd name="connsiteY170" fmla="*/ 359572 h 607851"/>
              <a:gd name="connsiteX171" fmla="*/ 120998 w 369275"/>
              <a:gd name="connsiteY171" fmla="*/ 368735 h 607851"/>
              <a:gd name="connsiteX172" fmla="*/ 124505 w 369275"/>
              <a:gd name="connsiteY172" fmla="*/ 378344 h 607851"/>
              <a:gd name="connsiteX173" fmla="*/ 127415 w 369275"/>
              <a:gd name="connsiteY173" fmla="*/ 388401 h 607851"/>
              <a:gd name="connsiteX174" fmla="*/ 118462 w 369275"/>
              <a:gd name="connsiteY174" fmla="*/ 403523 h 607851"/>
              <a:gd name="connsiteX175" fmla="*/ 103391 w 369275"/>
              <a:gd name="connsiteY175" fmla="*/ 394584 h 607851"/>
              <a:gd name="connsiteX176" fmla="*/ 11402 w 369275"/>
              <a:gd name="connsiteY176" fmla="*/ 248058 h 607851"/>
              <a:gd name="connsiteX177" fmla="*/ 33187 w 369275"/>
              <a:gd name="connsiteY177" fmla="*/ 78887 h 607851"/>
              <a:gd name="connsiteX178" fmla="*/ 184638 w 369275"/>
              <a:gd name="connsiteY178"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矩形 21"/>
          <p:cNvSpPr/>
          <p:nvPr/>
        </p:nvSpPr>
        <p:spPr>
          <a:xfrm>
            <a:off x="1677850" y="836206"/>
            <a:ext cx="1514233" cy="438582"/>
          </a:xfrm>
          <a:prstGeom prst="rect">
            <a:avLst/>
          </a:prstGeom>
        </p:spPr>
        <p:txBody>
          <a:bodyPr wrap="square" lIns="68580" tIns="34290" rIns="68580" bIns="34290">
            <a:spAutoFit/>
            <a:scene3d>
              <a:camera prst="orthographicFront"/>
              <a:lightRig rig="threePt" dir="t"/>
            </a:scene3d>
            <a:sp3d contourW="12700"/>
          </a:bodyPr>
          <a:lstStyle/>
          <a:p>
            <a:pPr algn="just">
              <a:lnSpc>
                <a:spcPct val="150000"/>
              </a:lnSpc>
            </a:pPr>
            <a:r>
              <a:rPr lang="zh-CN" altLang="en-US" sz="1600" dirty="0" smtClean="0">
                <a:latin typeface="+mn-ea"/>
              </a:rPr>
              <a:t>编写需求文档</a:t>
            </a:r>
            <a:endParaRPr lang="zh-CN" altLang="en-US" sz="1600" dirty="0">
              <a:latin typeface="+mn-ea"/>
            </a:endParaRPr>
          </a:p>
        </p:txBody>
      </p:sp>
      <p:sp>
        <p:nvSpPr>
          <p:cNvPr id="24" name="矩形 23"/>
          <p:cNvSpPr/>
          <p:nvPr/>
        </p:nvSpPr>
        <p:spPr>
          <a:xfrm>
            <a:off x="6267878" y="832456"/>
            <a:ext cx="1200420" cy="395108"/>
          </a:xfrm>
          <a:prstGeom prst="rect">
            <a:avLst/>
          </a:prstGeom>
        </p:spPr>
        <p:txBody>
          <a:bodyPr wrap="square" lIns="68580" tIns="34290" rIns="68580" bIns="34290">
            <a:spAutoFit/>
            <a:scene3d>
              <a:camera prst="orthographicFront"/>
              <a:lightRig rig="threePt" dir="t"/>
            </a:scene3d>
            <a:sp3d contourW="12700"/>
          </a:bodyPr>
          <a:lstStyle/>
          <a:p>
            <a:pPr algn="just">
              <a:lnSpc>
                <a:spcPct val="150000"/>
              </a:lnSpc>
            </a:pPr>
            <a:r>
              <a:rPr lang="en-US" altLang="zh-CN" sz="1600" dirty="0" smtClean="0">
                <a:latin typeface="+mn-ea"/>
              </a:rPr>
              <a:t>UI</a:t>
            </a:r>
            <a:r>
              <a:rPr lang="zh-CN" altLang="en-US" sz="1600" dirty="0" smtClean="0">
                <a:latin typeface="+mn-ea"/>
              </a:rPr>
              <a:t>设计</a:t>
            </a:r>
            <a:endParaRPr lang="zh-CN" altLang="en-US" sz="1600" dirty="0">
              <a:latin typeface="+mn-ea"/>
            </a:endParaRPr>
          </a:p>
        </p:txBody>
      </p:sp>
      <p:pic>
        <p:nvPicPr>
          <p:cNvPr id="25" name="图片 24">
            <a:extLst>
              <a:ext uri="{FF2B5EF4-FFF2-40B4-BE49-F238E27FC236}">
                <a16:creationId xmlns:a16="http://schemas.microsoft.com/office/drawing/2014/main" id="{2A41C638-52C7-C34B-BD54-69A25D3C1C74}"/>
              </a:ext>
            </a:extLst>
          </p:cNvPr>
          <p:cNvPicPr>
            <a:picLocks noChangeAspect="1"/>
          </p:cNvPicPr>
          <p:nvPr/>
        </p:nvPicPr>
        <p:blipFill>
          <a:blip r:embed="rId4"/>
          <a:stretch>
            <a:fillRect/>
          </a:stretch>
        </p:blipFill>
        <p:spPr>
          <a:xfrm>
            <a:off x="722000" y="1999108"/>
            <a:ext cx="3357276" cy="2404774"/>
          </a:xfrm>
          <a:prstGeom prst="rect">
            <a:avLst/>
          </a:prstGeom>
        </p:spPr>
      </p:pic>
    </p:spTree>
    <p:extLst>
      <p:ext uri="{BB962C8B-B14F-4D97-AF65-F5344CB8AC3E}">
        <p14:creationId xmlns:p14="http://schemas.microsoft.com/office/powerpoint/2010/main" val="115154366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296314" y="229309"/>
            <a:ext cx="1997162" cy="567848"/>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a:solidFill>
                  <a:schemeClr val="tx2">
                    <a:lumMod val="90000"/>
                    <a:lumOff val="10000"/>
                  </a:schemeClr>
                </a:solidFill>
              </a:rPr>
              <a:t>品牌故事</a:t>
            </a:r>
          </a:p>
        </p:txBody>
      </p:sp>
      <p:sp>
        <p:nvSpPr>
          <p:cNvPr id="54" name="矩形 53"/>
          <p:cNvSpPr/>
          <p:nvPr/>
        </p:nvSpPr>
        <p:spPr>
          <a:xfrm>
            <a:off x="296314" y="674090"/>
            <a:ext cx="1997162" cy="290849"/>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en-US" altLang="zh-CN" sz="1200" dirty="0">
                <a:solidFill>
                  <a:schemeClr val="tx2">
                    <a:lumMod val="90000"/>
                    <a:lumOff val="10000"/>
                  </a:schemeClr>
                </a:solidFill>
              </a:rPr>
              <a:t>THE BRAND STORY</a:t>
            </a:r>
          </a:p>
        </p:txBody>
      </p:sp>
      <p:grpSp>
        <p:nvGrpSpPr>
          <p:cNvPr id="96" name="Group 39"/>
          <p:cNvGrpSpPr/>
          <p:nvPr/>
        </p:nvGrpSpPr>
        <p:grpSpPr>
          <a:xfrm>
            <a:off x="777144" y="1403766"/>
            <a:ext cx="2958963" cy="3058172"/>
            <a:chOff x="849666" y="1269514"/>
            <a:chExt cx="4597624" cy="4751774"/>
          </a:xfrm>
        </p:grpSpPr>
        <p:sp>
          <p:nvSpPr>
            <p:cNvPr id="97" name="Arc 5"/>
            <p:cNvSpPr/>
            <p:nvPr/>
          </p:nvSpPr>
          <p:spPr>
            <a:xfrm>
              <a:off x="849666" y="1433424"/>
              <a:ext cx="4587864" cy="4587864"/>
            </a:xfrm>
            <a:prstGeom prst="arc">
              <a:avLst>
                <a:gd name="adj1" fmla="val 20230496"/>
                <a:gd name="adj2" fmla="val 21370915"/>
              </a:avLst>
            </a:prstGeom>
            <a:noFill/>
            <a:ln w="285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8" name="Arc 6"/>
            <p:cNvSpPr/>
            <p:nvPr/>
          </p:nvSpPr>
          <p:spPr>
            <a:xfrm>
              <a:off x="859426" y="1433424"/>
              <a:ext cx="4587864" cy="4587864"/>
            </a:xfrm>
            <a:prstGeom prst="arc">
              <a:avLst>
                <a:gd name="adj1" fmla="val 43325"/>
                <a:gd name="adj2" fmla="val 3696807"/>
              </a:avLst>
            </a:prstGeom>
            <a:noFill/>
            <a:ln w="285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9" name="Oval 7"/>
            <p:cNvSpPr/>
            <p:nvPr/>
          </p:nvSpPr>
          <p:spPr>
            <a:xfrm>
              <a:off x="1155689" y="1729688"/>
              <a:ext cx="3995334" cy="399533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0" name="Oval 8"/>
            <p:cNvSpPr/>
            <p:nvPr/>
          </p:nvSpPr>
          <p:spPr>
            <a:xfrm>
              <a:off x="1511761" y="2085760"/>
              <a:ext cx="3283189" cy="328318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1" name="Oval 9"/>
            <p:cNvSpPr/>
            <p:nvPr/>
          </p:nvSpPr>
          <p:spPr>
            <a:xfrm>
              <a:off x="1871473" y="2445471"/>
              <a:ext cx="2563766" cy="2563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2" name="Oval 10"/>
            <p:cNvSpPr/>
            <p:nvPr/>
          </p:nvSpPr>
          <p:spPr>
            <a:xfrm>
              <a:off x="2172453" y="2759926"/>
              <a:ext cx="1934857" cy="193485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3" name="Oval 11"/>
            <p:cNvSpPr/>
            <p:nvPr/>
          </p:nvSpPr>
          <p:spPr>
            <a:xfrm>
              <a:off x="2437092" y="3024566"/>
              <a:ext cx="1405578" cy="1405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4" name="Oval 12"/>
            <p:cNvSpPr/>
            <p:nvPr/>
          </p:nvSpPr>
          <p:spPr>
            <a:xfrm>
              <a:off x="2665468" y="3252941"/>
              <a:ext cx="948827" cy="948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5" name="Oval 13"/>
            <p:cNvSpPr/>
            <p:nvPr/>
          </p:nvSpPr>
          <p:spPr>
            <a:xfrm>
              <a:off x="2899637" y="3487111"/>
              <a:ext cx="480488" cy="4804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06" name="Group 14"/>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108" name="Freeform: Shape 15"/>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9" name="Freeform: Shape 16"/>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0" name="Parallelogram 17"/>
              <p:cNvSpPr/>
              <p:nvPr/>
            </p:nvSpPr>
            <p:spPr>
              <a:xfrm rot="16200000" flipV="1">
                <a:off x="1159899" y="1993153"/>
                <a:ext cx="461872" cy="275207"/>
              </a:xfrm>
              <a:prstGeom prst="parallelogram">
                <a:avLst>
                  <a:gd name="adj" fmla="val 5775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1" name="Parallelogram 18"/>
              <p:cNvSpPr/>
              <p:nvPr/>
            </p:nvSpPr>
            <p:spPr>
              <a:xfrm rot="5400000" flipH="1" flipV="1">
                <a:off x="834385" y="2009429"/>
                <a:ext cx="461872" cy="242655"/>
              </a:xfrm>
              <a:prstGeom prst="parallelogram">
                <a:avLst>
                  <a:gd name="adj" fmla="val 6507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07" name="Arc 19"/>
            <p:cNvSpPr/>
            <p:nvPr/>
          </p:nvSpPr>
          <p:spPr>
            <a:xfrm>
              <a:off x="849666" y="1433424"/>
              <a:ext cx="4587864" cy="4587864"/>
            </a:xfrm>
            <a:prstGeom prst="arc">
              <a:avLst>
                <a:gd name="adj1" fmla="val 19067119"/>
                <a:gd name="adj2" fmla="val 19881577"/>
              </a:avLst>
            </a:prstGeom>
            <a:noFill/>
            <a:ln w="28575"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12" name="Group 20"/>
          <p:cNvGrpSpPr/>
          <p:nvPr/>
        </p:nvGrpSpPr>
        <p:grpSpPr>
          <a:xfrm>
            <a:off x="4691012" y="3897465"/>
            <a:ext cx="393905" cy="369999"/>
            <a:chOff x="2824761" y="1419473"/>
            <a:chExt cx="496888" cy="466725"/>
          </a:xfrm>
          <a:solidFill>
            <a:schemeClr val="accent2"/>
          </a:solidFill>
        </p:grpSpPr>
        <p:sp>
          <p:nvSpPr>
            <p:cNvPr id="113" name="Oval 21"/>
            <p:cNvSpPr>
              <a:spLocks/>
            </p:cNvSpPr>
            <p:nvPr/>
          </p:nvSpPr>
          <p:spPr bwMode="auto">
            <a:xfrm>
              <a:off x="3066061" y="1676648"/>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Freeform: Shape 22"/>
            <p:cNvSpPr>
              <a:spLocks/>
            </p:cNvSpPr>
            <p:nvPr/>
          </p:nvSpPr>
          <p:spPr bwMode="auto">
            <a:xfrm>
              <a:off x="2824761" y="1419473"/>
              <a:ext cx="496888"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4 w 132"/>
                <a:gd name="T67" fmla="*/ 88 h 124"/>
                <a:gd name="T68" fmla="*/ 60 w 132"/>
                <a:gd name="T69" fmla="*/ 76 h 124"/>
                <a:gd name="T70" fmla="*/ 108 w 132"/>
                <a:gd name="T71" fmla="*/ 64 h 124"/>
                <a:gd name="T72" fmla="*/ 116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5" name="Group 23"/>
          <p:cNvGrpSpPr/>
          <p:nvPr/>
        </p:nvGrpSpPr>
        <p:grpSpPr>
          <a:xfrm>
            <a:off x="4697304" y="3082950"/>
            <a:ext cx="381323" cy="382581"/>
            <a:chOff x="1567461" y="2198935"/>
            <a:chExt cx="481013" cy="482600"/>
          </a:xfrm>
          <a:solidFill>
            <a:schemeClr val="accent3"/>
          </a:solidFill>
        </p:grpSpPr>
        <p:sp>
          <p:nvSpPr>
            <p:cNvPr id="116" name="Freeform: Shape 24"/>
            <p:cNvSpPr>
              <a:spLocks/>
            </p:cNvSpPr>
            <p:nvPr/>
          </p:nvSpPr>
          <p:spPr bwMode="auto">
            <a:xfrm>
              <a:off x="1567461" y="2198935"/>
              <a:ext cx="481013" cy="48260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2 h 128"/>
                <a:gd name="T18" fmla="*/ 15 w 128"/>
                <a:gd name="T19" fmla="*/ 22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2 w 128"/>
                <a:gd name="T31" fmla="*/ 113 h 128"/>
                <a:gd name="T32" fmla="*/ 33 w 128"/>
                <a:gd name="T33" fmla="*/ 114 h 128"/>
                <a:gd name="T34" fmla="*/ 48 w 128"/>
                <a:gd name="T35" fmla="*/ 109 h 128"/>
                <a:gd name="T36" fmla="*/ 58 w 128"/>
                <a:gd name="T37" fmla="*/ 128 h 128"/>
                <a:gd name="T38" fmla="*/ 77 w 128"/>
                <a:gd name="T39" fmla="*/ 121 h 128"/>
                <a:gd name="T40" fmla="*/ 85 w 128"/>
                <a:gd name="T41" fmla="*/ 107 h 128"/>
                <a:gd name="T42" fmla="*/ 100 w 128"/>
                <a:gd name="T43" fmla="*/ 115 h 128"/>
                <a:gd name="T44" fmla="*/ 113 w 128"/>
                <a:gd name="T45" fmla="*/ 105 h 128"/>
                <a:gd name="T46" fmla="*/ 107 w 128"/>
                <a:gd name="T47" fmla="*/ 85 h 128"/>
                <a:gd name="T48" fmla="*/ 121 w 128"/>
                <a:gd name="T49" fmla="*/ 77 h 128"/>
                <a:gd name="T50" fmla="*/ 128 w 128"/>
                <a:gd name="T51" fmla="*/ 58 h 128"/>
                <a:gd name="T52" fmla="*/ 108 w 128"/>
                <a:gd name="T53" fmla="*/ 72 h 128"/>
                <a:gd name="T54" fmla="*/ 100 w 128"/>
                <a:gd name="T55" fmla="*/ 81 h 128"/>
                <a:gd name="T56" fmla="*/ 107 w 128"/>
                <a:gd name="T57" fmla="*/ 100 h 128"/>
                <a:gd name="T58" fmla="*/ 89 w 128"/>
                <a:gd name="T59" fmla="*/ 100 h 128"/>
                <a:gd name="T60" fmla="*/ 81 w 128"/>
                <a:gd name="T61" fmla="*/ 100 h 128"/>
                <a:gd name="T62" fmla="*/ 72 w 128"/>
                <a:gd name="T63" fmla="*/ 108 h 128"/>
                <a:gd name="T64" fmla="*/ 58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6 h 128"/>
                <a:gd name="T82" fmla="*/ 20 w 128"/>
                <a:gd name="T83" fmla="*/ 28 h 128"/>
                <a:gd name="T84" fmla="*/ 39 w 128"/>
                <a:gd name="T85" fmla="*/ 27 h 128"/>
                <a:gd name="T86" fmla="*/ 46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0 h 128"/>
                <a:gd name="T98" fmla="*/ 100 w 128"/>
                <a:gd name="T99" fmla="*/ 39 h 128"/>
                <a:gd name="T100" fmla="*/ 102 w 128"/>
                <a:gd name="T101" fmla="*/ 51 h 128"/>
                <a:gd name="T102" fmla="*/ 120 w 128"/>
                <a:gd name="T103" fmla="*/ 58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Freeform: Shape 25"/>
            <p:cNvSpPr>
              <a:spLocks/>
            </p:cNvSpPr>
            <p:nvPr/>
          </p:nvSpPr>
          <p:spPr bwMode="auto">
            <a:xfrm>
              <a:off x="1702398" y="2335460"/>
              <a:ext cx="209550" cy="211137"/>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3 w 56"/>
                <a:gd name="T13" fmla="*/ 28 h 56"/>
                <a:gd name="T14" fmla="*/ 28 w 56"/>
                <a:gd name="T15" fmla="*/ 3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Freeform: Shape 26"/>
            <p:cNvSpPr>
              <a:spLocks/>
            </p:cNvSpPr>
            <p:nvPr/>
          </p:nvSpPr>
          <p:spPr bwMode="auto">
            <a:xfrm>
              <a:off x="1746848" y="2379910"/>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19" name="Freeform: Shape 27"/>
          <p:cNvSpPr>
            <a:spLocks/>
          </p:cNvSpPr>
          <p:nvPr/>
        </p:nvSpPr>
        <p:spPr bwMode="auto">
          <a:xfrm>
            <a:off x="4691011" y="2268435"/>
            <a:ext cx="393908" cy="382581"/>
          </a:xfrm>
          <a:custGeom>
            <a:avLst/>
            <a:gdLst>
              <a:gd name="T0" fmla="*/ 94 w 132"/>
              <a:gd name="T1" fmla="*/ 0 h 128"/>
              <a:gd name="T2" fmla="*/ 56 w 132"/>
              <a:gd name="T3" fmla="*/ 27 h 128"/>
              <a:gd name="T4" fmla="*/ 56 w 132"/>
              <a:gd name="T5" fmla="*/ 27 h 128"/>
              <a:gd name="T6" fmla="*/ 14 w 132"/>
              <a:gd name="T7" fmla="*/ 69 h 128"/>
              <a:gd name="T8" fmla="*/ 1 w 132"/>
              <a:gd name="T9" fmla="*/ 110 h 128"/>
              <a:gd name="T10" fmla="*/ 14 w 132"/>
              <a:gd name="T11" fmla="*/ 128 h 128"/>
              <a:gd name="T12" fmla="*/ 53 w 132"/>
              <a:gd name="T13" fmla="*/ 118 h 128"/>
              <a:gd name="T14" fmla="*/ 121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1 w 132"/>
              <a:gd name="T33" fmla="*/ 64 h 128"/>
              <a:gd name="T34" fmla="*/ 80 w 132"/>
              <a:gd name="T35" fmla="*/ 28 h 128"/>
              <a:gd name="T36" fmla="*/ 17 w 132"/>
              <a:gd name="T37" fmla="*/ 119 h 128"/>
              <a:gd name="T38" fmla="*/ 8 w 132"/>
              <a:gd name="T39" fmla="*/ 114 h 128"/>
              <a:gd name="T40" fmla="*/ 13 w 132"/>
              <a:gd name="T41" fmla="*/ 96 h 128"/>
              <a:gd name="T42" fmla="*/ 32 w 132"/>
              <a:gd name="T43" fmla="*/ 115 h 128"/>
              <a:gd name="T44" fmla="*/ 36 w 132"/>
              <a:gd name="T45" fmla="*/ 114 h 128"/>
              <a:gd name="T46" fmla="*/ 14 w 132"/>
              <a:gd name="T47" fmla="*/ 92 h 128"/>
              <a:gd name="T48" fmla="*/ 19 w 132"/>
              <a:gd name="T49" fmla="*/ 75 h 128"/>
              <a:gd name="T50" fmla="*/ 52 w 132"/>
              <a:gd name="T51" fmla="*/ 110 h 128"/>
              <a:gd name="T52" fmla="*/ 36 w 132"/>
              <a:gd name="T53" fmla="*/ 114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a:extLst/>
        </p:spPr>
        <p:txBody>
          <a:bodyPr lIns="68580" tIns="34290" rIns="68580" bIns="34290" anchor="ctr"/>
          <a:lstStyle/>
          <a:p>
            <a:pPr algn="ctr"/>
            <a:endParaRPr/>
          </a:p>
        </p:txBody>
      </p:sp>
      <p:grpSp>
        <p:nvGrpSpPr>
          <p:cNvPr id="120" name="Group 28"/>
          <p:cNvGrpSpPr/>
          <p:nvPr/>
        </p:nvGrpSpPr>
        <p:grpSpPr>
          <a:xfrm>
            <a:off x="4757082" y="1455178"/>
            <a:ext cx="261766" cy="381323"/>
            <a:chOff x="4174136" y="3762623"/>
            <a:chExt cx="330200" cy="481012"/>
          </a:xfrm>
          <a:solidFill>
            <a:schemeClr val="accent1"/>
          </a:solidFill>
        </p:grpSpPr>
        <p:sp>
          <p:nvSpPr>
            <p:cNvPr id="121" name="Freeform: Shape 29"/>
            <p:cNvSpPr>
              <a:spLocks/>
            </p:cNvSpPr>
            <p:nvPr/>
          </p:nvSpPr>
          <p:spPr bwMode="auto">
            <a:xfrm>
              <a:off x="4174136" y="3762623"/>
              <a:ext cx="330200" cy="481012"/>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5 w 88"/>
                <a:gd name="T15" fmla="*/ 109 h 128"/>
                <a:gd name="T16" fmla="*/ 35 w 88"/>
                <a:gd name="T17" fmla="*/ 111 h 128"/>
                <a:gd name="T18" fmla="*/ 32 w 88"/>
                <a:gd name="T19" fmla="*/ 103 h 128"/>
                <a:gd name="T20" fmla="*/ 32 w 88"/>
                <a:gd name="T21" fmla="*/ 103 h 128"/>
                <a:gd name="T22" fmla="*/ 57 w 88"/>
                <a:gd name="T23" fmla="*/ 100 h 128"/>
                <a:gd name="T24" fmla="*/ 56 w 88"/>
                <a:gd name="T25" fmla="*/ 104 h 128"/>
                <a:gd name="T26" fmla="*/ 55 w 88"/>
                <a:gd name="T27" fmla="*/ 109 h 128"/>
                <a:gd name="T28" fmla="*/ 31 w 88"/>
                <a:gd name="T29" fmla="*/ 99 h 128"/>
                <a:gd name="T30" fmla="*/ 29 w 88"/>
                <a:gd name="T31" fmla="*/ 92 h 128"/>
                <a:gd name="T32" fmla="*/ 60 w 88"/>
                <a:gd name="T33" fmla="*/ 92 h 128"/>
                <a:gd name="T34" fmla="*/ 58 w 88"/>
                <a:gd name="T35" fmla="*/ 96 h 128"/>
                <a:gd name="T36" fmla="*/ 31 w 88"/>
                <a:gd name="T37" fmla="*/ 99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6 w 88"/>
                <a:gd name="T49" fmla="*/ 84 h 128"/>
                <a:gd name="T50" fmla="*/ 19 w 88"/>
                <a:gd name="T51" fmla="*/ 71 h 128"/>
                <a:gd name="T52" fmla="*/ 8 w 88"/>
                <a:gd name="T53" fmla="*/ 44 h 128"/>
                <a:gd name="T54" fmla="*/ 44 w 88"/>
                <a:gd name="T55" fmla="*/ 8 h 128"/>
                <a:gd name="T56" fmla="*/ 80 w 88"/>
                <a:gd name="T57" fmla="*/ 44 h 128"/>
                <a:gd name="T58" fmla="*/ 70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Freeform: Shape 30"/>
            <p:cNvSpPr>
              <a:spLocks/>
            </p:cNvSpPr>
            <p:nvPr/>
          </p:nvSpPr>
          <p:spPr bwMode="auto">
            <a:xfrm>
              <a:off x="4248748" y="3837235"/>
              <a:ext cx="96838" cy="98425"/>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23" name="组合 122"/>
          <p:cNvGrpSpPr/>
          <p:nvPr/>
        </p:nvGrpSpPr>
        <p:grpSpPr>
          <a:xfrm>
            <a:off x="5284697" y="1317738"/>
            <a:ext cx="2839326" cy="689200"/>
            <a:chOff x="6302885" y="1678126"/>
            <a:chExt cx="3785768" cy="918934"/>
          </a:xfrm>
        </p:grpSpPr>
        <p:sp>
          <p:nvSpPr>
            <p:cNvPr id="124" name="矩形 123"/>
            <p:cNvSpPr/>
            <p:nvPr/>
          </p:nvSpPr>
          <p:spPr>
            <a:xfrm>
              <a:off x="6302885" y="2030750"/>
              <a:ext cx="3785768" cy="566310"/>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用户可以在投影仪或者计算机上进行演示也可以将演示文稿打印出来制作成胶片</a:t>
              </a:r>
            </a:p>
          </p:txBody>
        </p:sp>
        <p:sp>
          <p:nvSpPr>
            <p:cNvPr id="125" name="矩形 124"/>
            <p:cNvSpPr/>
            <p:nvPr/>
          </p:nvSpPr>
          <p:spPr>
            <a:xfrm>
              <a:off x="6302885" y="1678126"/>
              <a:ext cx="2241975" cy="41857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chemeClr val="tx1">
                      <a:lumMod val="75000"/>
                      <a:lumOff val="25000"/>
                    </a:schemeClr>
                  </a:solidFill>
                </a:rPr>
                <a:t>标题文字添加</a:t>
              </a:r>
            </a:p>
          </p:txBody>
        </p:sp>
      </p:grpSp>
      <p:grpSp>
        <p:nvGrpSpPr>
          <p:cNvPr id="126" name="组合 125"/>
          <p:cNvGrpSpPr/>
          <p:nvPr/>
        </p:nvGrpSpPr>
        <p:grpSpPr>
          <a:xfrm>
            <a:off x="5284697" y="2129946"/>
            <a:ext cx="2839326" cy="689200"/>
            <a:chOff x="6302885" y="1678126"/>
            <a:chExt cx="3785768" cy="918934"/>
          </a:xfrm>
        </p:grpSpPr>
        <p:sp>
          <p:nvSpPr>
            <p:cNvPr id="127" name="矩形 126"/>
            <p:cNvSpPr/>
            <p:nvPr/>
          </p:nvSpPr>
          <p:spPr>
            <a:xfrm>
              <a:off x="6302885" y="2030750"/>
              <a:ext cx="3785768" cy="566310"/>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用户可以在投影仪或者计算机上进行演示也可以将演示文稿打印出来制作成胶片</a:t>
              </a:r>
            </a:p>
          </p:txBody>
        </p:sp>
        <p:sp>
          <p:nvSpPr>
            <p:cNvPr id="128" name="矩形 127"/>
            <p:cNvSpPr/>
            <p:nvPr/>
          </p:nvSpPr>
          <p:spPr>
            <a:xfrm>
              <a:off x="6302885" y="1678126"/>
              <a:ext cx="2241975" cy="41857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chemeClr val="tx1">
                      <a:lumMod val="75000"/>
                      <a:lumOff val="25000"/>
                    </a:schemeClr>
                  </a:solidFill>
                </a:rPr>
                <a:t>标题文字添加</a:t>
              </a:r>
            </a:p>
          </p:txBody>
        </p:sp>
      </p:grpSp>
      <p:grpSp>
        <p:nvGrpSpPr>
          <p:cNvPr id="129" name="组合 128"/>
          <p:cNvGrpSpPr/>
          <p:nvPr/>
        </p:nvGrpSpPr>
        <p:grpSpPr>
          <a:xfrm>
            <a:off x="5284697" y="2942155"/>
            <a:ext cx="2839326" cy="689200"/>
            <a:chOff x="6302885" y="1678126"/>
            <a:chExt cx="3785768" cy="918934"/>
          </a:xfrm>
        </p:grpSpPr>
        <p:sp>
          <p:nvSpPr>
            <p:cNvPr id="130" name="矩形 129"/>
            <p:cNvSpPr/>
            <p:nvPr/>
          </p:nvSpPr>
          <p:spPr>
            <a:xfrm>
              <a:off x="6302885" y="2030750"/>
              <a:ext cx="3785768" cy="566310"/>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用户可以在投影仪或者计算机上进行演示也可以将演示文稿打印出来制作成胶片</a:t>
              </a:r>
            </a:p>
          </p:txBody>
        </p:sp>
        <p:sp>
          <p:nvSpPr>
            <p:cNvPr id="131" name="矩形 130"/>
            <p:cNvSpPr/>
            <p:nvPr/>
          </p:nvSpPr>
          <p:spPr>
            <a:xfrm>
              <a:off x="6302885" y="1678126"/>
              <a:ext cx="2241975" cy="41857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chemeClr val="tx1">
                      <a:lumMod val="75000"/>
                      <a:lumOff val="25000"/>
                    </a:schemeClr>
                  </a:solidFill>
                </a:rPr>
                <a:t>标题文字添加</a:t>
              </a:r>
            </a:p>
          </p:txBody>
        </p:sp>
      </p:grpSp>
      <p:grpSp>
        <p:nvGrpSpPr>
          <p:cNvPr id="132" name="组合 131"/>
          <p:cNvGrpSpPr/>
          <p:nvPr/>
        </p:nvGrpSpPr>
        <p:grpSpPr>
          <a:xfrm>
            <a:off x="5284697" y="3754363"/>
            <a:ext cx="2839326" cy="689200"/>
            <a:chOff x="6302885" y="1678126"/>
            <a:chExt cx="3785768" cy="918934"/>
          </a:xfrm>
        </p:grpSpPr>
        <p:sp>
          <p:nvSpPr>
            <p:cNvPr id="133" name="矩形 132"/>
            <p:cNvSpPr/>
            <p:nvPr/>
          </p:nvSpPr>
          <p:spPr>
            <a:xfrm>
              <a:off x="6302885" y="2030750"/>
              <a:ext cx="3785768" cy="566310"/>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用户可以在投影仪或者计算机上进行演示也可以将演示文稿打印出来制作成胶片</a:t>
              </a:r>
            </a:p>
          </p:txBody>
        </p:sp>
        <p:sp>
          <p:nvSpPr>
            <p:cNvPr id="134" name="矩形 133"/>
            <p:cNvSpPr/>
            <p:nvPr/>
          </p:nvSpPr>
          <p:spPr>
            <a:xfrm>
              <a:off x="6302885" y="1678126"/>
              <a:ext cx="2241975" cy="418576"/>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a:solidFill>
                    <a:schemeClr val="tx1">
                      <a:lumMod val="75000"/>
                      <a:lumOff val="25000"/>
                    </a:schemeClr>
                  </a:solidFill>
                </a:rPr>
                <a:t>标题文字添加</a:t>
              </a:r>
            </a:p>
          </p:txBody>
        </p:sp>
      </p:grpSp>
    </p:spTree>
    <p:extLst>
      <p:ext uri="{BB962C8B-B14F-4D97-AF65-F5344CB8AC3E}">
        <p14:creationId xmlns:p14="http://schemas.microsoft.com/office/powerpoint/2010/main" val="1450888426"/>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112"/>
                                            </p:tgtEl>
                                            <p:attrNameLst>
                                              <p:attrName>style.visibility</p:attrName>
                                            </p:attrNameLst>
                                          </p:cBhvr>
                                          <p:to>
                                            <p:strVal val="visible"/>
                                          </p:to>
                                        </p:set>
                                        <p:anim calcmode="lin" valueType="num">
                                          <p:cBhvr additive="base">
                                            <p:cTn id="13" dur="500" fill="hold"/>
                                            <p:tgtEl>
                                              <p:spTgt spid="112"/>
                                            </p:tgtEl>
                                            <p:attrNameLst>
                                              <p:attrName>ppt_x</p:attrName>
                                            </p:attrNameLst>
                                          </p:cBhvr>
                                          <p:tavLst>
                                            <p:tav tm="0">
                                              <p:val>
                                                <p:strVal val="#ppt_x"/>
                                              </p:val>
                                            </p:tav>
                                            <p:tav tm="100000">
                                              <p:val>
                                                <p:strVal val="#ppt_x"/>
                                              </p:val>
                                            </p:tav>
                                          </p:tavLst>
                                        </p:anim>
                                        <p:anim calcmode="lin" valueType="num">
                                          <p:cBhvr additive="base">
                                            <p:cTn id="14" dur="500" fill="hold"/>
                                            <p:tgtEl>
                                              <p:spTgt spid="1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additive="base">
                                            <p:cTn id="17" dur="500" fill="hold"/>
                                            <p:tgtEl>
                                              <p:spTgt spid="115"/>
                                            </p:tgtEl>
                                            <p:attrNameLst>
                                              <p:attrName>ppt_x</p:attrName>
                                            </p:attrNameLst>
                                          </p:cBhvr>
                                          <p:tavLst>
                                            <p:tav tm="0">
                                              <p:val>
                                                <p:strVal val="#ppt_x"/>
                                              </p:val>
                                            </p:tav>
                                            <p:tav tm="100000">
                                              <p:val>
                                                <p:strVal val="#ppt_x"/>
                                              </p:val>
                                            </p:tav>
                                          </p:tavLst>
                                        </p:anim>
                                        <p:anim calcmode="lin" valueType="num">
                                          <p:cBhvr additive="base">
                                            <p:cTn id="18" dur="500" fill="hold"/>
                                            <p:tgtEl>
                                              <p:spTgt spid="1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 calcmode="lin" valueType="num">
                                          <p:cBhvr additive="base">
                                            <p:cTn id="21" dur="500" fill="hold"/>
                                            <p:tgtEl>
                                              <p:spTgt spid="119"/>
                                            </p:tgtEl>
                                            <p:attrNameLst>
                                              <p:attrName>ppt_x</p:attrName>
                                            </p:attrNameLst>
                                          </p:cBhvr>
                                          <p:tavLst>
                                            <p:tav tm="0">
                                              <p:val>
                                                <p:strVal val="#ppt_x"/>
                                              </p:val>
                                            </p:tav>
                                            <p:tav tm="100000">
                                              <p:val>
                                                <p:strVal val="#ppt_x"/>
                                              </p:val>
                                            </p:tav>
                                          </p:tavLst>
                                        </p:anim>
                                        <p:anim calcmode="lin" valueType="num">
                                          <p:cBhvr additive="base">
                                            <p:cTn id="22" dur="500" fill="hold"/>
                                            <p:tgtEl>
                                              <p:spTgt spid="1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0"/>
                                            </p:tgtEl>
                                            <p:attrNameLst>
                                              <p:attrName>style.visibility</p:attrName>
                                            </p:attrNameLst>
                                          </p:cBhvr>
                                          <p:to>
                                            <p:strVal val="visible"/>
                                          </p:to>
                                        </p:set>
                                        <p:anim calcmode="lin" valueType="num">
                                          <p:cBhvr additive="base">
                                            <p:cTn id="25" dur="500" fill="hold"/>
                                            <p:tgtEl>
                                              <p:spTgt spid="120"/>
                                            </p:tgtEl>
                                            <p:attrNameLst>
                                              <p:attrName>ppt_x</p:attrName>
                                            </p:attrNameLst>
                                          </p:cBhvr>
                                          <p:tavLst>
                                            <p:tav tm="0">
                                              <p:val>
                                                <p:strVal val="#ppt_x"/>
                                              </p:val>
                                            </p:tav>
                                            <p:tav tm="100000">
                                              <p:val>
                                                <p:strVal val="#ppt_x"/>
                                              </p:val>
                                            </p:tav>
                                          </p:tavLst>
                                        </p:anim>
                                        <p:anim calcmode="lin" valueType="num">
                                          <p:cBhvr additive="base">
                                            <p:cTn id="26" dur="500" fill="hold"/>
                                            <p:tgtEl>
                                              <p:spTgt spid="120"/>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14:presetBounceEnd="60000">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14:bounceEnd="60000">
                                          <p:cBhvr additive="base">
                                            <p:cTn id="30" dur="1000" fill="hold"/>
                                            <p:tgtEl>
                                              <p:spTgt spid="123"/>
                                            </p:tgtEl>
                                            <p:attrNameLst>
                                              <p:attrName>ppt_x</p:attrName>
                                            </p:attrNameLst>
                                          </p:cBhvr>
                                          <p:tavLst>
                                            <p:tav tm="0">
                                              <p:val>
                                                <p:strVal val="#ppt_x"/>
                                              </p:val>
                                            </p:tav>
                                            <p:tav tm="100000">
                                              <p:val>
                                                <p:strVal val="#ppt_x"/>
                                              </p:val>
                                            </p:tav>
                                          </p:tavLst>
                                        </p:anim>
                                        <p:anim calcmode="lin" valueType="num" p14:bounceEnd="60000">
                                          <p:cBhvr additive="base">
                                            <p:cTn id="31" dur="1000" fill="hold"/>
                                            <p:tgtEl>
                                              <p:spTgt spid="123"/>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14:presetBounceEnd="60000">
                                      <p:stCondLst>
                                        <p:cond delay="0"/>
                                      </p:stCondLst>
                                      <p:childTnLst>
                                        <p:set>
                                          <p:cBhvr>
                                            <p:cTn id="33" dur="1" fill="hold">
                                              <p:stCondLst>
                                                <p:cond delay="0"/>
                                              </p:stCondLst>
                                            </p:cTn>
                                            <p:tgtEl>
                                              <p:spTgt spid="126"/>
                                            </p:tgtEl>
                                            <p:attrNameLst>
                                              <p:attrName>style.visibility</p:attrName>
                                            </p:attrNameLst>
                                          </p:cBhvr>
                                          <p:to>
                                            <p:strVal val="visible"/>
                                          </p:to>
                                        </p:set>
                                        <p:anim calcmode="lin" valueType="num" p14:bounceEnd="60000">
                                          <p:cBhvr additive="base">
                                            <p:cTn id="34" dur="1000" fill="hold"/>
                                            <p:tgtEl>
                                              <p:spTgt spid="126"/>
                                            </p:tgtEl>
                                            <p:attrNameLst>
                                              <p:attrName>ppt_x</p:attrName>
                                            </p:attrNameLst>
                                          </p:cBhvr>
                                          <p:tavLst>
                                            <p:tav tm="0">
                                              <p:val>
                                                <p:strVal val="#ppt_x"/>
                                              </p:val>
                                            </p:tav>
                                            <p:tav tm="100000">
                                              <p:val>
                                                <p:strVal val="#ppt_x"/>
                                              </p:val>
                                            </p:tav>
                                          </p:tavLst>
                                        </p:anim>
                                        <p:anim calcmode="lin" valueType="num" p14:bounceEnd="60000">
                                          <p:cBhvr additive="base">
                                            <p:cTn id="35" dur="1000" fill="hold"/>
                                            <p:tgtEl>
                                              <p:spTgt spid="126"/>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14:presetBounceEnd="60000">
                                      <p:stCondLst>
                                        <p:cond delay="0"/>
                                      </p:stCondLst>
                                      <p:childTnLst>
                                        <p:set>
                                          <p:cBhvr>
                                            <p:cTn id="37" dur="1" fill="hold">
                                              <p:stCondLst>
                                                <p:cond delay="0"/>
                                              </p:stCondLst>
                                            </p:cTn>
                                            <p:tgtEl>
                                              <p:spTgt spid="129"/>
                                            </p:tgtEl>
                                            <p:attrNameLst>
                                              <p:attrName>style.visibility</p:attrName>
                                            </p:attrNameLst>
                                          </p:cBhvr>
                                          <p:to>
                                            <p:strVal val="visible"/>
                                          </p:to>
                                        </p:set>
                                        <p:anim calcmode="lin" valueType="num" p14:bounceEnd="60000">
                                          <p:cBhvr additive="base">
                                            <p:cTn id="38" dur="1000" fill="hold"/>
                                            <p:tgtEl>
                                              <p:spTgt spid="129"/>
                                            </p:tgtEl>
                                            <p:attrNameLst>
                                              <p:attrName>ppt_x</p:attrName>
                                            </p:attrNameLst>
                                          </p:cBhvr>
                                          <p:tavLst>
                                            <p:tav tm="0">
                                              <p:val>
                                                <p:strVal val="#ppt_x"/>
                                              </p:val>
                                            </p:tav>
                                            <p:tav tm="100000">
                                              <p:val>
                                                <p:strVal val="#ppt_x"/>
                                              </p:val>
                                            </p:tav>
                                          </p:tavLst>
                                        </p:anim>
                                        <p:anim calcmode="lin" valueType="num" p14:bounceEnd="60000">
                                          <p:cBhvr additive="base">
                                            <p:cTn id="39" dur="1000" fill="hold"/>
                                            <p:tgtEl>
                                              <p:spTgt spid="129"/>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14:presetBounceEnd="60000">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14:bounceEnd="60000">
                                          <p:cBhvr additive="base">
                                            <p:cTn id="42" dur="1000" fill="hold"/>
                                            <p:tgtEl>
                                              <p:spTgt spid="132"/>
                                            </p:tgtEl>
                                            <p:attrNameLst>
                                              <p:attrName>ppt_x</p:attrName>
                                            </p:attrNameLst>
                                          </p:cBhvr>
                                          <p:tavLst>
                                            <p:tav tm="0">
                                              <p:val>
                                                <p:strVal val="#ppt_x"/>
                                              </p:val>
                                            </p:tav>
                                            <p:tav tm="100000">
                                              <p:val>
                                                <p:strVal val="#ppt_x"/>
                                              </p:val>
                                            </p:tav>
                                          </p:tavLst>
                                        </p:anim>
                                        <p:anim calcmode="lin" valueType="num" p14:bounceEnd="60000">
                                          <p:cBhvr additive="base">
                                            <p:cTn id="43" dur="1000" fill="hold"/>
                                            <p:tgtEl>
                                              <p:spTgt spid="1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112"/>
                                            </p:tgtEl>
                                            <p:attrNameLst>
                                              <p:attrName>style.visibility</p:attrName>
                                            </p:attrNameLst>
                                          </p:cBhvr>
                                          <p:to>
                                            <p:strVal val="visible"/>
                                          </p:to>
                                        </p:set>
                                        <p:anim calcmode="lin" valueType="num">
                                          <p:cBhvr additive="base">
                                            <p:cTn id="13" dur="500" fill="hold"/>
                                            <p:tgtEl>
                                              <p:spTgt spid="112"/>
                                            </p:tgtEl>
                                            <p:attrNameLst>
                                              <p:attrName>ppt_x</p:attrName>
                                            </p:attrNameLst>
                                          </p:cBhvr>
                                          <p:tavLst>
                                            <p:tav tm="0">
                                              <p:val>
                                                <p:strVal val="#ppt_x"/>
                                              </p:val>
                                            </p:tav>
                                            <p:tav tm="100000">
                                              <p:val>
                                                <p:strVal val="#ppt_x"/>
                                              </p:val>
                                            </p:tav>
                                          </p:tavLst>
                                        </p:anim>
                                        <p:anim calcmode="lin" valueType="num">
                                          <p:cBhvr additive="base">
                                            <p:cTn id="14" dur="500" fill="hold"/>
                                            <p:tgtEl>
                                              <p:spTgt spid="1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additive="base">
                                            <p:cTn id="17" dur="500" fill="hold"/>
                                            <p:tgtEl>
                                              <p:spTgt spid="115"/>
                                            </p:tgtEl>
                                            <p:attrNameLst>
                                              <p:attrName>ppt_x</p:attrName>
                                            </p:attrNameLst>
                                          </p:cBhvr>
                                          <p:tavLst>
                                            <p:tav tm="0">
                                              <p:val>
                                                <p:strVal val="#ppt_x"/>
                                              </p:val>
                                            </p:tav>
                                            <p:tav tm="100000">
                                              <p:val>
                                                <p:strVal val="#ppt_x"/>
                                              </p:val>
                                            </p:tav>
                                          </p:tavLst>
                                        </p:anim>
                                        <p:anim calcmode="lin" valueType="num">
                                          <p:cBhvr additive="base">
                                            <p:cTn id="18" dur="500" fill="hold"/>
                                            <p:tgtEl>
                                              <p:spTgt spid="1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 calcmode="lin" valueType="num">
                                          <p:cBhvr additive="base">
                                            <p:cTn id="21" dur="500" fill="hold"/>
                                            <p:tgtEl>
                                              <p:spTgt spid="119"/>
                                            </p:tgtEl>
                                            <p:attrNameLst>
                                              <p:attrName>ppt_x</p:attrName>
                                            </p:attrNameLst>
                                          </p:cBhvr>
                                          <p:tavLst>
                                            <p:tav tm="0">
                                              <p:val>
                                                <p:strVal val="#ppt_x"/>
                                              </p:val>
                                            </p:tav>
                                            <p:tav tm="100000">
                                              <p:val>
                                                <p:strVal val="#ppt_x"/>
                                              </p:val>
                                            </p:tav>
                                          </p:tavLst>
                                        </p:anim>
                                        <p:anim calcmode="lin" valueType="num">
                                          <p:cBhvr additive="base">
                                            <p:cTn id="22" dur="500" fill="hold"/>
                                            <p:tgtEl>
                                              <p:spTgt spid="1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0"/>
                                            </p:tgtEl>
                                            <p:attrNameLst>
                                              <p:attrName>style.visibility</p:attrName>
                                            </p:attrNameLst>
                                          </p:cBhvr>
                                          <p:to>
                                            <p:strVal val="visible"/>
                                          </p:to>
                                        </p:set>
                                        <p:anim calcmode="lin" valueType="num">
                                          <p:cBhvr additive="base">
                                            <p:cTn id="25" dur="500" fill="hold"/>
                                            <p:tgtEl>
                                              <p:spTgt spid="120"/>
                                            </p:tgtEl>
                                            <p:attrNameLst>
                                              <p:attrName>ppt_x</p:attrName>
                                            </p:attrNameLst>
                                          </p:cBhvr>
                                          <p:tavLst>
                                            <p:tav tm="0">
                                              <p:val>
                                                <p:strVal val="#ppt_x"/>
                                              </p:val>
                                            </p:tav>
                                            <p:tav tm="100000">
                                              <p:val>
                                                <p:strVal val="#ppt_x"/>
                                              </p:val>
                                            </p:tav>
                                          </p:tavLst>
                                        </p:anim>
                                        <p:anim calcmode="lin" valueType="num">
                                          <p:cBhvr additive="base">
                                            <p:cTn id="26" dur="500" fill="hold"/>
                                            <p:tgtEl>
                                              <p:spTgt spid="120"/>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1000" fill="hold"/>
                                            <p:tgtEl>
                                              <p:spTgt spid="123"/>
                                            </p:tgtEl>
                                            <p:attrNameLst>
                                              <p:attrName>ppt_x</p:attrName>
                                            </p:attrNameLst>
                                          </p:cBhvr>
                                          <p:tavLst>
                                            <p:tav tm="0">
                                              <p:val>
                                                <p:strVal val="#ppt_x"/>
                                              </p:val>
                                            </p:tav>
                                            <p:tav tm="100000">
                                              <p:val>
                                                <p:strVal val="#ppt_x"/>
                                              </p:val>
                                            </p:tav>
                                          </p:tavLst>
                                        </p:anim>
                                        <p:anim calcmode="lin" valueType="num">
                                          <p:cBhvr additive="base">
                                            <p:cTn id="31" dur="1000" fill="hold"/>
                                            <p:tgtEl>
                                              <p:spTgt spid="123"/>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26"/>
                                            </p:tgtEl>
                                            <p:attrNameLst>
                                              <p:attrName>style.visibility</p:attrName>
                                            </p:attrNameLst>
                                          </p:cBhvr>
                                          <p:to>
                                            <p:strVal val="visible"/>
                                          </p:to>
                                        </p:set>
                                        <p:anim calcmode="lin" valueType="num">
                                          <p:cBhvr additive="base">
                                            <p:cTn id="34" dur="1000" fill="hold"/>
                                            <p:tgtEl>
                                              <p:spTgt spid="126"/>
                                            </p:tgtEl>
                                            <p:attrNameLst>
                                              <p:attrName>ppt_x</p:attrName>
                                            </p:attrNameLst>
                                          </p:cBhvr>
                                          <p:tavLst>
                                            <p:tav tm="0">
                                              <p:val>
                                                <p:strVal val="#ppt_x"/>
                                              </p:val>
                                            </p:tav>
                                            <p:tav tm="100000">
                                              <p:val>
                                                <p:strVal val="#ppt_x"/>
                                              </p:val>
                                            </p:tav>
                                          </p:tavLst>
                                        </p:anim>
                                        <p:anim calcmode="lin" valueType="num">
                                          <p:cBhvr additive="base">
                                            <p:cTn id="35" dur="1000" fill="hold"/>
                                            <p:tgtEl>
                                              <p:spTgt spid="126"/>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129"/>
                                            </p:tgtEl>
                                            <p:attrNameLst>
                                              <p:attrName>style.visibility</p:attrName>
                                            </p:attrNameLst>
                                          </p:cBhvr>
                                          <p:to>
                                            <p:strVal val="visible"/>
                                          </p:to>
                                        </p:set>
                                        <p:anim calcmode="lin" valueType="num">
                                          <p:cBhvr additive="base">
                                            <p:cTn id="38" dur="1000" fill="hold"/>
                                            <p:tgtEl>
                                              <p:spTgt spid="129"/>
                                            </p:tgtEl>
                                            <p:attrNameLst>
                                              <p:attrName>ppt_x</p:attrName>
                                            </p:attrNameLst>
                                          </p:cBhvr>
                                          <p:tavLst>
                                            <p:tav tm="0">
                                              <p:val>
                                                <p:strVal val="#ppt_x"/>
                                              </p:val>
                                            </p:tav>
                                            <p:tav tm="100000">
                                              <p:val>
                                                <p:strVal val="#ppt_x"/>
                                              </p:val>
                                            </p:tav>
                                          </p:tavLst>
                                        </p:anim>
                                        <p:anim calcmode="lin" valueType="num">
                                          <p:cBhvr additive="base">
                                            <p:cTn id="39" dur="1000" fill="hold"/>
                                            <p:tgtEl>
                                              <p:spTgt spid="129"/>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1000" fill="hold"/>
                                            <p:tgtEl>
                                              <p:spTgt spid="132"/>
                                            </p:tgtEl>
                                            <p:attrNameLst>
                                              <p:attrName>ppt_x</p:attrName>
                                            </p:attrNameLst>
                                          </p:cBhvr>
                                          <p:tavLst>
                                            <p:tav tm="0">
                                              <p:val>
                                                <p:strVal val="#ppt_x"/>
                                              </p:val>
                                            </p:tav>
                                            <p:tav tm="100000">
                                              <p:val>
                                                <p:strVal val="#ppt_x"/>
                                              </p:val>
                                            </p:tav>
                                          </p:tavLst>
                                        </p:anim>
                                        <p:anim calcmode="lin" valueType="num">
                                          <p:cBhvr additive="base">
                                            <p:cTn id="43" dur="1000" fill="hold"/>
                                            <p:tgtEl>
                                              <p:spTgt spid="1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55196" y="1615229"/>
            <a:ext cx="3386883" cy="285187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6260460" y="3797992"/>
            <a:ext cx="982003" cy="257728"/>
            <a:chOff x="6260460" y="3797992"/>
            <a:chExt cx="982003" cy="257728"/>
          </a:xfrm>
        </p:grpSpPr>
        <p:grpSp>
          <p:nvGrpSpPr>
            <p:cNvPr id="2" name="组合 1"/>
            <p:cNvGrpSpPr/>
            <p:nvPr/>
          </p:nvGrpSpPr>
          <p:grpSpPr>
            <a:xfrm>
              <a:off x="6260460" y="3797992"/>
              <a:ext cx="257728" cy="257728"/>
              <a:chOff x="7489371" y="4542971"/>
              <a:chExt cx="711200" cy="711200"/>
            </a:xfrm>
          </p:grpSpPr>
          <p:sp>
            <p:nvSpPr>
              <p:cNvPr id="3" name="椭圆 2"/>
              <p:cNvSpPr/>
              <p:nvPr/>
            </p:nvSpPr>
            <p:spPr>
              <a:xfrm>
                <a:off x="7489371" y="4542971"/>
                <a:ext cx="711200" cy="711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4" name="椭圆 8"/>
              <p:cNvSpPr/>
              <p:nvPr/>
            </p:nvSpPr>
            <p:spPr>
              <a:xfrm>
                <a:off x="7649029" y="4739974"/>
                <a:ext cx="391884" cy="317194"/>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grpSp>
        <p:grpSp>
          <p:nvGrpSpPr>
            <p:cNvPr id="5" name="组合 4"/>
            <p:cNvGrpSpPr/>
            <p:nvPr/>
          </p:nvGrpSpPr>
          <p:grpSpPr>
            <a:xfrm>
              <a:off x="6622963" y="3797992"/>
              <a:ext cx="257728" cy="257728"/>
              <a:chOff x="8638974" y="4542971"/>
              <a:chExt cx="711200" cy="711200"/>
            </a:xfrm>
          </p:grpSpPr>
          <p:sp>
            <p:nvSpPr>
              <p:cNvPr id="6" name="椭圆 5"/>
              <p:cNvSpPr/>
              <p:nvPr/>
            </p:nvSpPr>
            <p:spPr>
              <a:xfrm>
                <a:off x="8638974" y="4542971"/>
                <a:ext cx="711200" cy="711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7" name="椭圆 9"/>
              <p:cNvSpPr/>
              <p:nvPr/>
            </p:nvSpPr>
            <p:spPr>
              <a:xfrm>
                <a:off x="8798632" y="4702918"/>
                <a:ext cx="391884" cy="391305"/>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grpSp>
        <p:grpSp>
          <p:nvGrpSpPr>
            <p:cNvPr id="8" name="组合 7"/>
            <p:cNvGrpSpPr/>
            <p:nvPr/>
          </p:nvGrpSpPr>
          <p:grpSpPr>
            <a:xfrm>
              <a:off x="6984735" y="3797992"/>
              <a:ext cx="257728" cy="257728"/>
              <a:chOff x="9788577" y="4542971"/>
              <a:chExt cx="711200" cy="711200"/>
            </a:xfrm>
          </p:grpSpPr>
          <p:sp>
            <p:nvSpPr>
              <p:cNvPr id="9" name="椭圆 8"/>
              <p:cNvSpPr/>
              <p:nvPr/>
            </p:nvSpPr>
            <p:spPr>
              <a:xfrm>
                <a:off x="9788577" y="4542971"/>
                <a:ext cx="711200"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sp>
            <p:nvSpPr>
              <p:cNvPr id="10" name="椭圆 10"/>
              <p:cNvSpPr/>
              <p:nvPr/>
            </p:nvSpPr>
            <p:spPr>
              <a:xfrm>
                <a:off x="9948235" y="4702925"/>
                <a:ext cx="391884" cy="391292"/>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p>
            </p:txBody>
          </p:sp>
        </p:grpSp>
      </p:grpSp>
      <p:sp>
        <p:nvSpPr>
          <p:cNvPr id="15" name="矩形 14"/>
          <p:cNvSpPr/>
          <p:nvPr/>
        </p:nvSpPr>
        <p:spPr>
          <a:xfrm>
            <a:off x="4564405" y="1615101"/>
            <a:ext cx="4365036" cy="1583510"/>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4100" b="1" dirty="0">
                <a:solidFill>
                  <a:schemeClr val="tx1">
                    <a:lumMod val="75000"/>
                    <a:lumOff val="25000"/>
                  </a:schemeClr>
                </a:solidFill>
              </a:rPr>
              <a:t>演示完毕</a:t>
            </a:r>
            <a:endParaRPr lang="en-US" altLang="zh-CN" sz="4100" b="1" dirty="0">
              <a:solidFill>
                <a:schemeClr val="tx1">
                  <a:lumMod val="75000"/>
                  <a:lumOff val="25000"/>
                </a:schemeClr>
              </a:solidFill>
            </a:endParaRPr>
          </a:p>
          <a:p>
            <a:pPr algn="ctr">
              <a:lnSpc>
                <a:spcPct val="120000"/>
              </a:lnSpc>
            </a:pPr>
            <a:r>
              <a:rPr lang="zh-CN" altLang="en-US" sz="4100" b="1" dirty="0">
                <a:solidFill>
                  <a:schemeClr val="tx1">
                    <a:lumMod val="75000"/>
                    <a:lumOff val="25000"/>
                  </a:schemeClr>
                </a:solidFill>
              </a:rPr>
              <a:t>感谢您的观看</a:t>
            </a:r>
          </a:p>
        </p:txBody>
      </p:sp>
      <p:sp>
        <p:nvSpPr>
          <p:cNvPr id="16" name="文本框 15"/>
          <p:cNvSpPr txBox="1"/>
          <p:nvPr/>
        </p:nvSpPr>
        <p:spPr>
          <a:xfrm>
            <a:off x="4623022" y="3213802"/>
            <a:ext cx="4247798" cy="455253"/>
          </a:xfrm>
          <a:prstGeom prst="rect">
            <a:avLst/>
          </a:prstGeom>
          <a:noFill/>
        </p:spPr>
        <p:txBody>
          <a:bodyPr wrap="square" lIns="68580" tIns="34290" rIns="68580" bIns="34290" rtlCol="0">
            <a:spAutoFit/>
            <a:scene3d>
              <a:camera prst="orthographicFront"/>
              <a:lightRig rig="threePt" dir="t"/>
            </a:scene3d>
            <a:sp3d contourW="12700"/>
          </a:bodyPr>
          <a:lstStyle/>
          <a:p>
            <a:pPr algn="ct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a:t>
            </a:r>
          </a:p>
        </p:txBody>
      </p:sp>
      <p:sp>
        <p:nvSpPr>
          <p:cNvPr id="20" name="文本框 15"/>
          <p:cNvSpPr txBox="1"/>
          <p:nvPr/>
        </p:nvSpPr>
        <p:spPr>
          <a:xfrm>
            <a:off x="4642072" y="4203279"/>
            <a:ext cx="4247798" cy="279757"/>
          </a:xfrm>
          <a:prstGeom prst="rect">
            <a:avLst/>
          </a:prstGeom>
          <a:noFill/>
        </p:spPr>
        <p:txBody>
          <a:bodyPr wrap="square" lIns="68580" tIns="34290" rIns="68580" bIns="34290" rtlCol="0">
            <a:spAutoFit/>
            <a:scene3d>
              <a:camera prst="orthographicFront"/>
              <a:lightRig rig="threePt" dir="t"/>
            </a:scene3d>
            <a:sp3d contourW="12700"/>
          </a:bodyPr>
          <a:lstStyle/>
          <a:p>
            <a:pPr algn="ctr">
              <a:lnSpc>
                <a:spcPct val="114000"/>
              </a:lnSpc>
            </a:pPr>
            <a:r>
              <a:rPr lang="zh-CN" altLang="en-US" sz="1200" dirty="0">
                <a:solidFill>
                  <a:schemeClr val="accent5"/>
                </a:solidFill>
                <a:latin typeface="+mj-ea"/>
                <a:ea typeface="+mj-ea"/>
              </a:rPr>
              <a:t>汇报人：千库网    时间：</a:t>
            </a:r>
            <a:r>
              <a:rPr lang="en-US" altLang="zh-CN" sz="1200" dirty="0">
                <a:solidFill>
                  <a:schemeClr val="accent5"/>
                </a:solidFill>
                <a:latin typeface="+mj-ea"/>
                <a:ea typeface="+mj-ea"/>
              </a:rPr>
              <a:t>201X.XX</a:t>
            </a:r>
          </a:p>
        </p:txBody>
      </p:sp>
      <p:grpSp>
        <p:nvGrpSpPr>
          <p:cNvPr id="11" name="组合 10"/>
          <p:cNvGrpSpPr/>
          <p:nvPr/>
        </p:nvGrpSpPr>
        <p:grpSpPr>
          <a:xfrm>
            <a:off x="253093" y="389017"/>
            <a:ext cx="8633561" cy="882915"/>
            <a:chOff x="253093" y="389017"/>
            <a:chExt cx="8633561" cy="882915"/>
          </a:xfrm>
        </p:grpSpPr>
        <p:sp>
          <p:nvSpPr>
            <p:cNvPr id="19" name="矩形 18"/>
            <p:cNvSpPr/>
            <p:nvPr/>
          </p:nvSpPr>
          <p:spPr>
            <a:xfrm>
              <a:off x="253093" y="445552"/>
              <a:ext cx="8633561" cy="826380"/>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4100" b="1" dirty="0">
                  <a:solidFill>
                    <a:schemeClr val="accent5"/>
                  </a:solidFill>
                  <a:effectLst>
                    <a:outerShdw blurRad="38100" dist="38100" dir="2700000" algn="tl">
                      <a:srgbClr val="000000">
                        <a:alpha val="43137"/>
                      </a:srgbClr>
                    </a:outerShdw>
                  </a:effectLst>
                </a:rPr>
                <a:t>Business activities planning </a:t>
              </a:r>
              <a:endParaRPr lang="zh-CN" altLang="en-US" sz="4100" b="1" dirty="0">
                <a:solidFill>
                  <a:schemeClr val="accent5"/>
                </a:solidFill>
                <a:effectLst>
                  <a:outerShdw blurRad="38100" dist="38100" dir="2700000" algn="tl">
                    <a:srgbClr val="000000">
                      <a:alpha val="43137"/>
                    </a:srgbClr>
                  </a:outerShdw>
                </a:effectLst>
              </a:endParaRPr>
            </a:p>
          </p:txBody>
        </p:sp>
        <p:sp>
          <p:nvSpPr>
            <p:cNvPr id="21" name="矩形 20"/>
            <p:cNvSpPr/>
            <p:nvPr/>
          </p:nvSpPr>
          <p:spPr>
            <a:xfrm>
              <a:off x="624568" y="389017"/>
              <a:ext cx="604157" cy="826380"/>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4100" b="1" dirty="0">
                  <a:solidFill>
                    <a:schemeClr val="accent5"/>
                  </a:solidFill>
                  <a:effectLst>
                    <a:outerShdw blurRad="38100" dist="38100" dir="2700000" algn="tl">
                      <a:srgbClr val="000000">
                        <a:alpha val="43137"/>
                      </a:srgbClr>
                    </a:outerShdw>
                  </a:effectLst>
                </a:rPr>
                <a:t>[ </a:t>
              </a:r>
              <a:endParaRPr lang="zh-CN" altLang="en-US" sz="4100" b="1" dirty="0">
                <a:solidFill>
                  <a:schemeClr val="accent5"/>
                </a:solidFill>
                <a:effectLst>
                  <a:outerShdw blurRad="38100" dist="38100" dir="2700000" algn="tl">
                    <a:srgbClr val="000000">
                      <a:alpha val="43137"/>
                    </a:srgbClr>
                  </a:outerShdw>
                </a:effectLst>
              </a:endParaRPr>
            </a:p>
          </p:txBody>
        </p:sp>
        <p:sp>
          <p:nvSpPr>
            <p:cNvPr id="22" name="矩形 21"/>
            <p:cNvSpPr/>
            <p:nvPr/>
          </p:nvSpPr>
          <p:spPr>
            <a:xfrm>
              <a:off x="7873093" y="427117"/>
              <a:ext cx="604157" cy="826380"/>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en-US" altLang="zh-CN" sz="4100" b="1" dirty="0">
                  <a:solidFill>
                    <a:schemeClr val="accent5"/>
                  </a:solidFill>
                  <a:effectLst>
                    <a:outerShdw blurRad="38100" dist="38100" dir="2700000" algn="tl">
                      <a:srgbClr val="000000">
                        <a:alpha val="43137"/>
                      </a:srgbClr>
                    </a:outerShdw>
                  </a:effectLst>
                </a:rPr>
                <a:t>] </a:t>
              </a:r>
              <a:endParaRPr lang="zh-CN" altLang="en-US" sz="4100" b="1" dirty="0">
                <a:solidFill>
                  <a:schemeClr val="accent5"/>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942114298"/>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fltVal val="0"/>
                                          </p:val>
                                        </p:tav>
                                        <p:tav tm="100000">
                                          <p:val>
                                            <p:strVal val="#ppt_w"/>
                                          </p:val>
                                        </p:tav>
                                      </p:tavLst>
                                    </p:anim>
                                    <p:anim calcmode="lin" valueType="num">
                                      <p:cBhvr>
                                        <p:cTn id="25" dur="1000" fill="hold"/>
                                        <p:tgtEl>
                                          <p:spTgt spid="16"/>
                                        </p:tgtEl>
                                        <p:attrNameLst>
                                          <p:attrName>ppt_h</p:attrName>
                                        </p:attrNameLst>
                                      </p:cBhvr>
                                      <p:tavLst>
                                        <p:tav tm="0">
                                          <p:val>
                                            <p:fltVal val="0"/>
                                          </p:val>
                                        </p:tav>
                                        <p:tav tm="100000">
                                          <p:val>
                                            <p:strVal val="#ppt_h"/>
                                          </p:val>
                                        </p:tav>
                                      </p:tavLst>
                                    </p:anim>
                                    <p:anim calcmode="lin" valueType="num">
                                      <p:cBhvr>
                                        <p:cTn id="26" dur="1000" fill="hold"/>
                                        <p:tgtEl>
                                          <p:spTgt spid="16"/>
                                        </p:tgtEl>
                                        <p:attrNameLst>
                                          <p:attrName>style.rotation</p:attrName>
                                        </p:attrNameLst>
                                      </p:cBhvr>
                                      <p:tavLst>
                                        <p:tav tm="0">
                                          <p:val>
                                            <p:fltVal val="90"/>
                                          </p:val>
                                        </p:tav>
                                        <p:tav tm="100000">
                                          <p:val>
                                            <p:fltVal val="0"/>
                                          </p:val>
                                        </p:tav>
                                      </p:tavLst>
                                    </p:anim>
                                    <p:animEffect transition="in" filter="fade">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randombar(horizont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1"/>
        </a:solidFill>
        <a:effectLst/>
      </p:bgPr>
    </p:bg>
    <p:spTree>
      <p:nvGrpSpPr>
        <p:cNvPr id="1" name=""/>
        <p:cNvGrpSpPr/>
        <p:nvPr/>
      </p:nvGrpSpPr>
      <p:grpSpPr>
        <a:xfrm>
          <a:off x="0" y="0"/>
          <a:ext cx="0" cy="0"/>
          <a:chOff x="0" y="0"/>
          <a:chExt cx="0" cy="0"/>
        </a:xfrm>
      </p:grpSpPr>
      <p:grpSp>
        <p:nvGrpSpPr>
          <p:cNvPr id="2" name="组合 1"/>
          <p:cNvGrpSpPr/>
          <p:nvPr/>
        </p:nvGrpSpPr>
        <p:grpSpPr>
          <a:xfrm>
            <a:off x="5518076" y="1999228"/>
            <a:ext cx="2676525" cy="1235004"/>
            <a:chOff x="4546600" y="2349500"/>
            <a:chExt cx="3568700" cy="1646672"/>
          </a:xfrm>
        </p:grpSpPr>
        <p:sp>
          <p:nvSpPr>
            <p:cNvPr id="3" name="矩形 2"/>
            <p:cNvSpPr/>
            <p:nvPr/>
          </p:nvSpPr>
          <p:spPr>
            <a:xfrm>
              <a:off x="4839552" y="2349500"/>
              <a:ext cx="3275748" cy="726781"/>
            </a:xfrm>
            <a:prstGeom prst="rect">
              <a:avLst/>
            </a:prstGeom>
          </p:spPr>
          <p:txBody>
            <a:bodyPr wrap="square">
              <a:spAutoFit/>
              <a:scene3d>
                <a:camera prst="orthographicFront"/>
                <a:lightRig rig="threePt" dir="t"/>
              </a:scene3d>
              <a:sp3d contourW="12700"/>
            </a:bodyPr>
            <a:lstStyle/>
            <a:p>
              <a:pPr>
                <a:lnSpc>
                  <a:spcPct val="120000"/>
                </a:lnSpc>
              </a:pPr>
              <a:r>
                <a:rPr lang="zh-CN" altLang="en-US" sz="2700" dirty="0" smtClean="0">
                  <a:solidFill>
                    <a:schemeClr val="tx2">
                      <a:lumMod val="75000"/>
                      <a:lumOff val="25000"/>
                    </a:schemeClr>
                  </a:solidFill>
                </a:rPr>
                <a:t>麻俊特</a:t>
              </a:r>
              <a:endParaRPr lang="zh-CN" altLang="en-US" sz="2700" dirty="0">
                <a:solidFill>
                  <a:schemeClr val="tx2">
                    <a:lumMod val="75000"/>
                    <a:lumOff val="25000"/>
                  </a:schemeClr>
                </a:solidFill>
              </a:endParaRPr>
            </a:p>
          </p:txBody>
        </p:sp>
        <p:sp>
          <p:nvSpPr>
            <p:cNvPr id="4" name="矩形 3"/>
            <p:cNvSpPr/>
            <p:nvPr/>
          </p:nvSpPr>
          <p:spPr>
            <a:xfrm>
              <a:off x="4839552" y="3130549"/>
              <a:ext cx="3086433" cy="865623"/>
            </a:xfrm>
            <a:prstGeom prst="rect">
              <a:avLst/>
            </a:prstGeom>
          </p:spPr>
          <p:txBody>
            <a:bodyPr wrap="square">
              <a:spAutoFit/>
              <a:scene3d>
                <a:camera prst="orthographicFront"/>
                <a:lightRig rig="threePt" dir="t"/>
              </a:scene3d>
              <a:sp3d contourW="12700"/>
            </a:bodyPr>
            <a:lstStyle/>
            <a:p>
              <a:pPr>
                <a:lnSpc>
                  <a:spcPct val="120000"/>
                </a:lnSpc>
              </a:pPr>
              <a:r>
                <a:rPr lang="zh-CN" altLang="en-US" sz="3300" b="1" dirty="0" smtClean="0">
                  <a:solidFill>
                    <a:schemeClr val="tx2">
                      <a:lumMod val="90000"/>
                      <a:lumOff val="10000"/>
                    </a:schemeClr>
                  </a:solidFill>
                </a:rPr>
                <a:t>前端工程师</a:t>
              </a:r>
              <a:endParaRPr lang="zh-CN" altLang="en-US" sz="3300" b="1" dirty="0">
                <a:solidFill>
                  <a:schemeClr val="tx2">
                    <a:lumMod val="90000"/>
                    <a:lumOff val="10000"/>
                  </a:schemeClr>
                </a:solidFill>
              </a:endParaRP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52908"/>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id="{9B5B71F7-808C-4AC6-BBE3-6516ED7F46C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082845" y="895060"/>
            <a:ext cx="1616709" cy="3488383"/>
          </a:xfrm>
        </p:spPr>
      </p:pic>
      <p:pic>
        <p:nvPicPr>
          <p:cNvPr id="6" name="图片占位符 5">
            <a:extLst>
              <a:ext uri="{FF2B5EF4-FFF2-40B4-BE49-F238E27FC236}">
                <a16:creationId xmlns:a16="http://schemas.microsoft.com/office/drawing/2014/main" id="{9A804C81-D787-4412-A2C1-0D64C1385304}"/>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3655506" y="656264"/>
            <a:ext cx="1782580" cy="3860119"/>
          </a:xfrm>
        </p:spPr>
      </p:pic>
      <p:pic>
        <p:nvPicPr>
          <p:cNvPr id="34" name="图片占位符 33">
            <a:extLst>
              <a:ext uri="{FF2B5EF4-FFF2-40B4-BE49-F238E27FC236}">
                <a16:creationId xmlns:a16="http://schemas.microsoft.com/office/drawing/2014/main" id="{7D472194-7C8D-4EDC-A01E-A6EAC6502B85}"/>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6435272" y="895060"/>
            <a:ext cx="1616709" cy="3488383"/>
          </a:xfrm>
        </p:spPr>
      </p:pic>
      <p:grpSp>
        <p:nvGrpSpPr>
          <p:cNvPr id="15" name="Group 14"/>
          <p:cNvGrpSpPr/>
          <p:nvPr/>
        </p:nvGrpSpPr>
        <p:grpSpPr>
          <a:xfrm>
            <a:off x="3488464" y="523525"/>
            <a:ext cx="2042615" cy="4066375"/>
            <a:chOff x="6319838" y="2074863"/>
            <a:chExt cx="6362700" cy="12666663"/>
          </a:xfrm>
        </p:grpSpPr>
        <p:sp>
          <p:nvSpPr>
            <p:cNvPr id="8" name="Freeform 5"/>
            <p:cNvSpPr>
              <a:spLocks noEditPoints="1"/>
            </p:cNvSpPr>
            <p:nvPr/>
          </p:nvSpPr>
          <p:spPr bwMode="auto">
            <a:xfrm>
              <a:off x="6319838" y="2074863"/>
              <a:ext cx="6362700" cy="12666663"/>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72 w 1440"/>
                <a:gd name="T67" fmla="*/ 2673 h 2868"/>
                <a:gd name="T68" fmla="*/ 1245 w 1440"/>
                <a:gd name="T69" fmla="*/ 2796 h 2868"/>
                <a:gd name="T70" fmla="*/ 203 w 1440"/>
                <a:gd name="T71" fmla="*/ 2796 h 2868"/>
                <a:gd name="T72" fmla="*/ 76 w 1440"/>
                <a:gd name="T73" fmla="*/ 2673 h 2868"/>
                <a:gd name="T74" fmla="*/ 76 w 1440"/>
                <a:gd name="T75" fmla="*/ 189 h 2868"/>
                <a:gd name="T76" fmla="*/ 203 w 1440"/>
                <a:gd name="T77" fmla="*/ 66 h 2868"/>
                <a:gd name="T78" fmla="*/ 342 w 1440"/>
                <a:gd name="T79" fmla="*/ 66 h 2868"/>
                <a:gd name="T80" fmla="*/ 342 w 1440"/>
                <a:gd name="T81" fmla="*/ 66 h 2868"/>
                <a:gd name="T82" fmla="*/ 343 w 1440"/>
                <a:gd name="T83" fmla="*/ 66 h 2868"/>
                <a:gd name="T84" fmla="*/ 357 w 1440"/>
                <a:gd name="T85" fmla="*/ 79 h 2868"/>
                <a:gd name="T86" fmla="*/ 357 w 1440"/>
                <a:gd name="T87" fmla="*/ 80 h 2868"/>
                <a:gd name="T88" fmla="*/ 375 w 1440"/>
                <a:gd name="T89" fmla="*/ 90 h 2868"/>
                <a:gd name="T90" fmla="*/ 387 w 1440"/>
                <a:gd name="T91" fmla="*/ 131 h 2868"/>
                <a:gd name="T92" fmla="*/ 382 w 1440"/>
                <a:gd name="T93" fmla="*/ 144 h 2868"/>
                <a:gd name="T94" fmla="*/ 440 w 1440"/>
                <a:gd name="T95" fmla="*/ 166 h 2868"/>
                <a:gd name="T96" fmla="*/ 1008 w 1440"/>
                <a:gd name="T97" fmla="*/ 166 h 2868"/>
                <a:gd name="T98" fmla="*/ 1044 w 1440"/>
                <a:gd name="T99" fmla="*/ 158 h 2868"/>
                <a:gd name="T100" fmla="*/ 1044 w 1440"/>
                <a:gd name="T101" fmla="*/ 139 h 2868"/>
                <a:gd name="T102" fmla="*/ 1068 w 1440"/>
                <a:gd name="T103" fmla="*/ 88 h 2868"/>
                <a:gd name="T104" fmla="*/ 1092 w 1440"/>
                <a:gd name="T105" fmla="*/ 74 h 2868"/>
                <a:gd name="T106" fmla="*/ 1105 w 1440"/>
                <a:gd name="T107" fmla="*/ 66 h 2868"/>
                <a:gd name="T108" fmla="*/ 1106 w 1440"/>
                <a:gd name="T109" fmla="*/ 66 h 2868"/>
                <a:gd name="T110" fmla="*/ 1106 w 1440"/>
                <a:gd name="T111" fmla="*/ 66 h 2868"/>
                <a:gd name="T112" fmla="*/ 1245 w 1440"/>
                <a:gd name="T113" fmla="*/ 66 h 2868"/>
                <a:gd name="T114" fmla="*/ 1372 w 1440"/>
                <a:gd name="T115" fmla="*/ 189 h 2868"/>
                <a:gd name="T116" fmla="*/ 1372 w 1440"/>
                <a:gd name="T117" fmla="*/ 267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72" y="2673"/>
                  </a:moveTo>
                  <a:cubicBezTo>
                    <a:pt x="1372" y="2741"/>
                    <a:pt x="1315" y="2796"/>
                    <a:pt x="1245" y="2796"/>
                  </a:cubicBezTo>
                  <a:cubicBezTo>
                    <a:pt x="203" y="2796"/>
                    <a:pt x="203" y="2796"/>
                    <a:pt x="203" y="2796"/>
                  </a:cubicBezTo>
                  <a:cubicBezTo>
                    <a:pt x="133" y="2796"/>
                    <a:pt x="76" y="2741"/>
                    <a:pt x="76" y="2673"/>
                  </a:cubicBezTo>
                  <a:cubicBezTo>
                    <a:pt x="76" y="189"/>
                    <a:pt x="76" y="189"/>
                    <a:pt x="76" y="189"/>
                  </a:cubicBezTo>
                  <a:cubicBezTo>
                    <a:pt x="76" y="121"/>
                    <a:pt x="133" y="66"/>
                    <a:pt x="203" y="66"/>
                  </a:cubicBezTo>
                  <a:cubicBezTo>
                    <a:pt x="342" y="66"/>
                    <a:pt x="342" y="66"/>
                    <a:pt x="342" y="66"/>
                  </a:cubicBezTo>
                  <a:cubicBezTo>
                    <a:pt x="342" y="66"/>
                    <a:pt x="342" y="66"/>
                    <a:pt x="342" y="66"/>
                  </a:cubicBezTo>
                  <a:cubicBezTo>
                    <a:pt x="342" y="66"/>
                    <a:pt x="343" y="66"/>
                    <a:pt x="343" y="66"/>
                  </a:cubicBezTo>
                  <a:cubicBezTo>
                    <a:pt x="351" y="66"/>
                    <a:pt x="357" y="72"/>
                    <a:pt x="357" y="79"/>
                  </a:cubicBezTo>
                  <a:cubicBezTo>
                    <a:pt x="357" y="80"/>
                    <a:pt x="357" y="80"/>
                    <a:pt x="357" y="80"/>
                  </a:cubicBezTo>
                  <a:cubicBezTo>
                    <a:pt x="364" y="80"/>
                    <a:pt x="371" y="84"/>
                    <a:pt x="375" y="90"/>
                  </a:cubicBezTo>
                  <a:cubicBezTo>
                    <a:pt x="383" y="102"/>
                    <a:pt x="387" y="117"/>
                    <a:pt x="387" y="131"/>
                  </a:cubicBezTo>
                  <a:cubicBezTo>
                    <a:pt x="387" y="136"/>
                    <a:pt x="385" y="140"/>
                    <a:pt x="382" y="144"/>
                  </a:cubicBezTo>
                  <a:cubicBezTo>
                    <a:pt x="397" y="158"/>
                    <a:pt x="418" y="166"/>
                    <a:pt x="440" y="166"/>
                  </a:cubicBezTo>
                  <a:cubicBezTo>
                    <a:pt x="1008" y="166"/>
                    <a:pt x="1008" y="166"/>
                    <a:pt x="1008" y="166"/>
                  </a:cubicBezTo>
                  <a:cubicBezTo>
                    <a:pt x="1021" y="166"/>
                    <a:pt x="1033" y="164"/>
                    <a:pt x="1044" y="158"/>
                  </a:cubicBezTo>
                  <a:cubicBezTo>
                    <a:pt x="1041" y="153"/>
                    <a:pt x="1040" y="146"/>
                    <a:pt x="1044" y="139"/>
                  </a:cubicBezTo>
                  <a:cubicBezTo>
                    <a:pt x="1053" y="122"/>
                    <a:pt x="1061" y="105"/>
                    <a:pt x="1068" y="88"/>
                  </a:cubicBezTo>
                  <a:cubicBezTo>
                    <a:pt x="1072" y="78"/>
                    <a:pt x="1081" y="71"/>
                    <a:pt x="1092" y="74"/>
                  </a:cubicBezTo>
                  <a:cubicBezTo>
                    <a:pt x="1094" y="69"/>
                    <a:pt x="1099" y="66"/>
                    <a:pt x="1105" y="66"/>
                  </a:cubicBezTo>
                  <a:cubicBezTo>
                    <a:pt x="1105" y="66"/>
                    <a:pt x="1106" y="66"/>
                    <a:pt x="1106" y="66"/>
                  </a:cubicBezTo>
                  <a:cubicBezTo>
                    <a:pt x="1106" y="66"/>
                    <a:pt x="1106" y="66"/>
                    <a:pt x="1106" y="66"/>
                  </a:cubicBezTo>
                  <a:cubicBezTo>
                    <a:pt x="1245" y="66"/>
                    <a:pt x="1245" y="66"/>
                    <a:pt x="1245" y="66"/>
                  </a:cubicBezTo>
                  <a:cubicBezTo>
                    <a:pt x="1315" y="66"/>
                    <a:pt x="1372" y="121"/>
                    <a:pt x="1372" y="189"/>
                  </a:cubicBezTo>
                  <a:lnTo>
                    <a:pt x="1372" y="2673"/>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9" name="Freeform 6"/>
            <p:cNvSpPr>
              <a:spLocks noEditPoints="1"/>
            </p:cNvSpPr>
            <p:nvPr/>
          </p:nvSpPr>
          <p:spPr bwMode="auto">
            <a:xfrm>
              <a:off x="6475413" y="2181225"/>
              <a:ext cx="6053138" cy="12449175"/>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0" name="Freeform 7"/>
            <p:cNvSpPr>
              <a:spLocks noEditPoints="1"/>
            </p:cNvSpPr>
            <p:nvPr/>
          </p:nvSpPr>
          <p:spPr bwMode="auto">
            <a:xfrm>
              <a:off x="8799513" y="2503488"/>
              <a:ext cx="1511300" cy="19367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1" name="Rectangle 8"/>
            <p:cNvSpPr>
              <a:spLocks noChangeArrowheads="1"/>
            </p:cNvSpPr>
            <p:nvPr/>
          </p:nvSpPr>
          <p:spPr bwMode="auto">
            <a:xfrm>
              <a:off x="63690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12" name="Rectangle 9"/>
            <p:cNvSpPr>
              <a:spLocks noChangeArrowheads="1"/>
            </p:cNvSpPr>
            <p:nvPr/>
          </p:nvSpPr>
          <p:spPr bwMode="auto">
            <a:xfrm>
              <a:off x="125285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13" name="Rectangle 10"/>
            <p:cNvSpPr>
              <a:spLocks noChangeArrowheads="1"/>
            </p:cNvSpPr>
            <p:nvPr/>
          </p:nvSpPr>
          <p:spPr bwMode="auto">
            <a:xfrm>
              <a:off x="63690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14" name="Rectangle 11"/>
            <p:cNvSpPr>
              <a:spLocks noChangeArrowheads="1"/>
            </p:cNvSpPr>
            <p:nvPr/>
          </p:nvSpPr>
          <p:spPr bwMode="auto">
            <a:xfrm>
              <a:off x="125285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grpSp>
      <p:grpSp>
        <p:nvGrpSpPr>
          <p:cNvPr id="33" name="Group 32"/>
          <p:cNvGrpSpPr/>
          <p:nvPr/>
        </p:nvGrpSpPr>
        <p:grpSpPr>
          <a:xfrm>
            <a:off x="934534" y="760996"/>
            <a:ext cx="1856923" cy="3696704"/>
            <a:chOff x="1882736" y="5503863"/>
            <a:chExt cx="6362700" cy="12666663"/>
          </a:xfrm>
        </p:grpSpPr>
        <p:sp>
          <p:nvSpPr>
            <p:cNvPr id="17" name="Freeform 5"/>
            <p:cNvSpPr>
              <a:spLocks noEditPoints="1"/>
            </p:cNvSpPr>
            <p:nvPr/>
          </p:nvSpPr>
          <p:spPr bwMode="auto">
            <a:xfrm>
              <a:off x="1882736" y="5503863"/>
              <a:ext cx="6362700" cy="12666663"/>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72 w 1440"/>
                <a:gd name="T67" fmla="*/ 2673 h 2868"/>
                <a:gd name="T68" fmla="*/ 1245 w 1440"/>
                <a:gd name="T69" fmla="*/ 2796 h 2868"/>
                <a:gd name="T70" fmla="*/ 203 w 1440"/>
                <a:gd name="T71" fmla="*/ 2796 h 2868"/>
                <a:gd name="T72" fmla="*/ 76 w 1440"/>
                <a:gd name="T73" fmla="*/ 2673 h 2868"/>
                <a:gd name="T74" fmla="*/ 76 w 1440"/>
                <a:gd name="T75" fmla="*/ 189 h 2868"/>
                <a:gd name="T76" fmla="*/ 203 w 1440"/>
                <a:gd name="T77" fmla="*/ 66 h 2868"/>
                <a:gd name="T78" fmla="*/ 342 w 1440"/>
                <a:gd name="T79" fmla="*/ 66 h 2868"/>
                <a:gd name="T80" fmla="*/ 342 w 1440"/>
                <a:gd name="T81" fmla="*/ 66 h 2868"/>
                <a:gd name="T82" fmla="*/ 343 w 1440"/>
                <a:gd name="T83" fmla="*/ 66 h 2868"/>
                <a:gd name="T84" fmla="*/ 357 w 1440"/>
                <a:gd name="T85" fmla="*/ 79 h 2868"/>
                <a:gd name="T86" fmla="*/ 357 w 1440"/>
                <a:gd name="T87" fmla="*/ 80 h 2868"/>
                <a:gd name="T88" fmla="*/ 375 w 1440"/>
                <a:gd name="T89" fmla="*/ 90 h 2868"/>
                <a:gd name="T90" fmla="*/ 387 w 1440"/>
                <a:gd name="T91" fmla="*/ 131 h 2868"/>
                <a:gd name="T92" fmla="*/ 382 w 1440"/>
                <a:gd name="T93" fmla="*/ 144 h 2868"/>
                <a:gd name="T94" fmla="*/ 440 w 1440"/>
                <a:gd name="T95" fmla="*/ 166 h 2868"/>
                <a:gd name="T96" fmla="*/ 1008 w 1440"/>
                <a:gd name="T97" fmla="*/ 166 h 2868"/>
                <a:gd name="T98" fmla="*/ 1044 w 1440"/>
                <a:gd name="T99" fmla="*/ 158 h 2868"/>
                <a:gd name="T100" fmla="*/ 1044 w 1440"/>
                <a:gd name="T101" fmla="*/ 139 h 2868"/>
                <a:gd name="T102" fmla="*/ 1068 w 1440"/>
                <a:gd name="T103" fmla="*/ 88 h 2868"/>
                <a:gd name="T104" fmla="*/ 1092 w 1440"/>
                <a:gd name="T105" fmla="*/ 74 h 2868"/>
                <a:gd name="T106" fmla="*/ 1105 w 1440"/>
                <a:gd name="T107" fmla="*/ 66 h 2868"/>
                <a:gd name="T108" fmla="*/ 1106 w 1440"/>
                <a:gd name="T109" fmla="*/ 66 h 2868"/>
                <a:gd name="T110" fmla="*/ 1106 w 1440"/>
                <a:gd name="T111" fmla="*/ 66 h 2868"/>
                <a:gd name="T112" fmla="*/ 1245 w 1440"/>
                <a:gd name="T113" fmla="*/ 66 h 2868"/>
                <a:gd name="T114" fmla="*/ 1372 w 1440"/>
                <a:gd name="T115" fmla="*/ 189 h 2868"/>
                <a:gd name="T116" fmla="*/ 1372 w 1440"/>
                <a:gd name="T117" fmla="*/ 267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72" y="2673"/>
                  </a:moveTo>
                  <a:cubicBezTo>
                    <a:pt x="1372" y="2741"/>
                    <a:pt x="1315" y="2796"/>
                    <a:pt x="1245" y="2796"/>
                  </a:cubicBezTo>
                  <a:cubicBezTo>
                    <a:pt x="203" y="2796"/>
                    <a:pt x="203" y="2796"/>
                    <a:pt x="203" y="2796"/>
                  </a:cubicBezTo>
                  <a:cubicBezTo>
                    <a:pt x="133" y="2796"/>
                    <a:pt x="76" y="2741"/>
                    <a:pt x="76" y="2673"/>
                  </a:cubicBezTo>
                  <a:cubicBezTo>
                    <a:pt x="76" y="189"/>
                    <a:pt x="76" y="189"/>
                    <a:pt x="76" y="189"/>
                  </a:cubicBezTo>
                  <a:cubicBezTo>
                    <a:pt x="76" y="121"/>
                    <a:pt x="133" y="66"/>
                    <a:pt x="203" y="66"/>
                  </a:cubicBezTo>
                  <a:cubicBezTo>
                    <a:pt x="342" y="66"/>
                    <a:pt x="342" y="66"/>
                    <a:pt x="342" y="66"/>
                  </a:cubicBezTo>
                  <a:cubicBezTo>
                    <a:pt x="342" y="66"/>
                    <a:pt x="342" y="66"/>
                    <a:pt x="342" y="66"/>
                  </a:cubicBezTo>
                  <a:cubicBezTo>
                    <a:pt x="342" y="66"/>
                    <a:pt x="343" y="66"/>
                    <a:pt x="343" y="66"/>
                  </a:cubicBezTo>
                  <a:cubicBezTo>
                    <a:pt x="351" y="66"/>
                    <a:pt x="357" y="72"/>
                    <a:pt x="357" y="79"/>
                  </a:cubicBezTo>
                  <a:cubicBezTo>
                    <a:pt x="357" y="80"/>
                    <a:pt x="357" y="80"/>
                    <a:pt x="357" y="80"/>
                  </a:cubicBezTo>
                  <a:cubicBezTo>
                    <a:pt x="364" y="80"/>
                    <a:pt x="371" y="84"/>
                    <a:pt x="375" y="90"/>
                  </a:cubicBezTo>
                  <a:cubicBezTo>
                    <a:pt x="383" y="102"/>
                    <a:pt x="387" y="117"/>
                    <a:pt x="387" y="131"/>
                  </a:cubicBezTo>
                  <a:cubicBezTo>
                    <a:pt x="387" y="136"/>
                    <a:pt x="385" y="140"/>
                    <a:pt x="382" y="144"/>
                  </a:cubicBezTo>
                  <a:cubicBezTo>
                    <a:pt x="397" y="158"/>
                    <a:pt x="418" y="166"/>
                    <a:pt x="440" y="166"/>
                  </a:cubicBezTo>
                  <a:cubicBezTo>
                    <a:pt x="1008" y="166"/>
                    <a:pt x="1008" y="166"/>
                    <a:pt x="1008" y="166"/>
                  </a:cubicBezTo>
                  <a:cubicBezTo>
                    <a:pt x="1021" y="166"/>
                    <a:pt x="1033" y="164"/>
                    <a:pt x="1044" y="158"/>
                  </a:cubicBezTo>
                  <a:cubicBezTo>
                    <a:pt x="1041" y="153"/>
                    <a:pt x="1040" y="146"/>
                    <a:pt x="1044" y="139"/>
                  </a:cubicBezTo>
                  <a:cubicBezTo>
                    <a:pt x="1053" y="122"/>
                    <a:pt x="1061" y="105"/>
                    <a:pt x="1068" y="88"/>
                  </a:cubicBezTo>
                  <a:cubicBezTo>
                    <a:pt x="1072" y="78"/>
                    <a:pt x="1081" y="71"/>
                    <a:pt x="1092" y="74"/>
                  </a:cubicBezTo>
                  <a:cubicBezTo>
                    <a:pt x="1094" y="69"/>
                    <a:pt x="1099" y="66"/>
                    <a:pt x="1105" y="66"/>
                  </a:cubicBezTo>
                  <a:cubicBezTo>
                    <a:pt x="1105" y="66"/>
                    <a:pt x="1106" y="66"/>
                    <a:pt x="1106" y="66"/>
                  </a:cubicBezTo>
                  <a:cubicBezTo>
                    <a:pt x="1106" y="66"/>
                    <a:pt x="1106" y="66"/>
                    <a:pt x="1106" y="66"/>
                  </a:cubicBezTo>
                  <a:cubicBezTo>
                    <a:pt x="1245" y="66"/>
                    <a:pt x="1245" y="66"/>
                    <a:pt x="1245" y="66"/>
                  </a:cubicBezTo>
                  <a:cubicBezTo>
                    <a:pt x="1315" y="66"/>
                    <a:pt x="1372" y="121"/>
                    <a:pt x="1372" y="189"/>
                  </a:cubicBezTo>
                  <a:lnTo>
                    <a:pt x="1372" y="2673"/>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8" name="Freeform 6"/>
            <p:cNvSpPr>
              <a:spLocks noEditPoints="1"/>
            </p:cNvSpPr>
            <p:nvPr/>
          </p:nvSpPr>
          <p:spPr bwMode="auto">
            <a:xfrm>
              <a:off x="2038311" y="5610225"/>
              <a:ext cx="6053138" cy="12449175"/>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9" name="Freeform 7"/>
            <p:cNvSpPr>
              <a:spLocks noEditPoints="1"/>
            </p:cNvSpPr>
            <p:nvPr/>
          </p:nvSpPr>
          <p:spPr bwMode="auto">
            <a:xfrm>
              <a:off x="4362411" y="5932488"/>
              <a:ext cx="1511300" cy="19367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0" name="Rectangle 8"/>
            <p:cNvSpPr>
              <a:spLocks noChangeArrowheads="1"/>
            </p:cNvSpPr>
            <p:nvPr/>
          </p:nvSpPr>
          <p:spPr bwMode="auto">
            <a:xfrm>
              <a:off x="1931948" y="6723063"/>
              <a:ext cx="106363" cy="96838"/>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1" name="Rectangle 9"/>
            <p:cNvSpPr>
              <a:spLocks noChangeArrowheads="1"/>
            </p:cNvSpPr>
            <p:nvPr/>
          </p:nvSpPr>
          <p:spPr bwMode="auto">
            <a:xfrm>
              <a:off x="8091448" y="6723063"/>
              <a:ext cx="106363" cy="96838"/>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2" name="Rectangle 10"/>
            <p:cNvSpPr>
              <a:spLocks noChangeArrowheads="1"/>
            </p:cNvSpPr>
            <p:nvPr/>
          </p:nvSpPr>
          <p:spPr bwMode="auto">
            <a:xfrm>
              <a:off x="1931948" y="16862425"/>
              <a:ext cx="106363" cy="98425"/>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3" name="Rectangle 11"/>
            <p:cNvSpPr>
              <a:spLocks noChangeArrowheads="1"/>
            </p:cNvSpPr>
            <p:nvPr/>
          </p:nvSpPr>
          <p:spPr bwMode="auto">
            <a:xfrm>
              <a:off x="8091448" y="16862425"/>
              <a:ext cx="106363" cy="98425"/>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grpSp>
      <p:grpSp>
        <p:nvGrpSpPr>
          <p:cNvPr id="24" name="Group 23"/>
          <p:cNvGrpSpPr/>
          <p:nvPr/>
        </p:nvGrpSpPr>
        <p:grpSpPr>
          <a:xfrm>
            <a:off x="6280964" y="760996"/>
            <a:ext cx="1856923" cy="3696704"/>
            <a:chOff x="6319838" y="2074863"/>
            <a:chExt cx="6362700" cy="12666663"/>
          </a:xfrm>
        </p:grpSpPr>
        <p:sp>
          <p:nvSpPr>
            <p:cNvPr id="25" name="Freeform 5"/>
            <p:cNvSpPr>
              <a:spLocks noEditPoints="1"/>
            </p:cNvSpPr>
            <p:nvPr/>
          </p:nvSpPr>
          <p:spPr bwMode="auto">
            <a:xfrm>
              <a:off x="6319838" y="2074863"/>
              <a:ext cx="6362700" cy="12666663"/>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72 w 1440"/>
                <a:gd name="T67" fmla="*/ 2673 h 2868"/>
                <a:gd name="T68" fmla="*/ 1245 w 1440"/>
                <a:gd name="T69" fmla="*/ 2796 h 2868"/>
                <a:gd name="T70" fmla="*/ 203 w 1440"/>
                <a:gd name="T71" fmla="*/ 2796 h 2868"/>
                <a:gd name="T72" fmla="*/ 76 w 1440"/>
                <a:gd name="T73" fmla="*/ 2673 h 2868"/>
                <a:gd name="T74" fmla="*/ 76 w 1440"/>
                <a:gd name="T75" fmla="*/ 189 h 2868"/>
                <a:gd name="T76" fmla="*/ 203 w 1440"/>
                <a:gd name="T77" fmla="*/ 66 h 2868"/>
                <a:gd name="T78" fmla="*/ 342 w 1440"/>
                <a:gd name="T79" fmla="*/ 66 h 2868"/>
                <a:gd name="T80" fmla="*/ 342 w 1440"/>
                <a:gd name="T81" fmla="*/ 66 h 2868"/>
                <a:gd name="T82" fmla="*/ 343 w 1440"/>
                <a:gd name="T83" fmla="*/ 66 h 2868"/>
                <a:gd name="T84" fmla="*/ 357 w 1440"/>
                <a:gd name="T85" fmla="*/ 79 h 2868"/>
                <a:gd name="T86" fmla="*/ 357 w 1440"/>
                <a:gd name="T87" fmla="*/ 80 h 2868"/>
                <a:gd name="T88" fmla="*/ 375 w 1440"/>
                <a:gd name="T89" fmla="*/ 90 h 2868"/>
                <a:gd name="T90" fmla="*/ 387 w 1440"/>
                <a:gd name="T91" fmla="*/ 131 h 2868"/>
                <a:gd name="T92" fmla="*/ 382 w 1440"/>
                <a:gd name="T93" fmla="*/ 144 h 2868"/>
                <a:gd name="T94" fmla="*/ 440 w 1440"/>
                <a:gd name="T95" fmla="*/ 166 h 2868"/>
                <a:gd name="T96" fmla="*/ 1008 w 1440"/>
                <a:gd name="T97" fmla="*/ 166 h 2868"/>
                <a:gd name="T98" fmla="*/ 1044 w 1440"/>
                <a:gd name="T99" fmla="*/ 158 h 2868"/>
                <a:gd name="T100" fmla="*/ 1044 w 1440"/>
                <a:gd name="T101" fmla="*/ 139 h 2868"/>
                <a:gd name="T102" fmla="*/ 1068 w 1440"/>
                <a:gd name="T103" fmla="*/ 88 h 2868"/>
                <a:gd name="T104" fmla="*/ 1092 w 1440"/>
                <a:gd name="T105" fmla="*/ 74 h 2868"/>
                <a:gd name="T106" fmla="*/ 1105 w 1440"/>
                <a:gd name="T107" fmla="*/ 66 h 2868"/>
                <a:gd name="T108" fmla="*/ 1106 w 1440"/>
                <a:gd name="T109" fmla="*/ 66 h 2868"/>
                <a:gd name="T110" fmla="*/ 1106 w 1440"/>
                <a:gd name="T111" fmla="*/ 66 h 2868"/>
                <a:gd name="T112" fmla="*/ 1245 w 1440"/>
                <a:gd name="T113" fmla="*/ 66 h 2868"/>
                <a:gd name="T114" fmla="*/ 1372 w 1440"/>
                <a:gd name="T115" fmla="*/ 189 h 2868"/>
                <a:gd name="T116" fmla="*/ 1372 w 1440"/>
                <a:gd name="T117" fmla="*/ 267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72" y="2673"/>
                  </a:moveTo>
                  <a:cubicBezTo>
                    <a:pt x="1372" y="2741"/>
                    <a:pt x="1315" y="2796"/>
                    <a:pt x="1245" y="2796"/>
                  </a:cubicBezTo>
                  <a:cubicBezTo>
                    <a:pt x="203" y="2796"/>
                    <a:pt x="203" y="2796"/>
                    <a:pt x="203" y="2796"/>
                  </a:cubicBezTo>
                  <a:cubicBezTo>
                    <a:pt x="133" y="2796"/>
                    <a:pt x="76" y="2741"/>
                    <a:pt x="76" y="2673"/>
                  </a:cubicBezTo>
                  <a:cubicBezTo>
                    <a:pt x="76" y="189"/>
                    <a:pt x="76" y="189"/>
                    <a:pt x="76" y="189"/>
                  </a:cubicBezTo>
                  <a:cubicBezTo>
                    <a:pt x="76" y="121"/>
                    <a:pt x="133" y="66"/>
                    <a:pt x="203" y="66"/>
                  </a:cubicBezTo>
                  <a:cubicBezTo>
                    <a:pt x="342" y="66"/>
                    <a:pt x="342" y="66"/>
                    <a:pt x="342" y="66"/>
                  </a:cubicBezTo>
                  <a:cubicBezTo>
                    <a:pt x="342" y="66"/>
                    <a:pt x="342" y="66"/>
                    <a:pt x="342" y="66"/>
                  </a:cubicBezTo>
                  <a:cubicBezTo>
                    <a:pt x="342" y="66"/>
                    <a:pt x="343" y="66"/>
                    <a:pt x="343" y="66"/>
                  </a:cubicBezTo>
                  <a:cubicBezTo>
                    <a:pt x="351" y="66"/>
                    <a:pt x="357" y="72"/>
                    <a:pt x="357" y="79"/>
                  </a:cubicBezTo>
                  <a:cubicBezTo>
                    <a:pt x="357" y="80"/>
                    <a:pt x="357" y="80"/>
                    <a:pt x="357" y="80"/>
                  </a:cubicBezTo>
                  <a:cubicBezTo>
                    <a:pt x="364" y="80"/>
                    <a:pt x="371" y="84"/>
                    <a:pt x="375" y="90"/>
                  </a:cubicBezTo>
                  <a:cubicBezTo>
                    <a:pt x="383" y="102"/>
                    <a:pt x="387" y="117"/>
                    <a:pt x="387" y="131"/>
                  </a:cubicBezTo>
                  <a:cubicBezTo>
                    <a:pt x="387" y="136"/>
                    <a:pt x="385" y="140"/>
                    <a:pt x="382" y="144"/>
                  </a:cubicBezTo>
                  <a:cubicBezTo>
                    <a:pt x="397" y="158"/>
                    <a:pt x="418" y="166"/>
                    <a:pt x="440" y="166"/>
                  </a:cubicBezTo>
                  <a:cubicBezTo>
                    <a:pt x="1008" y="166"/>
                    <a:pt x="1008" y="166"/>
                    <a:pt x="1008" y="166"/>
                  </a:cubicBezTo>
                  <a:cubicBezTo>
                    <a:pt x="1021" y="166"/>
                    <a:pt x="1033" y="164"/>
                    <a:pt x="1044" y="158"/>
                  </a:cubicBezTo>
                  <a:cubicBezTo>
                    <a:pt x="1041" y="153"/>
                    <a:pt x="1040" y="146"/>
                    <a:pt x="1044" y="139"/>
                  </a:cubicBezTo>
                  <a:cubicBezTo>
                    <a:pt x="1053" y="122"/>
                    <a:pt x="1061" y="105"/>
                    <a:pt x="1068" y="88"/>
                  </a:cubicBezTo>
                  <a:cubicBezTo>
                    <a:pt x="1072" y="78"/>
                    <a:pt x="1081" y="71"/>
                    <a:pt x="1092" y="74"/>
                  </a:cubicBezTo>
                  <a:cubicBezTo>
                    <a:pt x="1094" y="69"/>
                    <a:pt x="1099" y="66"/>
                    <a:pt x="1105" y="66"/>
                  </a:cubicBezTo>
                  <a:cubicBezTo>
                    <a:pt x="1105" y="66"/>
                    <a:pt x="1106" y="66"/>
                    <a:pt x="1106" y="66"/>
                  </a:cubicBezTo>
                  <a:cubicBezTo>
                    <a:pt x="1106" y="66"/>
                    <a:pt x="1106" y="66"/>
                    <a:pt x="1106" y="66"/>
                  </a:cubicBezTo>
                  <a:cubicBezTo>
                    <a:pt x="1245" y="66"/>
                    <a:pt x="1245" y="66"/>
                    <a:pt x="1245" y="66"/>
                  </a:cubicBezTo>
                  <a:cubicBezTo>
                    <a:pt x="1315" y="66"/>
                    <a:pt x="1372" y="121"/>
                    <a:pt x="1372" y="189"/>
                  </a:cubicBezTo>
                  <a:lnTo>
                    <a:pt x="1372" y="2673"/>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26" name="Freeform 6"/>
            <p:cNvSpPr>
              <a:spLocks noEditPoints="1"/>
            </p:cNvSpPr>
            <p:nvPr/>
          </p:nvSpPr>
          <p:spPr bwMode="auto">
            <a:xfrm>
              <a:off x="6475413" y="2181225"/>
              <a:ext cx="6053138" cy="12449175"/>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27" name="Freeform 7"/>
            <p:cNvSpPr>
              <a:spLocks noEditPoints="1"/>
            </p:cNvSpPr>
            <p:nvPr/>
          </p:nvSpPr>
          <p:spPr bwMode="auto">
            <a:xfrm>
              <a:off x="8799513" y="2503488"/>
              <a:ext cx="1511300" cy="19367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28" name="Rectangle 8"/>
            <p:cNvSpPr>
              <a:spLocks noChangeArrowheads="1"/>
            </p:cNvSpPr>
            <p:nvPr/>
          </p:nvSpPr>
          <p:spPr bwMode="auto">
            <a:xfrm>
              <a:off x="63690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29" name="Rectangle 9"/>
            <p:cNvSpPr>
              <a:spLocks noChangeArrowheads="1"/>
            </p:cNvSpPr>
            <p:nvPr/>
          </p:nvSpPr>
          <p:spPr bwMode="auto">
            <a:xfrm>
              <a:off x="125285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30" name="Rectangle 10"/>
            <p:cNvSpPr>
              <a:spLocks noChangeArrowheads="1"/>
            </p:cNvSpPr>
            <p:nvPr/>
          </p:nvSpPr>
          <p:spPr bwMode="auto">
            <a:xfrm>
              <a:off x="63690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31" name="Rectangle 11"/>
            <p:cNvSpPr>
              <a:spLocks noChangeArrowheads="1"/>
            </p:cNvSpPr>
            <p:nvPr/>
          </p:nvSpPr>
          <p:spPr bwMode="auto">
            <a:xfrm>
              <a:off x="125285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grpSp>
      <p:sp>
        <p:nvSpPr>
          <p:cNvPr id="48" name="TextBox 47"/>
          <p:cNvSpPr txBox="1"/>
          <p:nvPr/>
        </p:nvSpPr>
        <p:spPr>
          <a:xfrm>
            <a:off x="1107714" y="4589900"/>
            <a:ext cx="1566970" cy="307777"/>
          </a:xfrm>
          <a:prstGeom prst="rect">
            <a:avLst/>
          </a:prstGeom>
          <a:noFill/>
        </p:spPr>
        <p:txBody>
          <a:bodyPr wrap="square" rtlCol="0">
            <a:spAutoFit/>
          </a:bodyPr>
          <a:lstStyle/>
          <a:p>
            <a:pPr algn="ctr"/>
            <a:r>
              <a:rPr lang="zh-CN" altLang="en-US" b="1" dirty="0">
                <a:solidFill>
                  <a:schemeClr val="accent6">
                    <a:lumMod val="60000"/>
                    <a:lumOff val="40000"/>
                  </a:schemeClr>
                </a:solidFill>
                <a:cs typeface="+mn-ea"/>
                <a:sym typeface="+mn-lt"/>
              </a:rPr>
              <a:t>首页</a:t>
            </a:r>
            <a:endParaRPr lang="en-US" b="1" dirty="0">
              <a:solidFill>
                <a:schemeClr val="accent6">
                  <a:lumMod val="60000"/>
                  <a:lumOff val="40000"/>
                </a:schemeClr>
              </a:solidFill>
              <a:cs typeface="+mn-ea"/>
              <a:sym typeface="+mn-lt"/>
            </a:endParaRPr>
          </a:p>
        </p:txBody>
      </p:sp>
      <p:sp>
        <p:nvSpPr>
          <p:cNvPr id="35" name="TextBox 47"/>
          <p:cNvSpPr txBox="1"/>
          <p:nvPr/>
        </p:nvSpPr>
        <p:spPr>
          <a:xfrm>
            <a:off x="3743614" y="4695735"/>
            <a:ext cx="1566970" cy="307777"/>
          </a:xfrm>
          <a:prstGeom prst="rect">
            <a:avLst/>
          </a:prstGeom>
          <a:noFill/>
        </p:spPr>
        <p:txBody>
          <a:bodyPr wrap="square" rtlCol="0">
            <a:spAutoFit/>
          </a:bodyPr>
          <a:lstStyle/>
          <a:p>
            <a:pPr algn="ctr"/>
            <a:r>
              <a:rPr lang="zh-CN" altLang="en-US" b="1" dirty="0" smtClean="0">
                <a:solidFill>
                  <a:schemeClr val="accent6">
                    <a:lumMod val="75000"/>
                  </a:schemeClr>
                </a:solidFill>
                <a:cs typeface="+mn-ea"/>
                <a:sym typeface="+mn-lt"/>
              </a:rPr>
              <a:t>首页</a:t>
            </a:r>
            <a:r>
              <a:rPr lang="en-US" altLang="zh-CN" b="1" dirty="0" smtClean="0">
                <a:solidFill>
                  <a:schemeClr val="accent6">
                    <a:lumMod val="75000"/>
                  </a:schemeClr>
                </a:solidFill>
                <a:cs typeface="+mn-ea"/>
                <a:sym typeface="+mn-lt"/>
              </a:rPr>
              <a:t>2</a:t>
            </a:r>
            <a:endParaRPr lang="en-US" b="1" dirty="0">
              <a:solidFill>
                <a:schemeClr val="accent6">
                  <a:lumMod val="75000"/>
                </a:schemeClr>
              </a:solidFill>
              <a:cs typeface="+mn-ea"/>
              <a:sym typeface="+mn-lt"/>
            </a:endParaRPr>
          </a:p>
        </p:txBody>
      </p:sp>
      <p:sp>
        <p:nvSpPr>
          <p:cNvPr id="36" name="TextBox 47"/>
          <p:cNvSpPr txBox="1"/>
          <p:nvPr/>
        </p:nvSpPr>
        <p:spPr>
          <a:xfrm>
            <a:off x="6441693" y="4589900"/>
            <a:ext cx="1566970" cy="307777"/>
          </a:xfrm>
          <a:prstGeom prst="rect">
            <a:avLst/>
          </a:prstGeom>
          <a:noFill/>
        </p:spPr>
        <p:txBody>
          <a:bodyPr wrap="square" rtlCol="0">
            <a:spAutoFit/>
          </a:bodyPr>
          <a:lstStyle/>
          <a:p>
            <a:pPr algn="ctr"/>
            <a:r>
              <a:rPr lang="zh-CN" altLang="en-US" b="1" dirty="0" smtClean="0">
                <a:solidFill>
                  <a:schemeClr val="accent6">
                    <a:lumMod val="60000"/>
                    <a:lumOff val="40000"/>
                  </a:schemeClr>
                </a:solidFill>
                <a:cs typeface="+mn-ea"/>
                <a:sym typeface="+mn-lt"/>
              </a:rPr>
              <a:t>发布页面</a:t>
            </a:r>
            <a:endParaRPr lang="en-US" b="1" dirty="0">
              <a:solidFill>
                <a:schemeClr val="accent6">
                  <a:lumMod val="60000"/>
                  <a:lumOff val="40000"/>
                </a:schemeClr>
              </a:solidFill>
              <a:cs typeface="+mn-ea"/>
              <a:sym typeface="+mn-lt"/>
            </a:endParaRPr>
          </a:p>
        </p:txBody>
      </p:sp>
    </p:spTree>
    <p:extLst>
      <p:ext uri="{BB962C8B-B14F-4D97-AF65-F5344CB8AC3E}">
        <p14:creationId xmlns:p14="http://schemas.microsoft.com/office/powerpoint/2010/main" val="272559790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id="{9B5B71F7-808C-4AC6-BBE3-6516ED7F46C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085742" y="895060"/>
            <a:ext cx="1610914" cy="3488383"/>
          </a:xfrm>
        </p:spPr>
      </p:pic>
      <p:pic>
        <p:nvPicPr>
          <p:cNvPr id="6" name="图片占位符 5">
            <a:extLst>
              <a:ext uri="{FF2B5EF4-FFF2-40B4-BE49-F238E27FC236}">
                <a16:creationId xmlns:a16="http://schemas.microsoft.com/office/drawing/2014/main" id="{9A804C81-D787-4412-A2C1-0D64C1385304}"/>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3655506" y="656264"/>
            <a:ext cx="1782579" cy="3860119"/>
          </a:xfrm>
        </p:spPr>
      </p:pic>
      <p:pic>
        <p:nvPicPr>
          <p:cNvPr id="34" name="图片占位符 33">
            <a:extLst>
              <a:ext uri="{FF2B5EF4-FFF2-40B4-BE49-F238E27FC236}">
                <a16:creationId xmlns:a16="http://schemas.microsoft.com/office/drawing/2014/main" id="{7D472194-7C8D-4EDC-A01E-A6EAC6502B85}"/>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6438169" y="895060"/>
            <a:ext cx="1610914" cy="3488383"/>
          </a:xfrm>
        </p:spPr>
      </p:pic>
      <p:grpSp>
        <p:nvGrpSpPr>
          <p:cNvPr id="15" name="Group 14"/>
          <p:cNvGrpSpPr/>
          <p:nvPr/>
        </p:nvGrpSpPr>
        <p:grpSpPr>
          <a:xfrm>
            <a:off x="3488464" y="523525"/>
            <a:ext cx="2042615" cy="4066375"/>
            <a:chOff x="6319838" y="2074863"/>
            <a:chExt cx="6362700" cy="12666663"/>
          </a:xfrm>
        </p:grpSpPr>
        <p:sp>
          <p:nvSpPr>
            <p:cNvPr id="8" name="Freeform 5"/>
            <p:cNvSpPr>
              <a:spLocks noEditPoints="1"/>
            </p:cNvSpPr>
            <p:nvPr/>
          </p:nvSpPr>
          <p:spPr bwMode="auto">
            <a:xfrm>
              <a:off x="6319838" y="2074863"/>
              <a:ext cx="6362700" cy="12666663"/>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72 w 1440"/>
                <a:gd name="T67" fmla="*/ 2673 h 2868"/>
                <a:gd name="T68" fmla="*/ 1245 w 1440"/>
                <a:gd name="T69" fmla="*/ 2796 h 2868"/>
                <a:gd name="T70" fmla="*/ 203 w 1440"/>
                <a:gd name="T71" fmla="*/ 2796 h 2868"/>
                <a:gd name="T72" fmla="*/ 76 w 1440"/>
                <a:gd name="T73" fmla="*/ 2673 h 2868"/>
                <a:gd name="T74" fmla="*/ 76 w 1440"/>
                <a:gd name="T75" fmla="*/ 189 h 2868"/>
                <a:gd name="T76" fmla="*/ 203 w 1440"/>
                <a:gd name="T77" fmla="*/ 66 h 2868"/>
                <a:gd name="T78" fmla="*/ 342 w 1440"/>
                <a:gd name="T79" fmla="*/ 66 h 2868"/>
                <a:gd name="T80" fmla="*/ 342 w 1440"/>
                <a:gd name="T81" fmla="*/ 66 h 2868"/>
                <a:gd name="T82" fmla="*/ 343 w 1440"/>
                <a:gd name="T83" fmla="*/ 66 h 2868"/>
                <a:gd name="T84" fmla="*/ 357 w 1440"/>
                <a:gd name="T85" fmla="*/ 79 h 2868"/>
                <a:gd name="T86" fmla="*/ 357 w 1440"/>
                <a:gd name="T87" fmla="*/ 80 h 2868"/>
                <a:gd name="T88" fmla="*/ 375 w 1440"/>
                <a:gd name="T89" fmla="*/ 90 h 2868"/>
                <a:gd name="T90" fmla="*/ 387 w 1440"/>
                <a:gd name="T91" fmla="*/ 131 h 2868"/>
                <a:gd name="T92" fmla="*/ 382 w 1440"/>
                <a:gd name="T93" fmla="*/ 144 h 2868"/>
                <a:gd name="T94" fmla="*/ 440 w 1440"/>
                <a:gd name="T95" fmla="*/ 166 h 2868"/>
                <a:gd name="T96" fmla="*/ 1008 w 1440"/>
                <a:gd name="T97" fmla="*/ 166 h 2868"/>
                <a:gd name="T98" fmla="*/ 1044 w 1440"/>
                <a:gd name="T99" fmla="*/ 158 h 2868"/>
                <a:gd name="T100" fmla="*/ 1044 w 1440"/>
                <a:gd name="T101" fmla="*/ 139 h 2868"/>
                <a:gd name="T102" fmla="*/ 1068 w 1440"/>
                <a:gd name="T103" fmla="*/ 88 h 2868"/>
                <a:gd name="T104" fmla="*/ 1092 w 1440"/>
                <a:gd name="T105" fmla="*/ 74 h 2868"/>
                <a:gd name="T106" fmla="*/ 1105 w 1440"/>
                <a:gd name="T107" fmla="*/ 66 h 2868"/>
                <a:gd name="T108" fmla="*/ 1106 w 1440"/>
                <a:gd name="T109" fmla="*/ 66 h 2868"/>
                <a:gd name="T110" fmla="*/ 1106 w 1440"/>
                <a:gd name="T111" fmla="*/ 66 h 2868"/>
                <a:gd name="T112" fmla="*/ 1245 w 1440"/>
                <a:gd name="T113" fmla="*/ 66 h 2868"/>
                <a:gd name="T114" fmla="*/ 1372 w 1440"/>
                <a:gd name="T115" fmla="*/ 189 h 2868"/>
                <a:gd name="T116" fmla="*/ 1372 w 1440"/>
                <a:gd name="T117" fmla="*/ 267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72" y="2673"/>
                  </a:moveTo>
                  <a:cubicBezTo>
                    <a:pt x="1372" y="2741"/>
                    <a:pt x="1315" y="2796"/>
                    <a:pt x="1245" y="2796"/>
                  </a:cubicBezTo>
                  <a:cubicBezTo>
                    <a:pt x="203" y="2796"/>
                    <a:pt x="203" y="2796"/>
                    <a:pt x="203" y="2796"/>
                  </a:cubicBezTo>
                  <a:cubicBezTo>
                    <a:pt x="133" y="2796"/>
                    <a:pt x="76" y="2741"/>
                    <a:pt x="76" y="2673"/>
                  </a:cubicBezTo>
                  <a:cubicBezTo>
                    <a:pt x="76" y="189"/>
                    <a:pt x="76" y="189"/>
                    <a:pt x="76" y="189"/>
                  </a:cubicBezTo>
                  <a:cubicBezTo>
                    <a:pt x="76" y="121"/>
                    <a:pt x="133" y="66"/>
                    <a:pt x="203" y="66"/>
                  </a:cubicBezTo>
                  <a:cubicBezTo>
                    <a:pt x="342" y="66"/>
                    <a:pt x="342" y="66"/>
                    <a:pt x="342" y="66"/>
                  </a:cubicBezTo>
                  <a:cubicBezTo>
                    <a:pt x="342" y="66"/>
                    <a:pt x="342" y="66"/>
                    <a:pt x="342" y="66"/>
                  </a:cubicBezTo>
                  <a:cubicBezTo>
                    <a:pt x="342" y="66"/>
                    <a:pt x="343" y="66"/>
                    <a:pt x="343" y="66"/>
                  </a:cubicBezTo>
                  <a:cubicBezTo>
                    <a:pt x="351" y="66"/>
                    <a:pt x="357" y="72"/>
                    <a:pt x="357" y="79"/>
                  </a:cubicBezTo>
                  <a:cubicBezTo>
                    <a:pt x="357" y="80"/>
                    <a:pt x="357" y="80"/>
                    <a:pt x="357" y="80"/>
                  </a:cubicBezTo>
                  <a:cubicBezTo>
                    <a:pt x="364" y="80"/>
                    <a:pt x="371" y="84"/>
                    <a:pt x="375" y="90"/>
                  </a:cubicBezTo>
                  <a:cubicBezTo>
                    <a:pt x="383" y="102"/>
                    <a:pt x="387" y="117"/>
                    <a:pt x="387" y="131"/>
                  </a:cubicBezTo>
                  <a:cubicBezTo>
                    <a:pt x="387" y="136"/>
                    <a:pt x="385" y="140"/>
                    <a:pt x="382" y="144"/>
                  </a:cubicBezTo>
                  <a:cubicBezTo>
                    <a:pt x="397" y="158"/>
                    <a:pt x="418" y="166"/>
                    <a:pt x="440" y="166"/>
                  </a:cubicBezTo>
                  <a:cubicBezTo>
                    <a:pt x="1008" y="166"/>
                    <a:pt x="1008" y="166"/>
                    <a:pt x="1008" y="166"/>
                  </a:cubicBezTo>
                  <a:cubicBezTo>
                    <a:pt x="1021" y="166"/>
                    <a:pt x="1033" y="164"/>
                    <a:pt x="1044" y="158"/>
                  </a:cubicBezTo>
                  <a:cubicBezTo>
                    <a:pt x="1041" y="153"/>
                    <a:pt x="1040" y="146"/>
                    <a:pt x="1044" y="139"/>
                  </a:cubicBezTo>
                  <a:cubicBezTo>
                    <a:pt x="1053" y="122"/>
                    <a:pt x="1061" y="105"/>
                    <a:pt x="1068" y="88"/>
                  </a:cubicBezTo>
                  <a:cubicBezTo>
                    <a:pt x="1072" y="78"/>
                    <a:pt x="1081" y="71"/>
                    <a:pt x="1092" y="74"/>
                  </a:cubicBezTo>
                  <a:cubicBezTo>
                    <a:pt x="1094" y="69"/>
                    <a:pt x="1099" y="66"/>
                    <a:pt x="1105" y="66"/>
                  </a:cubicBezTo>
                  <a:cubicBezTo>
                    <a:pt x="1105" y="66"/>
                    <a:pt x="1106" y="66"/>
                    <a:pt x="1106" y="66"/>
                  </a:cubicBezTo>
                  <a:cubicBezTo>
                    <a:pt x="1106" y="66"/>
                    <a:pt x="1106" y="66"/>
                    <a:pt x="1106" y="66"/>
                  </a:cubicBezTo>
                  <a:cubicBezTo>
                    <a:pt x="1245" y="66"/>
                    <a:pt x="1245" y="66"/>
                    <a:pt x="1245" y="66"/>
                  </a:cubicBezTo>
                  <a:cubicBezTo>
                    <a:pt x="1315" y="66"/>
                    <a:pt x="1372" y="121"/>
                    <a:pt x="1372" y="189"/>
                  </a:cubicBezTo>
                  <a:lnTo>
                    <a:pt x="1372" y="2673"/>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9" name="Freeform 6"/>
            <p:cNvSpPr>
              <a:spLocks noEditPoints="1"/>
            </p:cNvSpPr>
            <p:nvPr/>
          </p:nvSpPr>
          <p:spPr bwMode="auto">
            <a:xfrm>
              <a:off x="6475413" y="2181225"/>
              <a:ext cx="6053138" cy="12449175"/>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0" name="Freeform 7"/>
            <p:cNvSpPr>
              <a:spLocks noEditPoints="1"/>
            </p:cNvSpPr>
            <p:nvPr/>
          </p:nvSpPr>
          <p:spPr bwMode="auto">
            <a:xfrm>
              <a:off x="8799513" y="2503488"/>
              <a:ext cx="1511300" cy="19367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1" name="Rectangle 8"/>
            <p:cNvSpPr>
              <a:spLocks noChangeArrowheads="1"/>
            </p:cNvSpPr>
            <p:nvPr/>
          </p:nvSpPr>
          <p:spPr bwMode="auto">
            <a:xfrm>
              <a:off x="63690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12" name="Rectangle 9"/>
            <p:cNvSpPr>
              <a:spLocks noChangeArrowheads="1"/>
            </p:cNvSpPr>
            <p:nvPr/>
          </p:nvSpPr>
          <p:spPr bwMode="auto">
            <a:xfrm>
              <a:off x="125285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13" name="Rectangle 10"/>
            <p:cNvSpPr>
              <a:spLocks noChangeArrowheads="1"/>
            </p:cNvSpPr>
            <p:nvPr/>
          </p:nvSpPr>
          <p:spPr bwMode="auto">
            <a:xfrm>
              <a:off x="63690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14" name="Rectangle 11"/>
            <p:cNvSpPr>
              <a:spLocks noChangeArrowheads="1"/>
            </p:cNvSpPr>
            <p:nvPr/>
          </p:nvSpPr>
          <p:spPr bwMode="auto">
            <a:xfrm>
              <a:off x="125285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grpSp>
      <p:grpSp>
        <p:nvGrpSpPr>
          <p:cNvPr id="33" name="Group 32"/>
          <p:cNvGrpSpPr/>
          <p:nvPr/>
        </p:nvGrpSpPr>
        <p:grpSpPr>
          <a:xfrm>
            <a:off x="934534" y="760996"/>
            <a:ext cx="1856923" cy="3696704"/>
            <a:chOff x="1882736" y="5503863"/>
            <a:chExt cx="6362700" cy="12666663"/>
          </a:xfrm>
        </p:grpSpPr>
        <p:sp>
          <p:nvSpPr>
            <p:cNvPr id="17" name="Freeform 5"/>
            <p:cNvSpPr>
              <a:spLocks noEditPoints="1"/>
            </p:cNvSpPr>
            <p:nvPr/>
          </p:nvSpPr>
          <p:spPr bwMode="auto">
            <a:xfrm>
              <a:off x="1882736" y="5503863"/>
              <a:ext cx="6362700" cy="12666663"/>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72 w 1440"/>
                <a:gd name="T67" fmla="*/ 2673 h 2868"/>
                <a:gd name="T68" fmla="*/ 1245 w 1440"/>
                <a:gd name="T69" fmla="*/ 2796 h 2868"/>
                <a:gd name="T70" fmla="*/ 203 w 1440"/>
                <a:gd name="T71" fmla="*/ 2796 h 2868"/>
                <a:gd name="T72" fmla="*/ 76 w 1440"/>
                <a:gd name="T73" fmla="*/ 2673 h 2868"/>
                <a:gd name="T74" fmla="*/ 76 w 1440"/>
                <a:gd name="T75" fmla="*/ 189 h 2868"/>
                <a:gd name="T76" fmla="*/ 203 w 1440"/>
                <a:gd name="T77" fmla="*/ 66 h 2868"/>
                <a:gd name="T78" fmla="*/ 342 w 1440"/>
                <a:gd name="T79" fmla="*/ 66 h 2868"/>
                <a:gd name="T80" fmla="*/ 342 w 1440"/>
                <a:gd name="T81" fmla="*/ 66 h 2868"/>
                <a:gd name="T82" fmla="*/ 343 w 1440"/>
                <a:gd name="T83" fmla="*/ 66 h 2868"/>
                <a:gd name="T84" fmla="*/ 357 w 1440"/>
                <a:gd name="T85" fmla="*/ 79 h 2868"/>
                <a:gd name="T86" fmla="*/ 357 w 1440"/>
                <a:gd name="T87" fmla="*/ 80 h 2868"/>
                <a:gd name="T88" fmla="*/ 375 w 1440"/>
                <a:gd name="T89" fmla="*/ 90 h 2868"/>
                <a:gd name="T90" fmla="*/ 387 w 1440"/>
                <a:gd name="T91" fmla="*/ 131 h 2868"/>
                <a:gd name="T92" fmla="*/ 382 w 1440"/>
                <a:gd name="T93" fmla="*/ 144 h 2868"/>
                <a:gd name="T94" fmla="*/ 440 w 1440"/>
                <a:gd name="T95" fmla="*/ 166 h 2868"/>
                <a:gd name="T96" fmla="*/ 1008 w 1440"/>
                <a:gd name="T97" fmla="*/ 166 h 2868"/>
                <a:gd name="T98" fmla="*/ 1044 w 1440"/>
                <a:gd name="T99" fmla="*/ 158 h 2868"/>
                <a:gd name="T100" fmla="*/ 1044 w 1440"/>
                <a:gd name="T101" fmla="*/ 139 h 2868"/>
                <a:gd name="T102" fmla="*/ 1068 w 1440"/>
                <a:gd name="T103" fmla="*/ 88 h 2868"/>
                <a:gd name="T104" fmla="*/ 1092 w 1440"/>
                <a:gd name="T105" fmla="*/ 74 h 2868"/>
                <a:gd name="T106" fmla="*/ 1105 w 1440"/>
                <a:gd name="T107" fmla="*/ 66 h 2868"/>
                <a:gd name="T108" fmla="*/ 1106 w 1440"/>
                <a:gd name="T109" fmla="*/ 66 h 2868"/>
                <a:gd name="T110" fmla="*/ 1106 w 1440"/>
                <a:gd name="T111" fmla="*/ 66 h 2868"/>
                <a:gd name="T112" fmla="*/ 1245 w 1440"/>
                <a:gd name="T113" fmla="*/ 66 h 2868"/>
                <a:gd name="T114" fmla="*/ 1372 w 1440"/>
                <a:gd name="T115" fmla="*/ 189 h 2868"/>
                <a:gd name="T116" fmla="*/ 1372 w 1440"/>
                <a:gd name="T117" fmla="*/ 267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72" y="2673"/>
                  </a:moveTo>
                  <a:cubicBezTo>
                    <a:pt x="1372" y="2741"/>
                    <a:pt x="1315" y="2796"/>
                    <a:pt x="1245" y="2796"/>
                  </a:cubicBezTo>
                  <a:cubicBezTo>
                    <a:pt x="203" y="2796"/>
                    <a:pt x="203" y="2796"/>
                    <a:pt x="203" y="2796"/>
                  </a:cubicBezTo>
                  <a:cubicBezTo>
                    <a:pt x="133" y="2796"/>
                    <a:pt x="76" y="2741"/>
                    <a:pt x="76" y="2673"/>
                  </a:cubicBezTo>
                  <a:cubicBezTo>
                    <a:pt x="76" y="189"/>
                    <a:pt x="76" y="189"/>
                    <a:pt x="76" y="189"/>
                  </a:cubicBezTo>
                  <a:cubicBezTo>
                    <a:pt x="76" y="121"/>
                    <a:pt x="133" y="66"/>
                    <a:pt x="203" y="66"/>
                  </a:cubicBezTo>
                  <a:cubicBezTo>
                    <a:pt x="342" y="66"/>
                    <a:pt x="342" y="66"/>
                    <a:pt x="342" y="66"/>
                  </a:cubicBezTo>
                  <a:cubicBezTo>
                    <a:pt x="342" y="66"/>
                    <a:pt x="342" y="66"/>
                    <a:pt x="342" y="66"/>
                  </a:cubicBezTo>
                  <a:cubicBezTo>
                    <a:pt x="342" y="66"/>
                    <a:pt x="343" y="66"/>
                    <a:pt x="343" y="66"/>
                  </a:cubicBezTo>
                  <a:cubicBezTo>
                    <a:pt x="351" y="66"/>
                    <a:pt x="357" y="72"/>
                    <a:pt x="357" y="79"/>
                  </a:cubicBezTo>
                  <a:cubicBezTo>
                    <a:pt x="357" y="80"/>
                    <a:pt x="357" y="80"/>
                    <a:pt x="357" y="80"/>
                  </a:cubicBezTo>
                  <a:cubicBezTo>
                    <a:pt x="364" y="80"/>
                    <a:pt x="371" y="84"/>
                    <a:pt x="375" y="90"/>
                  </a:cubicBezTo>
                  <a:cubicBezTo>
                    <a:pt x="383" y="102"/>
                    <a:pt x="387" y="117"/>
                    <a:pt x="387" y="131"/>
                  </a:cubicBezTo>
                  <a:cubicBezTo>
                    <a:pt x="387" y="136"/>
                    <a:pt x="385" y="140"/>
                    <a:pt x="382" y="144"/>
                  </a:cubicBezTo>
                  <a:cubicBezTo>
                    <a:pt x="397" y="158"/>
                    <a:pt x="418" y="166"/>
                    <a:pt x="440" y="166"/>
                  </a:cubicBezTo>
                  <a:cubicBezTo>
                    <a:pt x="1008" y="166"/>
                    <a:pt x="1008" y="166"/>
                    <a:pt x="1008" y="166"/>
                  </a:cubicBezTo>
                  <a:cubicBezTo>
                    <a:pt x="1021" y="166"/>
                    <a:pt x="1033" y="164"/>
                    <a:pt x="1044" y="158"/>
                  </a:cubicBezTo>
                  <a:cubicBezTo>
                    <a:pt x="1041" y="153"/>
                    <a:pt x="1040" y="146"/>
                    <a:pt x="1044" y="139"/>
                  </a:cubicBezTo>
                  <a:cubicBezTo>
                    <a:pt x="1053" y="122"/>
                    <a:pt x="1061" y="105"/>
                    <a:pt x="1068" y="88"/>
                  </a:cubicBezTo>
                  <a:cubicBezTo>
                    <a:pt x="1072" y="78"/>
                    <a:pt x="1081" y="71"/>
                    <a:pt x="1092" y="74"/>
                  </a:cubicBezTo>
                  <a:cubicBezTo>
                    <a:pt x="1094" y="69"/>
                    <a:pt x="1099" y="66"/>
                    <a:pt x="1105" y="66"/>
                  </a:cubicBezTo>
                  <a:cubicBezTo>
                    <a:pt x="1105" y="66"/>
                    <a:pt x="1106" y="66"/>
                    <a:pt x="1106" y="66"/>
                  </a:cubicBezTo>
                  <a:cubicBezTo>
                    <a:pt x="1106" y="66"/>
                    <a:pt x="1106" y="66"/>
                    <a:pt x="1106" y="66"/>
                  </a:cubicBezTo>
                  <a:cubicBezTo>
                    <a:pt x="1245" y="66"/>
                    <a:pt x="1245" y="66"/>
                    <a:pt x="1245" y="66"/>
                  </a:cubicBezTo>
                  <a:cubicBezTo>
                    <a:pt x="1315" y="66"/>
                    <a:pt x="1372" y="121"/>
                    <a:pt x="1372" y="189"/>
                  </a:cubicBezTo>
                  <a:lnTo>
                    <a:pt x="1372" y="2673"/>
                  </a:lnTo>
                  <a:close/>
                </a:path>
              </a:pathLst>
            </a:custGeom>
            <a:solidFill>
              <a:schemeClr val="tx2">
                <a:lumMod val="90000"/>
                <a:lumOff val="1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8" name="Freeform 6"/>
            <p:cNvSpPr>
              <a:spLocks noEditPoints="1"/>
            </p:cNvSpPr>
            <p:nvPr/>
          </p:nvSpPr>
          <p:spPr bwMode="auto">
            <a:xfrm>
              <a:off x="2038311" y="5610225"/>
              <a:ext cx="6053138" cy="12449175"/>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19" name="Freeform 7"/>
            <p:cNvSpPr>
              <a:spLocks noEditPoints="1"/>
            </p:cNvSpPr>
            <p:nvPr/>
          </p:nvSpPr>
          <p:spPr bwMode="auto">
            <a:xfrm>
              <a:off x="4362411" y="5932488"/>
              <a:ext cx="1511300" cy="19367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0" name="Rectangle 8"/>
            <p:cNvSpPr>
              <a:spLocks noChangeArrowheads="1"/>
            </p:cNvSpPr>
            <p:nvPr/>
          </p:nvSpPr>
          <p:spPr bwMode="auto">
            <a:xfrm>
              <a:off x="1931948" y="6723063"/>
              <a:ext cx="106363" cy="96838"/>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1" name="Rectangle 9"/>
            <p:cNvSpPr>
              <a:spLocks noChangeArrowheads="1"/>
            </p:cNvSpPr>
            <p:nvPr/>
          </p:nvSpPr>
          <p:spPr bwMode="auto">
            <a:xfrm>
              <a:off x="8091448" y="6723063"/>
              <a:ext cx="106363" cy="96838"/>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2" name="Rectangle 10"/>
            <p:cNvSpPr>
              <a:spLocks noChangeArrowheads="1"/>
            </p:cNvSpPr>
            <p:nvPr/>
          </p:nvSpPr>
          <p:spPr bwMode="auto">
            <a:xfrm>
              <a:off x="1931948" y="16862425"/>
              <a:ext cx="106363" cy="98425"/>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sp>
          <p:nvSpPr>
            <p:cNvPr id="23" name="Rectangle 11"/>
            <p:cNvSpPr>
              <a:spLocks noChangeArrowheads="1"/>
            </p:cNvSpPr>
            <p:nvPr/>
          </p:nvSpPr>
          <p:spPr bwMode="auto">
            <a:xfrm>
              <a:off x="8091448" y="16862425"/>
              <a:ext cx="106363" cy="98425"/>
            </a:xfrm>
            <a:prstGeom prst="rect">
              <a:avLst/>
            </a:prstGeom>
            <a:solidFill>
              <a:schemeClr val="tx2">
                <a:lumMod val="50000"/>
                <a:lumOff val="50000"/>
              </a:schemeClr>
            </a:solidFill>
            <a:ln>
              <a:noFill/>
            </a:ln>
          </p:spPr>
          <p:txBody>
            <a:bodyPr vert="horz" wrap="square" lIns="34286" tIns="17143" rIns="34286" bIns="17143" numCol="1" anchor="t" anchorCtr="0" compatLnSpc="1"/>
            <a:lstStyle/>
            <a:p>
              <a:endParaRPr lang="en-US" sz="675">
                <a:cs typeface="+mn-ea"/>
                <a:sym typeface="+mn-lt"/>
              </a:endParaRPr>
            </a:p>
          </p:txBody>
        </p:sp>
      </p:grpSp>
      <p:grpSp>
        <p:nvGrpSpPr>
          <p:cNvPr id="24" name="Group 23"/>
          <p:cNvGrpSpPr/>
          <p:nvPr/>
        </p:nvGrpSpPr>
        <p:grpSpPr>
          <a:xfrm>
            <a:off x="6280964" y="760996"/>
            <a:ext cx="1856923" cy="3696704"/>
            <a:chOff x="6319838" y="2074863"/>
            <a:chExt cx="6362700" cy="12666663"/>
          </a:xfrm>
        </p:grpSpPr>
        <p:sp>
          <p:nvSpPr>
            <p:cNvPr id="25" name="Freeform 5"/>
            <p:cNvSpPr>
              <a:spLocks noEditPoints="1"/>
            </p:cNvSpPr>
            <p:nvPr/>
          </p:nvSpPr>
          <p:spPr bwMode="auto">
            <a:xfrm>
              <a:off x="6319838" y="2074863"/>
              <a:ext cx="6362700" cy="12666663"/>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72 w 1440"/>
                <a:gd name="T67" fmla="*/ 2673 h 2868"/>
                <a:gd name="T68" fmla="*/ 1245 w 1440"/>
                <a:gd name="T69" fmla="*/ 2796 h 2868"/>
                <a:gd name="T70" fmla="*/ 203 w 1440"/>
                <a:gd name="T71" fmla="*/ 2796 h 2868"/>
                <a:gd name="T72" fmla="*/ 76 w 1440"/>
                <a:gd name="T73" fmla="*/ 2673 h 2868"/>
                <a:gd name="T74" fmla="*/ 76 w 1440"/>
                <a:gd name="T75" fmla="*/ 189 h 2868"/>
                <a:gd name="T76" fmla="*/ 203 w 1440"/>
                <a:gd name="T77" fmla="*/ 66 h 2868"/>
                <a:gd name="T78" fmla="*/ 342 w 1440"/>
                <a:gd name="T79" fmla="*/ 66 h 2868"/>
                <a:gd name="T80" fmla="*/ 342 w 1440"/>
                <a:gd name="T81" fmla="*/ 66 h 2868"/>
                <a:gd name="T82" fmla="*/ 343 w 1440"/>
                <a:gd name="T83" fmla="*/ 66 h 2868"/>
                <a:gd name="T84" fmla="*/ 357 w 1440"/>
                <a:gd name="T85" fmla="*/ 79 h 2868"/>
                <a:gd name="T86" fmla="*/ 357 w 1440"/>
                <a:gd name="T87" fmla="*/ 80 h 2868"/>
                <a:gd name="T88" fmla="*/ 375 w 1440"/>
                <a:gd name="T89" fmla="*/ 90 h 2868"/>
                <a:gd name="T90" fmla="*/ 387 w 1440"/>
                <a:gd name="T91" fmla="*/ 131 h 2868"/>
                <a:gd name="T92" fmla="*/ 382 w 1440"/>
                <a:gd name="T93" fmla="*/ 144 h 2868"/>
                <a:gd name="T94" fmla="*/ 440 w 1440"/>
                <a:gd name="T95" fmla="*/ 166 h 2868"/>
                <a:gd name="T96" fmla="*/ 1008 w 1440"/>
                <a:gd name="T97" fmla="*/ 166 h 2868"/>
                <a:gd name="T98" fmla="*/ 1044 w 1440"/>
                <a:gd name="T99" fmla="*/ 158 h 2868"/>
                <a:gd name="T100" fmla="*/ 1044 w 1440"/>
                <a:gd name="T101" fmla="*/ 139 h 2868"/>
                <a:gd name="T102" fmla="*/ 1068 w 1440"/>
                <a:gd name="T103" fmla="*/ 88 h 2868"/>
                <a:gd name="T104" fmla="*/ 1092 w 1440"/>
                <a:gd name="T105" fmla="*/ 74 h 2868"/>
                <a:gd name="T106" fmla="*/ 1105 w 1440"/>
                <a:gd name="T107" fmla="*/ 66 h 2868"/>
                <a:gd name="T108" fmla="*/ 1106 w 1440"/>
                <a:gd name="T109" fmla="*/ 66 h 2868"/>
                <a:gd name="T110" fmla="*/ 1106 w 1440"/>
                <a:gd name="T111" fmla="*/ 66 h 2868"/>
                <a:gd name="T112" fmla="*/ 1245 w 1440"/>
                <a:gd name="T113" fmla="*/ 66 h 2868"/>
                <a:gd name="T114" fmla="*/ 1372 w 1440"/>
                <a:gd name="T115" fmla="*/ 189 h 2868"/>
                <a:gd name="T116" fmla="*/ 1372 w 1440"/>
                <a:gd name="T117" fmla="*/ 267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72" y="2673"/>
                  </a:moveTo>
                  <a:cubicBezTo>
                    <a:pt x="1372" y="2741"/>
                    <a:pt x="1315" y="2796"/>
                    <a:pt x="1245" y="2796"/>
                  </a:cubicBezTo>
                  <a:cubicBezTo>
                    <a:pt x="203" y="2796"/>
                    <a:pt x="203" y="2796"/>
                    <a:pt x="203" y="2796"/>
                  </a:cubicBezTo>
                  <a:cubicBezTo>
                    <a:pt x="133" y="2796"/>
                    <a:pt x="76" y="2741"/>
                    <a:pt x="76" y="2673"/>
                  </a:cubicBezTo>
                  <a:cubicBezTo>
                    <a:pt x="76" y="189"/>
                    <a:pt x="76" y="189"/>
                    <a:pt x="76" y="189"/>
                  </a:cubicBezTo>
                  <a:cubicBezTo>
                    <a:pt x="76" y="121"/>
                    <a:pt x="133" y="66"/>
                    <a:pt x="203" y="66"/>
                  </a:cubicBezTo>
                  <a:cubicBezTo>
                    <a:pt x="342" y="66"/>
                    <a:pt x="342" y="66"/>
                    <a:pt x="342" y="66"/>
                  </a:cubicBezTo>
                  <a:cubicBezTo>
                    <a:pt x="342" y="66"/>
                    <a:pt x="342" y="66"/>
                    <a:pt x="342" y="66"/>
                  </a:cubicBezTo>
                  <a:cubicBezTo>
                    <a:pt x="342" y="66"/>
                    <a:pt x="343" y="66"/>
                    <a:pt x="343" y="66"/>
                  </a:cubicBezTo>
                  <a:cubicBezTo>
                    <a:pt x="351" y="66"/>
                    <a:pt x="357" y="72"/>
                    <a:pt x="357" y="79"/>
                  </a:cubicBezTo>
                  <a:cubicBezTo>
                    <a:pt x="357" y="80"/>
                    <a:pt x="357" y="80"/>
                    <a:pt x="357" y="80"/>
                  </a:cubicBezTo>
                  <a:cubicBezTo>
                    <a:pt x="364" y="80"/>
                    <a:pt x="371" y="84"/>
                    <a:pt x="375" y="90"/>
                  </a:cubicBezTo>
                  <a:cubicBezTo>
                    <a:pt x="383" y="102"/>
                    <a:pt x="387" y="117"/>
                    <a:pt x="387" y="131"/>
                  </a:cubicBezTo>
                  <a:cubicBezTo>
                    <a:pt x="387" y="136"/>
                    <a:pt x="385" y="140"/>
                    <a:pt x="382" y="144"/>
                  </a:cubicBezTo>
                  <a:cubicBezTo>
                    <a:pt x="397" y="158"/>
                    <a:pt x="418" y="166"/>
                    <a:pt x="440" y="166"/>
                  </a:cubicBezTo>
                  <a:cubicBezTo>
                    <a:pt x="1008" y="166"/>
                    <a:pt x="1008" y="166"/>
                    <a:pt x="1008" y="166"/>
                  </a:cubicBezTo>
                  <a:cubicBezTo>
                    <a:pt x="1021" y="166"/>
                    <a:pt x="1033" y="164"/>
                    <a:pt x="1044" y="158"/>
                  </a:cubicBezTo>
                  <a:cubicBezTo>
                    <a:pt x="1041" y="153"/>
                    <a:pt x="1040" y="146"/>
                    <a:pt x="1044" y="139"/>
                  </a:cubicBezTo>
                  <a:cubicBezTo>
                    <a:pt x="1053" y="122"/>
                    <a:pt x="1061" y="105"/>
                    <a:pt x="1068" y="88"/>
                  </a:cubicBezTo>
                  <a:cubicBezTo>
                    <a:pt x="1072" y="78"/>
                    <a:pt x="1081" y="71"/>
                    <a:pt x="1092" y="74"/>
                  </a:cubicBezTo>
                  <a:cubicBezTo>
                    <a:pt x="1094" y="69"/>
                    <a:pt x="1099" y="66"/>
                    <a:pt x="1105" y="66"/>
                  </a:cubicBezTo>
                  <a:cubicBezTo>
                    <a:pt x="1105" y="66"/>
                    <a:pt x="1106" y="66"/>
                    <a:pt x="1106" y="66"/>
                  </a:cubicBezTo>
                  <a:cubicBezTo>
                    <a:pt x="1106" y="66"/>
                    <a:pt x="1106" y="66"/>
                    <a:pt x="1106" y="66"/>
                  </a:cubicBezTo>
                  <a:cubicBezTo>
                    <a:pt x="1245" y="66"/>
                    <a:pt x="1245" y="66"/>
                    <a:pt x="1245" y="66"/>
                  </a:cubicBezTo>
                  <a:cubicBezTo>
                    <a:pt x="1315" y="66"/>
                    <a:pt x="1372" y="121"/>
                    <a:pt x="1372" y="189"/>
                  </a:cubicBezTo>
                  <a:lnTo>
                    <a:pt x="1372" y="2673"/>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26" name="Freeform 6"/>
            <p:cNvSpPr>
              <a:spLocks noEditPoints="1"/>
            </p:cNvSpPr>
            <p:nvPr/>
          </p:nvSpPr>
          <p:spPr bwMode="auto">
            <a:xfrm>
              <a:off x="6475413" y="2181225"/>
              <a:ext cx="6053138" cy="12449175"/>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27" name="Freeform 7"/>
            <p:cNvSpPr>
              <a:spLocks noEditPoints="1"/>
            </p:cNvSpPr>
            <p:nvPr/>
          </p:nvSpPr>
          <p:spPr bwMode="auto">
            <a:xfrm>
              <a:off x="8799513" y="2503488"/>
              <a:ext cx="1511300" cy="19367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34286" tIns="17143" rIns="34286" bIns="17143" numCol="1" anchor="t" anchorCtr="0" compatLnSpc="1"/>
            <a:lstStyle/>
            <a:p>
              <a:endParaRPr lang="en-US" sz="675">
                <a:cs typeface="+mn-ea"/>
                <a:sym typeface="+mn-lt"/>
              </a:endParaRPr>
            </a:p>
          </p:txBody>
        </p:sp>
        <p:sp>
          <p:nvSpPr>
            <p:cNvPr id="28" name="Rectangle 8"/>
            <p:cNvSpPr>
              <a:spLocks noChangeArrowheads="1"/>
            </p:cNvSpPr>
            <p:nvPr/>
          </p:nvSpPr>
          <p:spPr bwMode="auto">
            <a:xfrm>
              <a:off x="63690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29" name="Rectangle 9"/>
            <p:cNvSpPr>
              <a:spLocks noChangeArrowheads="1"/>
            </p:cNvSpPr>
            <p:nvPr/>
          </p:nvSpPr>
          <p:spPr bwMode="auto">
            <a:xfrm>
              <a:off x="12528550" y="3294063"/>
              <a:ext cx="106363" cy="9683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30" name="Rectangle 10"/>
            <p:cNvSpPr>
              <a:spLocks noChangeArrowheads="1"/>
            </p:cNvSpPr>
            <p:nvPr/>
          </p:nvSpPr>
          <p:spPr bwMode="auto">
            <a:xfrm>
              <a:off x="63690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sp>
          <p:nvSpPr>
            <p:cNvPr id="31" name="Rectangle 11"/>
            <p:cNvSpPr>
              <a:spLocks noChangeArrowheads="1"/>
            </p:cNvSpPr>
            <p:nvPr/>
          </p:nvSpPr>
          <p:spPr bwMode="auto">
            <a:xfrm>
              <a:off x="12528550" y="13433425"/>
              <a:ext cx="106363" cy="9842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endParaRPr lang="en-US" sz="675">
                <a:cs typeface="+mn-ea"/>
                <a:sym typeface="+mn-lt"/>
              </a:endParaRPr>
            </a:p>
          </p:txBody>
        </p:sp>
      </p:grpSp>
      <p:sp>
        <p:nvSpPr>
          <p:cNvPr id="48" name="TextBox 47"/>
          <p:cNvSpPr txBox="1"/>
          <p:nvPr/>
        </p:nvSpPr>
        <p:spPr>
          <a:xfrm>
            <a:off x="1107714" y="4589900"/>
            <a:ext cx="1566970" cy="307777"/>
          </a:xfrm>
          <a:prstGeom prst="rect">
            <a:avLst/>
          </a:prstGeom>
          <a:noFill/>
        </p:spPr>
        <p:txBody>
          <a:bodyPr wrap="square" rtlCol="0">
            <a:spAutoFit/>
          </a:bodyPr>
          <a:lstStyle/>
          <a:p>
            <a:pPr algn="ctr"/>
            <a:r>
              <a:rPr lang="zh-CN" altLang="en-US" b="1" dirty="0" smtClean="0">
                <a:solidFill>
                  <a:schemeClr val="accent6">
                    <a:lumMod val="60000"/>
                    <a:lumOff val="40000"/>
                  </a:schemeClr>
                </a:solidFill>
                <a:cs typeface="+mn-ea"/>
                <a:sym typeface="+mn-lt"/>
              </a:rPr>
              <a:t>接受任务页面</a:t>
            </a:r>
            <a:endParaRPr lang="en-US" b="1" dirty="0">
              <a:solidFill>
                <a:schemeClr val="accent6">
                  <a:lumMod val="60000"/>
                  <a:lumOff val="40000"/>
                </a:schemeClr>
              </a:solidFill>
              <a:cs typeface="+mn-ea"/>
              <a:sym typeface="+mn-lt"/>
            </a:endParaRPr>
          </a:p>
        </p:txBody>
      </p:sp>
      <p:sp>
        <p:nvSpPr>
          <p:cNvPr id="35" name="TextBox 47"/>
          <p:cNvSpPr txBox="1"/>
          <p:nvPr/>
        </p:nvSpPr>
        <p:spPr>
          <a:xfrm>
            <a:off x="3743614" y="4695735"/>
            <a:ext cx="1566970" cy="307777"/>
          </a:xfrm>
          <a:prstGeom prst="rect">
            <a:avLst/>
          </a:prstGeom>
          <a:noFill/>
        </p:spPr>
        <p:txBody>
          <a:bodyPr wrap="square" rtlCol="0">
            <a:spAutoFit/>
          </a:bodyPr>
          <a:lstStyle/>
          <a:p>
            <a:pPr algn="ctr"/>
            <a:r>
              <a:rPr lang="zh-CN" altLang="en-US" b="1" dirty="0" smtClean="0">
                <a:solidFill>
                  <a:schemeClr val="accent6">
                    <a:lumMod val="75000"/>
                  </a:schemeClr>
                </a:solidFill>
                <a:cs typeface="+mn-ea"/>
                <a:sym typeface="+mn-lt"/>
              </a:rPr>
              <a:t>关注任务页面</a:t>
            </a:r>
            <a:endParaRPr lang="en-US" b="1" dirty="0">
              <a:solidFill>
                <a:schemeClr val="accent6">
                  <a:lumMod val="75000"/>
                </a:schemeClr>
              </a:solidFill>
              <a:cs typeface="+mn-ea"/>
              <a:sym typeface="+mn-lt"/>
            </a:endParaRPr>
          </a:p>
        </p:txBody>
      </p:sp>
      <p:sp>
        <p:nvSpPr>
          <p:cNvPr id="36" name="TextBox 47"/>
          <p:cNvSpPr txBox="1"/>
          <p:nvPr/>
        </p:nvSpPr>
        <p:spPr>
          <a:xfrm>
            <a:off x="6441693" y="4589900"/>
            <a:ext cx="1566970" cy="307777"/>
          </a:xfrm>
          <a:prstGeom prst="rect">
            <a:avLst/>
          </a:prstGeom>
          <a:noFill/>
        </p:spPr>
        <p:txBody>
          <a:bodyPr wrap="square" rtlCol="0">
            <a:spAutoFit/>
          </a:bodyPr>
          <a:lstStyle/>
          <a:p>
            <a:pPr algn="ctr"/>
            <a:r>
              <a:rPr lang="zh-CN" altLang="en-US" b="1" dirty="0" smtClean="0">
                <a:solidFill>
                  <a:schemeClr val="accent6">
                    <a:lumMod val="60000"/>
                    <a:lumOff val="40000"/>
                  </a:schemeClr>
                </a:solidFill>
                <a:cs typeface="+mn-ea"/>
                <a:sym typeface="+mn-lt"/>
              </a:rPr>
              <a:t>好友页面</a:t>
            </a:r>
            <a:endParaRPr lang="en-US" b="1" dirty="0">
              <a:solidFill>
                <a:schemeClr val="accent6">
                  <a:lumMod val="60000"/>
                  <a:lumOff val="40000"/>
                </a:schemeClr>
              </a:solidFill>
              <a:cs typeface="+mn-ea"/>
              <a:sym typeface="+mn-lt"/>
            </a:endParaRPr>
          </a:p>
        </p:txBody>
      </p:sp>
    </p:spTree>
    <p:extLst>
      <p:ext uri="{BB962C8B-B14F-4D97-AF65-F5344CB8AC3E}">
        <p14:creationId xmlns:p14="http://schemas.microsoft.com/office/powerpoint/2010/main" val="156801544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98564" y="229309"/>
            <a:ext cx="1997162" cy="52488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2700" b="1" dirty="0" smtClean="0">
                <a:solidFill>
                  <a:schemeClr val="tx2">
                    <a:lumMod val="90000"/>
                    <a:lumOff val="10000"/>
                  </a:schemeClr>
                </a:solidFill>
              </a:rPr>
              <a:t>工作总结</a:t>
            </a:r>
            <a:endParaRPr lang="zh-CN" altLang="en-US" sz="2700" b="1" dirty="0">
              <a:solidFill>
                <a:schemeClr val="tx2">
                  <a:lumMod val="90000"/>
                  <a:lumOff val="10000"/>
                </a:schemeClr>
              </a:solidFill>
            </a:endParaRPr>
          </a:p>
        </p:txBody>
      </p:sp>
      <p:pic>
        <p:nvPicPr>
          <p:cNvPr id="43" name="图片占位符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94488" y="777899"/>
            <a:ext cx="3628976" cy="3628976"/>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grpSp>
        <p:nvGrpSpPr>
          <p:cNvPr id="44" name="组合 43"/>
          <p:cNvGrpSpPr/>
          <p:nvPr/>
        </p:nvGrpSpPr>
        <p:grpSpPr>
          <a:xfrm>
            <a:off x="428456" y="1065252"/>
            <a:ext cx="5621537" cy="1437563"/>
            <a:chOff x="662715" y="1770856"/>
            <a:chExt cx="7495382" cy="1916750"/>
          </a:xfrm>
        </p:grpSpPr>
        <p:sp>
          <p:nvSpPr>
            <p:cNvPr id="50" name="矩形 49"/>
            <p:cNvSpPr/>
            <p:nvPr/>
          </p:nvSpPr>
          <p:spPr>
            <a:xfrm>
              <a:off x="662715" y="1770856"/>
              <a:ext cx="7495382" cy="191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972080" y="2086311"/>
              <a:ext cx="1194791" cy="11947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2419088" y="1921918"/>
              <a:ext cx="5103695" cy="1494939"/>
              <a:chOff x="1478086" y="4679146"/>
              <a:chExt cx="5103695" cy="1494939"/>
            </a:xfrm>
          </p:grpSpPr>
          <p:sp>
            <p:nvSpPr>
              <p:cNvPr id="54" name="矩形 53"/>
              <p:cNvSpPr/>
              <p:nvPr/>
            </p:nvSpPr>
            <p:spPr>
              <a:xfrm>
                <a:off x="1478086" y="5140811"/>
                <a:ext cx="5103695" cy="1033274"/>
              </a:xfrm>
              <a:prstGeom prst="rect">
                <a:avLst/>
              </a:prstGeom>
            </p:spPr>
            <p:txBody>
              <a:bodyPr wrap="square">
                <a:spAutoFit/>
              </a:bodyPr>
              <a:lstStyle/>
              <a:p>
                <a:pPr marL="457200" lvl="0" indent="-342900">
                  <a:lnSpc>
                    <a:spcPct val="200000"/>
                  </a:lnSpc>
                  <a:spcBef>
                    <a:spcPts val="1600"/>
                  </a:spcBef>
                  <a:buSzPts val="1800"/>
                  <a:buAutoNum type="arabicPeriod"/>
                </a:pPr>
                <a:r>
                  <a:rPr lang="zh-CN" altLang="en-US" sz="1200" dirty="0"/>
                  <a:t>完成上述页面的</a:t>
                </a:r>
                <a:r>
                  <a:rPr lang="en-US" altLang="zh-CN" sz="1200" dirty="0"/>
                  <a:t>UI</a:t>
                </a:r>
                <a:r>
                  <a:rPr lang="zh-CN" altLang="en-US" sz="1200" dirty="0"/>
                  <a:t>与交互逻辑</a:t>
                </a:r>
              </a:p>
              <a:p>
                <a:pPr marL="457200" lvl="0" indent="-342900">
                  <a:lnSpc>
                    <a:spcPct val="200000"/>
                  </a:lnSpc>
                  <a:buSzPts val="1800"/>
                  <a:buAutoNum type="arabicPeriod"/>
                </a:pPr>
                <a:r>
                  <a:rPr lang="zh-CN" altLang="en-US" sz="1200" dirty="0"/>
                  <a:t>完成上述页面与后端的交互逻辑</a:t>
                </a:r>
                <a:endParaRPr lang="zh-CN" altLang="en-US" sz="1200" dirty="0"/>
              </a:p>
            </p:txBody>
          </p:sp>
          <p:sp>
            <p:nvSpPr>
              <p:cNvPr id="55" name="矩形 54"/>
              <p:cNvSpPr/>
              <p:nvPr/>
            </p:nvSpPr>
            <p:spPr>
              <a:xfrm>
                <a:off x="1478087" y="4679146"/>
                <a:ext cx="2228426" cy="460638"/>
              </a:xfrm>
              <a:prstGeom prst="rect">
                <a:avLst/>
              </a:prstGeom>
            </p:spPr>
            <p:txBody>
              <a:bodyPr wrap="square">
                <a:spAutoFit/>
              </a:bodyPr>
              <a:lstStyle/>
              <a:p>
                <a:pPr>
                  <a:lnSpc>
                    <a:spcPct val="120000"/>
                  </a:lnSpc>
                </a:pPr>
                <a:r>
                  <a:rPr lang="zh-CN" altLang="en-US" sz="1500" b="1" dirty="0" smtClean="0">
                    <a:solidFill>
                      <a:srgbClr val="53585F"/>
                    </a:solidFill>
                  </a:rPr>
                  <a:t>主要工作</a:t>
                </a:r>
                <a:endParaRPr lang="zh-CN" altLang="en-US" sz="1500" b="1" dirty="0">
                  <a:solidFill>
                    <a:srgbClr val="53585F"/>
                  </a:solidFill>
                </a:endParaRPr>
              </a:p>
            </p:txBody>
          </p:sp>
        </p:grpSp>
        <p:sp>
          <p:nvSpPr>
            <p:cNvPr id="53" name="椭圆 70"/>
            <p:cNvSpPr/>
            <p:nvPr/>
          </p:nvSpPr>
          <p:spPr>
            <a:xfrm>
              <a:off x="1262346" y="2401758"/>
              <a:ext cx="614259" cy="56389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6" name="组合 55"/>
          <p:cNvGrpSpPr/>
          <p:nvPr/>
        </p:nvGrpSpPr>
        <p:grpSpPr>
          <a:xfrm>
            <a:off x="428455" y="2624299"/>
            <a:ext cx="5621538" cy="2242122"/>
            <a:chOff x="662715" y="3181350"/>
            <a:chExt cx="7495383" cy="2989495"/>
          </a:xfrm>
        </p:grpSpPr>
        <p:sp>
          <p:nvSpPr>
            <p:cNvPr id="57" name="矩形 56"/>
            <p:cNvSpPr/>
            <p:nvPr/>
          </p:nvSpPr>
          <p:spPr>
            <a:xfrm>
              <a:off x="662715" y="3181350"/>
              <a:ext cx="7495382" cy="2989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943504" y="3784632"/>
              <a:ext cx="1194791" cy="1194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2419087" y="3332411"/>
              <a:ext cx="5739011" cy="2554545"/>
              <a:chOff x="1478085" y="4679146"/>
              <a:chExt cx="5739011" cy="2554545"/>
            </a:xfrm>
          </p:grpSpPr>
          <p:sp>
            <p:nvSpPr>
              <p:cNvPr id="61" name="矩形 60"/>
              <p:cNvSpPr/>
              <p:nvPr/>
            </p:nvSpPr>
            <p:spPr>
              <a:xfrm>
                <a:off x="1478085" y="5140811"/>
                <a:ext cx="5739011" cy="2092880"/>
              </a:xfrm>
              <a:prstGeom prst="rect">
                <a:avLst/>
              </a:prstGeom>
            </p:spPr>
            <p:txBody>
              <a:bodyPr wrap="square">
                <a:spAutoFit/>
              </a:bodyPr>
              <a:lstStyle/>
              <a:p>
                <a:pPr marL="457200" lvl="0" indent="-342900">
                  <a:lnSpc>
                    <a:spcPct val="200000"/>
                  </a:lnSpc>
                  <a:spcBef>
                    <a:spcPts val="1600"/>
                  </a:spcBef>
                  <a:buSzPts val="1800"/>
                  <a:buAutoNum type="arabicPeriod"/>
                </a:pPr>
                <a:r>
                  <a:rPr lang="zh-CN" altLang="en-US" sz="1200" dirty="0"/>
                  <a:t>完成自己部分的文档</a:t>
                </a:r>
              </a:p>
              <a:p>
                <a:pPr marL="457200" lvl="0" indent="-342900">
                  <a:lnSpc>
                    <a:spcPct val="200000"/>
                  </a:lnSpc>
                  <a:buSzPts val="1800"/>
                  <a:buAutoNum type="arabicPeriod"/>
                </a:pPr>
                <a:r>
                  <a:rPr lang="zh-CN" altLang="en-US" sz="1200" dirty="0"/>
                  <a:t>参与项目主题讨论</a:t>
                </a:r>
                <a:r>
                  <a:rPr lang="en-US" altLang="zh-CN" sz="1200" dirty="0"/>
                  <a:t>, </a:t>
                </a:r>
                <a:r>
                  <a:rPr lang="zh-CN" altLang="en-US" sz="1200" dirty="0"/>
                  <a:t>与项目前后端接口初步设计的讨论</a:t>
                </a:r>
              </a:p>
              <a:p>
                <a:pPr marL="457200" lvl="0" indent="-342900">
                  <a:lnSpc>
                    <a:spcPct val="200000"/>
                  </a:lnSpc>
                  <a:buSzPts val="1800"/>
                  <a:buAutoNum type="arabicPeriod"/>
                </a:pPr>
                <a:r>
                  <a:rPr lang="zh-CN" altLang="en-US" sz="1200" dirty="0"/>
                  <a:t>在开发过程中完成与后端的交流与对接</a:t>
                </a:r>
                <a:r>
                  <a:rPr lang="en-US" altLang="zh-CN" sz="1200" dirty="0"/>
                  <a:t>, </a:t>
                </a:r>
                <a:r>
                  <a:rPr lang="zh-CN" altLang="en-US" sz="1200" dirty="0"/>
                  <a:t>并对测试出现的</a:t>
                </a:r>
                <a:r>
                  <a:rPr lang="en-US" altLang="zh-CN" sz="1200" dirty="0"/>
                  <a:t>BUG</a:t>
                </a:r>
                <a:r>
                  <a:rPr lang="zh-CN" altLang="en-US" sz="1200" dirty="0"/>
                  <a:t>进行修改</a:t>
                </a:r>
                <a:endParaRPr lang="zh-CN" altLang="en-US" sz="1200" dirty="0"/>
              </a:p>
            </p:txBody>
          </p:sp>
          <p:sp>
            <p:nvSpPr>
              <p:cNvPr id="62" name="矩形 61"/>
              <p:cNvSpPr/>
              <p:nvPr/>
            </p:nvSpPr>
            <p:spPr>
              <a:xfrm>
                <a:off x="1478087" y="4679146"/>
                <a:ext cx="2228426" cy="460638"/>
              </a:xfrm>
              <a:prstGeom prst="rect">
                <a:avLst/>
              </a:prstGeom>
            </p:spPr>
            <p:txBody>
              <a:bodyPr wrap="square">
                <a:spAutoFit/>
              </a:bodyPr>
              <a:lstStyle/>
              <a:p>
                <a:pPr>
                  <a:lnSpc>
                    <a:spcPct val="120000"/>
                  </a:lnSpc>
                </a:pPr>
                <a:r>
                  <a:rPr lang="zh-CN" altLang="en-US" sz="1500" b="1" dirty="0" smtClean="0">
                    <a:solidFill>
                      <a:srgbClr val="53585F"/>
                    </a:solidFill>
                  </a:rPr>
                  <a:t>次要工作</a:t>
                </a:r>
                <a:endParaRPr lang="zh-CN" altLang="en-US" sz="1500" b="1" dirty="0">
                  <a:solidFill>
                    <a:srgbClr val="53585F"/>
                  </a:solidFill>
                </a:endParaRPr>
              </a:p>
            </p:txBody>
          </p:sp>
        </p:grpSp>
        <p:sp>
          <p:nvSpPr>
            <p:cNvPr id="60" name="椭圆 71"/>
            <p:cNvSpPr/>
            <p:nvPr/>
          </p:nvSpPr>
          <p:spPr>
            <a:xfrm>
              <a:off x="1326646" y="4074898"/>
              <a:ext cx="485661" cy="614258"/>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97194637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1"/>
        </a:solidFill>
        <a:effectLst/>
      </p:bgPr>
    </p:bg>
    <p:spTree>
      <p:nvGrpSpPr>
        <p:cNvPr id="1" name=""/>
        <p:cNvGrpSpPr/>
        <p:nvPr/>
      </p:nvGrpSpPr>
      <p:grpSpPr>
        <a:xfrm>
          <a:off x="0" y="0"/>
          <a:ext cx="0" cy="0"/>
          <a:chOff x="0" y="0"/>
          <a:chExt cx="0" cy="0"/>
        </a:xfrm>
      </p:grpSpPr>
      <p:grpSp>
        <p:nvGrpSpPr>
          <p:cNvPr id="2" name="组合 1"/>
          <p:cNvGrpSpPr/>
          <p:nvPr/>
        </p:nvGrpSpPr>
        <p:grpSpPr>
          <a:xfrm>
            <a:off x="5518076" y="1999227"/>
            <a:ext cx="3420184" cy="1171575"/>
            <a:chOff x="4546600" y="2349500"/>
            <a:chExt cx="4560245" cy="1562100"/>
          </a:xfrm>
        </p:grpSpPr>
        <p:sp>
          <p:nvSpPr>
            <p:cNvPr id="3" name="矩形 2"/>
            <p:cNvSpPr/>
            <p:nvPr/>
          </p:nvSpPr>
          <p:spPr>
            <a:xfrm>
              <a:off x="4839552" y="2349500"/>
              <a:ext cx="3275748" cy="726781"/>
            </a:xfrm>
            <a:prstGeom prst="rect">
              <a:avLst/>
            </a:prstGeom>
          </p:spPr>
          <p:txBody>
            <a:bodyPr wrap="square">
              <a:spAutoFit/>
              <a:scene3d>
                <a:camera prst="orthographicFront"/>
                <a:lightRig rig="threePt" dir="t"/>
              </a:scene3d>
              <a:sp3d contourW="12700"/>
            </a:bodyPr>
            <a:lstStyle/>
            <a:p>
              <a:pPr>
                <a:lnSpc>
                  <a:spcPct val="120000"/>
                </a:lnSpc>
              </a:pPr>
              <a:r>
                <a:rPr lang="zh-CN" altLang="en-US" sz="2700" dirty="0" smtClean="0">
                  <a:solidFill>
                    <a:schemeClr val="tx2">
                      <a:lumMod val="75000"/>
                      <a:lumOff val="25000"/>
                    </a:schemeClr>
                  </a:solidFill>
                </a:rPr>
                <a:t>李宗义</a:t>
              </a:r>
              <a:endParaRPr lang="zh-CN" altLang="en-US" sz="2700" dirty="0">
                <a:solidFill>
                  <a:schemeClr val="tx2">
                    <a:lumMod val="75000"/>
                    <a:lumOff val="25000"/>
                  </a:schemeClr>
                </a:solidFill>
              </a:endParaRPr>
            </a:p>
          </p:txBody>
        </p:sp>
        <p:sp>
          <p:nvSpPr>
            <p:cNvPr id="4" name="矩形 3"/>
            <p:cNvSpPr/>
            <p:nvPr/>
          </p:nvSpPr>
          <p:spPr>
            <a:xfrm>
              <a:off x="4839552" y="3279388"/>
              <a:ext cx="4267293" cy="615553"/>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b="1" dirty="0" smtClean="0">
                  <a:solidFill>
                    <a:schemeClr val="tx2">
                      <a:lumMod val="90000"/>
                      <a:lumOff val="10000"/>
                    </a:schemeClr>
                  </a:solidFill>
                </a:rPr>
                <a:t>后端架构师</a:t>
              </a:r>
              <a:r>
                <a:rPr lang="en-US" altLang="zh-CN" sz="2000" b="1" dirty="0">
                  <a:solidFill>
                    <a:schemeClr val="tx2">
                      <a:lumMod val="90000"/>
                      <a:lumOff val="10000"/>
                    </a:schemeClr>
                  </a:solidFill>
                </a:rPr>
                <a:t>+</a:t>
              </a:r>
              <a:r>
                <a:rPr lang="zh-CN" altLang="en-US" sz="2000" b="1" dirty="0" smtClean="0">
                  <a:solidFill>
                    <a:schemeClr val="tx2">
                      <a:lumMod val="90000"/>
                      <a:lumOff val="10000"/>
                    </a:schemeClr>
                  </a:solidFill>
                </a:rPr>
                <a:t>服务器部署</a:t>
              </a:r>
              <a:endParaRPr lang="zh-CN" altLang="en-US" sz="2000" b="1" dirty="0">
                <a:solidFill>
                  <a:schemeClr val="tx2">
                    <a:lumMod val="90000"/>
                    <a:lumOff val="10000"/>
                  </a:schemeClr>
                </a:solidFill>
              </a:endParaRPr>
            </a:p>
          </p:txBody>
        </p:sp>
        <p:cxnSp>
          <p:nvCxnSpPr>
            <p:cNvPr id="6" name="直接连接符 5"/>
            <p:cNvCxnSpPr/>
            <p:nvPr/>
          </p:nvCxnSpPr>
          <p:spPr>
            <a:xfrm>
              <a:off x="4546600" y="2349500"/>
              <a:ext cx="0" cy="1562100"/>
            </a:xfrm>
            <a:prstGeom prst="line">
              <a:avLst/>
            </a:prstGeom>
            <a:ln w="76200"/>
          </p:spPr>
          <p:style>
            <a:lnRef idx="1">
              <a:schemeClr val="accent1"/>
            </a:lnRef>
            <a:fillRef idx="0">
              <a:schemeClr val="accent1"/>
            </a:fillRef>
            <a:effectRef idx="0">
              <a:schemeClr val="accent1"/>
            </a:effectRef>
            <a:fontRef idx="minor">
              <a:schemeClr val="tx1"/>
            </a:fontRef>
          </p:style>
        </p:cxnSp>
      </p:grpSp>
      <p:pic>
        <p:nvPicPr>
          <p:cNvPr id="8" name="Picture 2" descr="E:\PPT改稿\商务\b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76" y="1009818"/>
            <a:ext cx="3989874" cy="3359944"/>
          </a:xfrm>
          <a:prstGeom prst="rect">
            <a:avLst/>
          </a:prstGeom>
          <a:noFill/>
          <a:effectLst>
            <a:outerShdw blurRad="50800" dist="38100" dir="2700000" algn="tl" rotWithShape="0">
              <a:prstClr val="black">
                <a:alpha val="27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122580"/>
      </p:ext>
    </p:extLst>
  </p:cSld>
  <p:clrMapOvr>
    <a:masterClrMapping/>
  </p:clrMapOvr>
  <mc:AlternateContent xmlns:mc="http://schemas.openxmlformats.org/markup-compatibility/2006" xmlns:p14="http://schemas.microsoft.com/office/powerpoint/2010/main">
    <mc:Choice Requires="p14">
      <p:transition spd="slow" p14:dur="110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ppt_x</p:attrName>
                                        </p:attrNameLst>
                                      </p:cBhvr>
                                      <p:tavLst>
                                        <p:tav tm="0">
                                          <p:val>
                                            <p:strVal val="#ppt_x-#ppt_w*1.125000"/>
                                          </p:val>
                                        </p:tav>
                                        <p:tav tm="100000">
                                          <p:val>
                                            <p:strVal val="#ppt_x"/>
                                          </p:val>
                                        </p:tav>
                                      </p:tavLst>
                                    </p:anim>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扁平化简约品牌推广商业计划书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f47a943a-ed01-4833-bdfd-bba591e62f8d"/>
</p:tagLst>
</file>

<file path=ppt/tags/tag3.xml><?xml version="1.0" encoding="utf-8"?>
<p:tagLst xmlns:a="http://schemas.openxmlformats.org/drawingml/2006/main" xmlns:r="http://schemas.openxmlformats.org/officeDocument/2006/relationships" xmlns:p="http://schemas.openxmlformats.org/presentationml/2006/main">
  <p:tag name="ISLIDE.DIAGRAM" val="58c749db-655f-41e5-8bf1-2a9549889c2a"/>
</p:tagLst>
</file>

<file path=ppt/theme/theme1.xml><?xml version="1.0" encoding="utf-8"?>
<a:theme xmlns:a="http://schemas.openxmlformats.org/drawingml/2006/main" name="包图主题2">
  <a:themeElements>
    <a:clrScheme name="自定义 37">
      <a:dk1>
        <a:sysClr val="windowText" lastClr="000000"/>
      </a:dk1>
      <a:lt1>
        <a:sysClr val="window" lastClr="FFFFFF"/>
      </a:lt1>
      <a:dk2>
        <a:srgbClr val="44546A"/>
      </a:dk2>
      <a:lt2>
        <a:srgbClr val="E7E6E6"/>
      </a:lt2>
      <a:accent1>
        <a:srgbClr val="394754"/>
      </a:accent1>
      <a:accent2>
        <a:srgbClr val="00939F"/>
      </a:accent2>
      <a:accent3>
        <a:srgbClr val="F6AA26"/>
      </a:accent3>
      <a:accent4>
        <a:srgbClr val="EA552B"/>
      </a:accent4>
      <a:accent5>
        <a:srgbClr val="956134"/>
      </a:accent5>
      <a:accent6>
        <a:srgbClr val="394754"/>
      </a:accent6>
      <a:hlink>
        <a:srgbClr val="00939F"/>
      </a:hlink>
      <a:folHlink>
        <a:srgbClr val="F6AA26"/>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包图主题2</Template>
  <TotalTime>981</TotalTime>
  <Words>2381</Words>
  <Application>Microsoft Office PowerPoint</Application>
  <PresentationFormat>全屏显示(16:9)</PresentationFormat>
  <Paragraphs>336</Paragraphs>
  <Slides>41</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等线</vt:lpstr>
      <vt:lpstr>时尚中黑简体</vt:lpstr>
      <vt:lpstr>宋体</vt:lpstr>
      <vt:lpstr>微软雅黑</vt:lpstr>
      <vt:lpstr>Agency FB</vt:lpstr>
      <vt:lpstr>Arial</vt:lpstr>
      <vt:lpstr>Arial Rounded MT Bold</vt:lpstr>
      <vt:lpstr>Calibri</vt:lpstr>
      <vt:lpstr>Impact</vt:lpstr>
      <vt:lpstr>Segoe UI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商务扁平化简约品牌推广商业计划书PPT模板</dc:title>
  <dc:creator>EiTin</dc:creator>
  <cp:lastModifiedBy>ss</cp:lastModifiedBy>
  <cp:revision>118</cp:revision>
  <dcterms:created xsi:type="dcterms:W3CDTF">2017-09-14T02:23:06Z</dcterms:created>
  <dcterms:modified xsi:type="dcterms:W3CDTF">2018-12-26T13:21:50Z</dcterms:modified>
</cp:coreProperties>
</file>