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57477"/>
  </p:normalViewPr>
  <p:slideViewPr>
    <p:cSldViewPr snapToGrid="0" snapToObjects="1">
      <p:cViewPr varScale="1">
        <p:scale>
          <a:sx n="50" d="100"/>
          <a:sy n="50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db09f3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db09f3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个人信息页面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db09f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db09f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胡弋舟</a:t>
            </a:r>
            <a:r>
              <a:rPr lang="zh-CN" dirty="0" smtClean="0"/>
              <a:t> </a:t>
            </a:r>
            <a:r>
              <a:rPr lang="zh-CN" dirty="0"/>
              <a:t>主要工作: 前端工程师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43" y="445025"/>
            <a:ext cx="1980497" cy="4277032"/>
          </a:xfrm>
          <a:prstGeom prst="rect">
            <a:avLst/>
          </a:prstGeom>
        </p:spPr>
      </p:pic>
      <p:sp>
        <p:nvSpPr>
          <p:cNvPr id="12" name="Google Shape;70;p14"/>
          <p:cNvSpPr txBox="1"/>
          <p:nvPr/>
        </p:nvSpPr>
        <p:spPr>
          <a:xfrm>
            <a:off x="840493" y="2226790"/>
            <a:ext cx="4820918" cy="191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个人信息页面：</a:t>
            </a: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和</a:t>
            </a:r>
            <a:r>
              <a:rPr lang="en-US" altLang="zh-CN" dirty="0" err="1" smtClean="0"/>
              <a:t>wx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交互技术支持</a:t>
            </a: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胡弋舟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主要工作: 前端工程师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 smtClean="0"/>
              <a:t>完成</a:t>
            </a:r>
            <a:r>
              <a:rPr lang="zh-CN" altLang="en-US" dirty="0" smtClean="0"/>
              <a:t>个人信息</a:t>
            </a:r>
            <a:r>
              <a:rPr lang="zh-CN" dirty="0" smtClean="0"/>
              <a:t>页面</a:t>
            </a:r>
            <a:r>
              <a:rPr lang="zh-CN" dirty="0"/>
              <a:t>的UI与交互逻辑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 smtClean="0"/>
              <a:t>完成</a:t>
            </a:r>
            <a:r>
              <a:rPr lang="zh-CN" altLang="en-US" dirty="0" smtClean="0"/>
              <a:t>个人信息</a:t>
            </a:r>
            <a:r>
              <a:rPr lang="zh-CN" dirty="0" smtClean="0"/>
              <a:t>页面</a:t>
            </a:r>
            <a:r>
              <a:rPr lang="zh-CN" dirty="0"/>
              <a:t>与后端的交互逻辑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次要工作: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 smtClean="0"/>
              <a:t>完成</a:t>
            </a:r>
            <a:r>
              <a:rPr lang="zh-CN" altLang="en-US" smtClean="0"/>
              <a:t>部分</a:t>
            </a:r>
            <a:r>
              <a:rPr lang="zh-CN" altLang="en-US" smtClean="0"/>
              <a:t>文档。</a:t>
            </a:r>
            <a:endParaRPr lang="en-US" altLang="zh-CN"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 altLang="en-US" dirty="0" smtClean="0"/>
              <a:t>参与讨论，制定前后端交互端口和业务逻辑。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全屏显示(16:9)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胡弋舟 主要工作: 前端工程师</vt:lpstr>
      <vt:lpstr>胡弋舟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胡弋舟 主要工作: 前端工程师</dc:title>
  <cp:lastModifiedBy>弋舟 胡</cp:lastModifiedBy>
  <cp:revision>1</cp:revision>
  <dcterms:modified xsi:type="dcterms:W3CDTF">2018-12-27T09:06:04Z</dcterms:modified>
</cp:coreProperties>
</file>