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4865" userId="0ab95c28-5180-4095-b4f6-78093fa831c3" providerId="ADAL" clId="{0ABFF6DD-40B0-4B93-871D-7C784C9D95AE}"/>
    <pc:docChg chg="custSel modSld">
      <pc:chgData name="14865" userId="0ab95c28-5180-4095-b4f6-78093fa831c3" providerId="ADAL" clId="{0ABFF6DD-40B0-4B93-871D-7C784C9D95AE}" dt="2022-07-16T12:58:08.849" v="4" actId="1076"/>
      <pc:docMkLst>
        <pc:docMk/>
      </pc:docMkLst>
      <pc:sldChg chg="addSp delSp modSp mod">
        <pc:chgData name="14865" userId="0ab95c28-5180-4095-b4f6-78093fa831c3" providerId="ADAL" clId="{0ABFF6DD-40B0-4B93-871D-7C784C9D95AE}" dt="2022-07-16T12:58:08.849" v="4" actId="1076"/>
        <pc:sldMkLst>
          <pc:docMk/>
          <pc:sldMk cId="3807774180" sldId="260"/>
        </pc:sldMkLst>
        <pc:picChg chg="add mod">
          <ac:chgData name="14865" userId="0ab95c28-5180-4095-b4f6-78093fa831c3" providerId="ADAL" clId="{0ABFF6DD-40B0-4B93-871D-7C784C9D95AE}" dt="2022-07-16T12:58:08.849" v="4" actId="1076"/>
          <ac:picMkLst>
            <pc:docMk/>
            <pc:sldMk cId="3807774180" sldId="260"/>
            <ac:picMk id="4" creationId="{4113A132-12DB-5661-BA75-94195702CC15}"/>
          </ac:picMkLst>
        </pc:picChg>
        <pc:picChg chg="del">
          <ac:chgData name="14865" userId="0ab95c28-5180-4095-b4f6-78093fa831c3" providerId="ADAL" clId="{0ABFF6DD-40B0-4B93-871D-7C784C9D95AE}" dt="2022-07-16T12:58:02.662" v="0" actId="478"/>
          <ac:picMkLst>
            <pc:docMk/>
            <pc:sldMk cId="3807774180" sldId="260"/>
            <ac:picMk id="5" creationId="{68A326A6-30BA-07FB-3872-353A6ADCE4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1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4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5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40380-0E49-DB4E-A865-34DEB310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87" y="907128"/>
            <a:ext cx="6699564" cy="1378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Предсказание уровня заражения вирусом COVID-19</a:t>
            </a:r>
            <a:br>
              <a:rPr lang="en-US" sz="31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 городах России</a:t>
            </a:r>
          </a:p>
        </p:txBody>
      </p:sp>
      <p:cxnSp>
        <p:nvCxnSpPr>
          <p:cNvPr id="84" name="Straight Connector 5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8CBD6-0B20-9A1E-2157-10B825499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2285999"/>
            <a:ext cx="6766748" cy="36490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6600" dirty="0"/>
              <a:t>Twinkle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Василий</a:t>
            </a:r>
            <a:r>
              <a:rPr lang="en-US" dirty="0"/>
              <a:t> </a:t>
            </a:r>
            <a:r>
              <a:rPr lang="en-US" dirty="0" err="1"/>
              <a:t>Висков</a:t>
            </a:r>
            <a:br>
              <a:rPr lang="en-US" dirty="0"/>
            </a:br>
            <a:r>
              <a:rPr lang="en-US" dirty="0" err="1"/>
              <a:t>Никита</a:t>
            </a:r>
            <a:r>
              <a:rPr lang="en-US" dirty="0"/>
              <a:t> </a:t>
            </a:r>
            <a:r>
              <a:rPr lang="en-US" dirty="0" err="1"/>
              <a:t>Седёлкин</a:t>
            </a:r>
            <a:br>
              <a:rPr lang="en-US" dirty="0"/>
            </a:br>
            <a:r>
              <a:rPr lang="en-US" dirty="0" err="1"/>
              <a:t>Никита</a:t>
            </a:r>
            <a:r>
              <a:rPr lang="en-US" dirty="0"/>
              <a:t> </a:t>
            </a:r>
            <a:r>
              <a:rPr lang="en-US" dirty="0" err="1"/>
              <a:t>Осипов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F411F6-8C77-352F-2B76-06E30611A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22" r="31598" b="-1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98D64-CE3A-9161-F442-F75C65D4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Проблема и постановка задачи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379D2-4D14-0429-DE4F-688CF9CC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Вирус COVID-19 начал распространяться внутри России в 2020 году. Для наиболее полного анализа распространения вируса правильно рассмотреть случаи заражения по каждому отдельному городу. Набор данных включает информацию о случаях заражения в 842 средних и крупных городах России за март 2020 года</a:t>
            </a:r>
            <a:endParaRPr lang="ru-RU" sz="1700"/>
          </a:p>
        </p:txBody>
      </p:sp>
      <p:pic>
        <p:nvPicPr>
          <p:cNvPr id="2050" name="Picture 2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FAF277A-F0D1-427B-EE8E-FFE57D70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645492"/>
            <a:ext cx="6515100" cy="356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4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0" name="Rectangle 3109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BB53A-D457-290B-2718-F2EFD822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6042299" cy="13620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Подход к решению: построение </a:t>
            </a:r>
            <a:r>
              <a:rPr lang="en-US" sz="3100" err="1"/>
              <a:t>blackbox</a:t>
            </a:r>
            <a:r>
              <a:rPr lang="en-US" sz="3100"/>
              <a:t> </a:t>
            </a:r>
            <a:r>
              <a:rPr lang="ru-RU" sz="3100"/>
              <a:t>модели</a:t>
            </a:r>
          </a:p>
        </p:txBody>
      </p:sp>
      <p:cxnSp>
        <p:nvCxnSpPr>
          <p:cNvPr id="3112" name="Straight Connector 3111">
            <a:extLst>
              <a:ext uri="{FF2B5EF4-FFF2-40B4-BE49-F238E27FC236}">
                <a16:creationId xmlns:a16="http://schemas.microsoft.com/office/drawing/2014/main" id="{9AEDDB4C-6582-43D5-AF25-99F4AD3A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AD4A5-59D6-08E8-BFF9-60EBB674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6474"/>
            <a:ext cx="6042299" cy="3553109"/>
          </a:xfrm>
        </p:spPr>
        <p:txBody>
          <a:bodyPr>
            <a:normAutofit/>
          </a:bodyPr>
          <a:lstStyle/>
          <a:p>
            <a:r>
              <a:rPr lang="ru-RU"/>
              <a:t>Анализ распределения целевой переменной</a:t>
            </a:r>
          </a:p>
          <a:p>
            <a:r>
              <a:rPr lang="ru-RU"/>
              <a:t>Добавление данных ВРП </a:t>
            </a:r>
          </a:p>
          <a:p>
            <a:r>
              <a:rPr lang="ru-RU"/>
              <a:t>Поиск дополнительных данных из интернета</a:t>
            </a:r>
          </a:p>
          <a:p>
            <a:r>
              <a:rPr lang="ru-RU"/>
              <a:t>Обучение градиентного бустинга</a:t>
            </a:r>
          </a:p>
          <a:p>
            <a:r>
              <a:rPr lang="ru-RU"/>
              <a:t>Изучение влияние признаков на целевую переменную</a:t>
            </a:r>
          </a:p>
          <a:p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9939393-CB64-BF9D-71DD-24E2A925C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4607" y="1049049"/>
            <a:ext cx="2997885" cy="22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D850055-3B1A-77D0-9140-821189CE2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1" r="4" b="4"/>
          <a:stretch/>
        </p:blipFill>
        <p:spPr bwMode="auto">
          <a:xfrm>
            <a:off x="7607710" y="3586906"/>
            <a:ext cx="3491676" cy="22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14" name="Straight Connector 3113">
            <a:extLst>
              <a:ext uri="{FF2B5EF4-FFF2-40B4-BE49-F238E27FC236}">
                <a16:creationId xmlns:a16="http://schemas.microsoft.com/office/drawing/2014/main" id="{AB152A91-2920-4848-A8BC-B15DA32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2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68A51-015B-AB14-A6E6-5A37A41E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14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Анализ важности признаков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3F57D47-0517-65A3-9885-2249FF2C4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5808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6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7F5CE-DCE3-34EB-D8DB-3D97C913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Подход к решению: Построение </a:t>
            </a:r>
            <a:r>
              <a:rPr lang="en-US" sz="3400" err="1"/>
              <a:t>WhiteBOX</a:t>
            </a:r>
            <a:r>
              <a:rPr lang="en-US" sz="3400"/>
              <a:t> </a:t>
            </a:r>
            <a:r>
              <a:rPr lang="ru-RU" sz="3400" err="1"/>
              <a:t>модел</a:t>
            </a:r>
            <a:endParaRPr lang="ru-RU" sz="3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97345-126F-3E4F-7059-3BC959EB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536" y="982684"/>
            <a:ext cx="5877664" cy="1499962"/>
          </a:xfrm>
        </p:spPr>
        <p:txBody>
          <a:bodyPr>
            <a:normAutofit/>
          </a:bodyPr>
          <a:lstStyle/>
          <a:p>
            <a:r>
              <a:rPr lang="ru-RU" dirty="0"/>
              <a:t>Бинаризация </a:t>
            </a:r>
            <a:r>
              <a:rPr lang="ru-RU" dirty="0" err="1"/>
              <a:t>таргета</a:t>
            </a:r>
            <a:r>
              <a:rPr lang="ru-RU" dirty="0"/>
              <a:t> (примерно пополам)</a:t>
            </a:r>
          </a:p>
          <a:p>
            <a:r>
              <a:rPr lang="ru-RU" dirty="0"/>
              <a:t>Применение </a:t>
            </a:r>
            <a:r>
              <a:rPr lang="en-US" dirty="0" err="1"/>
              <a:t>AutoWoe</a:t>
            </a:r>
            <a:r>
              <a:rPr lang="en-US" dirty="0"/>
              <a:t> </a:t>
            </a:r>
            <a:r>
              <a:rPr lang="ru-RU" dirty="0"/>
              <a:t>для анализа влияние признаков на целевую переменную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E85D4B-D1D4-ED21-F25C-309E6806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4" y="2523137"/>
            <a:ext cx="11252959" cy="42198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4">
            <a:extLst>
              <a:ext uri="{FF2B5EF4-FFF2-40B4-BE49-F238E27FC236}">
                <a16:creationId xmlns:a16="http://schemas.microsoft.com/office/drawing/2014/main" id="{3F477BD8-8458-A35E-4C68-B05AA2E83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024" y="3276600"/>
            <a:ext cx="5784376" cy="57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0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DCC33-6FE1-14F4-E96E-EE73A6DD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К метрикам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FFAC1A-4581-31F1-4703-1BD7254AC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96" y="871759"/>
            <a:ext cx="5262341" cy="5262341"/>
          </a:xfrm>
          <a:prstGeom prst="rect">
            <a:avLst/>
          </a:prstGeom>
        </p:spPr>
      </p:pic>
      <p:cxnSp>
        <p:nvCxnSpPr>
          <p:cNvPr id="52" name="Straight Connector 46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13A132-12DB-5661-BA75-94195702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5530"/>
            <a:ext cx="6097533" cy="23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741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120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Times New Roman</vt:lpstr>
      <vt:lpstr>Univers Condensed</vt:lpstr>
      <vt:lpstr>ChronicleVTI</vt:lpstr>
      <vt:lpstr>Предсказание уровня заражения вирусом COVID-19 В городах России</vt:lpstr>
      <vt:lpstr>Проблема и постановка задачи</vt:lpstr>
      <vt:lpstr>Подход к решению: построение blackbox модели</vt:lpstr>
      <vt:lpstr>Анализ важности признаков</vt:lpstr>
      <vt:lpstr>Подход к решению: Построение WhiteBOX модел</vt:lpstr>
      <vt:lpstr>К метрикам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уровня заражения вирусом COVID-19 В городах России</dc:title>
  <dc:creator>14865</dc:creator>
  <cp:lastModifiedBy>14865</cp:lastModifiedBy>
  <cp:revision>1</cp:revision>
  <dcterms:created xsi:type="dcterms:W3CDTF">2022-07-16T12:10:05Z</dcterms:created>
  <dcterms:modified xsi:type="dcterms:W3CDTF">2022-07-16T12:58:16Z</dcterms:modified>
</cp:coreProperties>
</file>