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3" autoAdjust="0"/>
  </p:normalViewPr>
  <p:slideViewPr>
    <p:cSldViewPr>
      <p:cViewPr>
        <p:scale>
          <a:sx n="100" d="100"/>
          <a:sy n="100" d="100"/>
        </p:scale>
        <p:origin x="-198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C35BB-CE26-44D7-B5D9-25A8FB5F8715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33F3E-1C4B-429B-9F83-6A9DE0479B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84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33F3E-1C4B-429B-9F83-6A9DE0479BD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92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 dirty="0" smtClean="0"/>
              <a:t>Week </a:t>
            </a:r>
            <a:r>
              <a:rPr lang="nl-NL" dirty="0" smtClean="0"/>
              <a:t>5 - </a:t>
            </a:r>
            <a:r>
              <a:rPr lang="en-US" dirty="0" smtClean="0">
                <a:effectLst/>
              </a:rPr>
              <a:t>Backtracking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Remco van Alen, 507276</a:t>
            </a:r>
          </a:p>
          <a:p>
            <a:r>
              <a:rPr lang="nl-NL" dirty="0" smtClean="0"/>
              <a:t>Bas van Summeren, 479334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1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4517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Backtracking </a:t>
            </a:r>
            <a:r>
              <a:rPr lang="en-US" sz="2400" dirty="0"/>
              <a:t>or a dynamic programming problem</a:t>
            </a:r>
            <a:r>
              <a:rPr lang="en-US" sz="2400" dirty="0" smtClean="0"/>
              <a:t>.</a:t>
            </a:r>
            <a:endParaRPr lang="nl-NL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02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Spel opzetten</a:t>
            </a:r>
          </a:p>
          <a:p>
            <a:r>
              <a:rPr lang="nl-NL" dirty="0" smtClean="0"/>
              <a:t>Een stap terug gaan wanneer er geen mogelijkheid is voor een rij.</a:t>
            </a:r>
            <a:endParaRPr lang="nl-NL" dirty="0" smtClean="0"/>
          </a:p>
          <a:p>
            <a:r>
              <a:rPr lang="nl-NL" dirty="0" smtClean="0"/>
              <a:t>Eerste oplossing zoeken</a:t>
            </a:r>
          </a:p>
          <a:p>
            <a:r>
              <a:rPr lang="nl-NL" dirty="0" smtClean="0"/>
              <a:t>Alle oplossingen zoeken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uitvoering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4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31379" y="176989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74836" y="1149807"/>
            <a:ext cx="8145635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sz="1200" b="1" dirty="0" err="1"/>
              <a:t>for</a:t>
            </a:r>
            <a:r>
              <a:rPr lang="nl-NL" sz="1200" b="1" dirty="0"/>
              <a:t> </a:t>
            </a:r>
            <a:r>
              <a:rPr lang="nl-NL" sz="1200" dirty="0"/>
              <a:t>(</a:t>
            </a:r>
            <a:r>
              <a:rPr lang="nl-NL" sz="1200" b="1" dirty="0"/>
              <a:t>int </a:t>
            </a:r>
            <a:r>
              <a:rPr lang="nl-NL" sz="1200" dirty="0" err="1"/>
              <a:t>rowI</a:t>
            </a:r>
            <a:r>
              <a:rPr lang="nl-NL" sz="1200" dirty="0"/>
              <a:t> = </a:t>
            </a:r>
            <a:r>
              <a:rPr lang="nl-NL" sz="1200" dirty="0"/>
              <a:t>0</a:t>
            </a:r>
            <a:r>
              <a:rPr lang="nl-NL" sz="1200" dirty="0"/>
              <a:t>; </a:t>
            </a:r>
            <a:r>
              <a:rPr lang="nl-NL" sz="1200" dirty="0" err="1"/>
              <a:t>rowI</a:t>
            </a:r>
            <a:r>
              <a:rPr lang="nl-NL" sz="1200" dirty="0"/>
              <a:t> &lt; </a:t>
            </a:r>
            <a:r>
              <a:rPr lang="nl-NL" sz="1200" dirty="0" err="1"/>
              <a:t>size</a:t>
            </a:r>
            <a:r>
              <a:rPr lang="nl-NL" sz="1200" dirty="0"/>
              <a:t>; </a:t>
            </a:r>
            <a:r>
              <a:rPr lang="nl-NL" sz="1200" dirty="0" err="1"/>
              <a:t>rowI</a:t>
            </a:r>
            <a:r>
              <a:rPr lang="nl-NL" sz="1200" dirty="0"/>
              <a:t>++)</a:t>
            </a:r>
            <a:br>
              <a:rPr lang="nl-NL" sz="1200" dirty="0"/>
            </a:br>
            <a:r>
              <a:rPr lang="nl-NL" sz="1200" dirty="0"/>
              <a:t>{</a:t>
            </a:r>
            <a:br>
              <a:rPr lang="nl-NL" sz="1200" dirty="0"/>
            </a:br>
            <a:r>
              <a:rPr lang="nl-NL" sz="1200" dirty="0"/>
              <a:t>    </a:t>
            </a:r>
            <a:r>
              <a:rPr lang="nl-NL" sz="1200" b="1" dirty="0" err="1"/>
              <a:t>for</a:t>
            </a:r>
            <a:r>
              <a:rPr lang="nl-NL" sz="1200" b="1" dirty="0"/>
              <a:t> </a:t>
            </a:r>
            <a:r>
              <a:rPr lang="nl-NL" sz="1200" dirty="0"/>
              <a:t>(</a:t>
            </a:r>
            <a:r>
              <a:rPr lang="nl-NL" sz="1200" b="1" dirty="0"/>
              <a:t>int </a:t>
            </a:r>
            <a:r>
              <a:rPr lang="nl-NL" sz="1200" dirty="0" err="1"/>
              <a:t>columnI</a:t>
            </a:r>
            <a:r>
              <a:rPr lang="nl-NL" sz="1200" dirty="0"/>
              <a:t> = </a:t>
            </a:r>
            <a:r>
              <a:rPr lang="nl-NL" sz="1200" dirty="0"/>
              <a:t>0</a:t>
            </a:r>
            <a:r>
              <a:rPr lang="nl-NL" sz="1200" dirty="0"/>
              <a:t>; </a:t>
            </a:r>
            <a:r>
              <a:rPr lang="nl-NL" sz="1200" dirty="0" err="1"/>
              <a:t>columnI</a:t>
            </a:r>
            <a:r>
              <a:rPr lang="nl-NL" sz="1200" dirty="0"/>
              <a:t> &lt; </a:t>
            </a:r>
            <a:r>
              <a:rPr lang="nl-NL" sz="1200" dirty="0" err="1"/>
              <a:t>size</a:t>
            </a:r>
            <a:r>
              <a:rPr lang="nl-NL" sz="1200" dirty="0"/>
              <a:t>; </a:t>
            </a:r>
            <a:r>
              <a:rPr lang="nl-NL" sz="1200" dirty="0" err="1"/>
              <a:t>columnI</a:t>
            </a:r>
            <a:r>
              <a:rPr lang="nl-NL" sz="1200" dirty="0"/>
              <a:t>++)</a:t>
            </a:r>
            <a:br>
              <a:rPr lang="nl-NL" sz="1200" dirty="0"/>
            </a:br>
            <a:r>
              <a:rPr lang="nl-NL" sz="1200" dirty="0"/>
              <a:t>    {</a:t>
            </a:r>
            <a:br>
              <a:rPr lang="nl-NL" sz="1200" dirty="0"/>
            </a:br>
            <a:r>
              <a:rPr lang="nl-NL" sz="1200" dirty="0"/>
              <a:t>        </a:t>
            </a:r>
            <a:r>
              <a:rPr lang="nl-NL" sz="1200" b="1" dirty="0" err="1"/>
              <a:t>if</a:t>
            </a:r>
            <a:r>
              <a:rPr lang="nl-NL" sz="1200" b="1" dirty="0"/>
              <a:t> </a:t>
            </a:r>
            <a:r>
              <a:rPr lang="nl-NL" sz="1200" dirty="0"/>
              <a:t>(!</a:t>
            </a:r>
            <a:r>
              <a:rPr lang="nl-NL" sz="1200" dirty="0" err="1"/>
              <a:t>goBack</a:t>
            </a:r>
            <a:r>
              <a:rPr lang="nl-NL" sz="1200" dirty="0"/>
              <a:t> &amp;&amp; </a:t>
            </a:r>
            <a:r>
              <a:rPr lang="nl-NL" sz="1200" dirty="0" err="1"/>
              <a:t>bord.isValidValue</a:t>
            </a:r>
            <a:r>
              <a:rPr lang="nl-NL" sz="1200" dirty="0"/>
              <a:t>(</a:t>
            </a:r>
            <a:r>
              <a:rPr lang="nl-NL" sz="1200" dirty="0" err="1"/>
              <a:t>rowI</a:t>
            </a:r>
            <a:r>
              <a:rPr lang="nl-NL" sz="1200" dirty="0"/>
              <a:t>, </a:t>
            </a:r>
            <a:r>
              <a:rPr lang="nl-NL" sz="1200" dirty="0" err="1"/>
              <a:t>columnI</a:t>
            </a:r>
            <a:r>
              <a:rPr lang="nl-NL" sz="1200" dirty="0"/>
              <a:t>, </a:t>
            </a:r>
            <a:r>
              <a:rPr lang="nl-NL" sz="1200" b="1" dirty="0" err="1"/>
              <a:t>true</a:t>
            </a:r>
            <a:r>
              <a:rPr lang="nl-NL" sz="1200" dirty="0"/>
              <a:t>))</a:t>
            </a:r>
            <a:br>
              <a:rPr lang="nl-NL" sz="1200" dirty="0"/>
            </a:br>
            <a:r>
              <a:rPr lang="nl-NL" sz="1200" dirty="0"/>
              <a:t>        {</a:t>
            </a:r>
            <a:br>
              <a:rPr lang="nl-NL" sz="1200" dirty="0"/>
            </a:br>
            <a:r>
              <a:rPr lang="nl-NL" sz="1200" dirty="0"/>
              <a:t>            </a:t>
            </a:r>
            <a:r>
              <a:rPr lang="nl-NL" sz="1200" dirty="0" err="1"/>
              <a:t>bord.setQueenValue</a:t>
            </a:r>
            <a:r>
              <a:rPr lang="nl-NL" sz="1200" dirty="0"/>
              <a:t>(</a:t>
            </a:r>
            <a:r>
              <a:rPr lang="nl-NL" sz="1200" dirty="0" err="1"/>
              <a:t>rowI</a:t>
            </a:r>
            <a:r>
              <a:rPr lang="nl-NL" sz="1200" dirty="0"/>
              <a:t>, </a:t>
            </a:r>
            <a:r>
              <a:rPr lang="nl-NL" sz="1200" dirty="0" err="1"/>
              <a:t>columnI</a:t>
            </a:r>
            <a:r>
              <a:rPr lang="nl-NL" sz="1200" dirty="0"/>
              <a:t>, </a:t>
            </a:r>
            <a:r>
              <a:rPr lang="nl-NL" sz="1200" b="1" dirty="0" err="1"/>
              <a:t>true</a:t>
            </a:r>
            <a:r>
              <a:rPr lang="nl-NL" sz="1200" dirty="0"/>
              <a:t>);</a:t>
            </a:r>
            <a:br>
              <a:rPr lang="nl-NL" sz="1200" dirty="0"/>
            </a:br>
            <a:r>
              <a:rPr lang="nl-NL" sz="1200" dirty="0"/>
              <a:t>            </a:t>
            </a:r>
            <a:r>
              <a:rPr lang="nl-NL" sz="1200" dirty="0" err="1"/>
              <a:t>goBack</a:t>
            </a:r>
            <a:r>
              <a:rPr lang="nl-NL" sz="1200" dirty="0"/>
              <a:t> = </a:t>
            </a:r>
            <a:r>
              <a:rPr lang="nl-NL" sz="1200" b="1" dirty="0" err="1"/>
              <a:t>false</a:t>
            </a:r>
            <a:r>
              <a:rPr lang="nl-NL" sz="1200" dirty="0"/>
              <a:t>;</a:t>
            </a:r>
            <a:br>
              <a:rPr lang="nl-NL" sz="1200" dirty="0"/>
            </a:br>
            <a:r>
              <a:rPr lang="nl-NL" sz="1200" dirty="0"/>
              <a:t/>
            </a:r>
            <a:br>
              <a:rPr lang="nl-NL" sz="1200" dirty="0"/>
            </a:br>
            <a:r>
              <a:rPr lang="nl-NL" sz="1200" dirty="0"/>
              <a:t>        }</a:t>
            </a:r>
            <a:br>
              <a:rPr lang="nl-NL" sz="1200" dirty="0"/>
            </a:br>
            <a:r>
              <a:rPr lang="nl-NL" sz="1200" dirty="0"/>
              <a:t>        </a:t>
            </a:r>
            <a:r>
              <a:rPr lang="nl-NL" sz="1200" b="1" dirty="0" err="1"/>
              <a:t>else</a:t>
            </a:r>
            <a:r>
              <a:rPr lang="nl-NL" sz="1200" b="1" dirty="0"/>
              <a:t> </a:t>
            </a:r>
            <a:r>
              <a:rPr lang="nl-NL" sz="1200" b="1" dirty="0" err="1"/>
              <a:t>if</a:t>
            </a:r>
            <a:r>
              <a:rPr lang="nl-NL" sz="1200" dirty="0"/>
              <a:t>(</a:t>
            </a:r>
            <a:r>
              <a:rPr lang="nl-NL" sz="1200" dirty="0" err="1"/>
              <a:t>goBack</a:t>
            </a:r>
            <a:r>
              <a:rPr lang="nl-NL" sz="1200" dirty="0"/>
              <a:t> &amp;&amp; </a:t>
            </a:r>
            <a:r>
              <a:rPr lang="nl-NL" sz="1200" dirty="0" err="1"/>
              <a:t>bord.isQueen</a:t>
            </a:r>
            <a:r>
              <a:rPr lang="nl-NL" sz="1200" dirty="0"/>
              <a:t>(</a:t>
            </a:r>
            <a:r>
              <a:rPr lang="nl-NL" sz="1200" dirty="0" err="1"/>
              <a:t>rowI</a:t>
            </a:r>
            <a:r>
              <a:rPr lang="nl-NL" sz="1200" dirty="0"/>
              <a:t>, </a:t>
            </a:r>
            <a:r>
              <a:rPr lang="nl-NL" sz="1200" dirty="0" err="1"/>
              <a:t>columnI</a:t>
            </a:r>
            <a:r>
              <a:rPr lang="nl-NL" sz="1200" dirty="0"/>
              <a:t>))</a:t>
            </a:r>
            <a:br>
              <a:rPr lang="nl-NL" sz="1200" dirty="0"/>
            </a:br>
            <a:r>
              <a:rPr lang="nl-NL" sz="1200" dirty="0"/>
              <a:t>        {</a:t>
            </a:r>
            <a:br>
              <a:rPr lang="nl-NL" sz="1200" dirty="0"/>
            </a:br>
            <a:r>
              <a:rPr lang="nl-NL" sz="1200" dirty="0"/>
              <a:t>            </a:t>
            </a:r>
            <a:r>
              <a:rPr lang="nl-NL" sz="1200" dirty="0" err="1"/>
              <a:t>bord.setQueenValue</a:t>
            </a:r>
            <a:r>
              <a:rPr lang="nl-NL" sz="1200" dirty="0"/>
              <a:t>(</a:t>
            </a:r>
            <a:r>
              <a:rPr lang="nl-NL" sz="1200" dirty="0" err="1"/>
              <a:t>rowI</a:t>
            </a:r>
            <a:r>
              <a:rPr lang="nl-NL" sz="1200" dirty="0"/>
              <a:t>, </a:t>
            </a:r>
            <a:r>
              <a:rPr lang="nl-NL" sz="1200" dirty="0" err="1"/>
              <a:t>columnI</a:t>
            </a:r>
            <a:r>
              <a:rPr lang="nl-NL" sz="1200" dirty="0"/>
              <a:t>, </a:t>
            </a:r>
            <a:r>
              <a:rPr lang="nl-NL" sz="1200" b="1" dirty="0" err="1"/>
              <a:t>false</a:t>
            </a:r>
            <a:r>
              <a:rPr lang="nl-NL" sz="1200" dirty="0"/>
              <a:t>);</a:t>
            </a:r>
            <a:br>
              <a:rPr lang="nl-NL" sz="1200" dirty="0"/>
            </a:br>
            <a:r>
              <a:rPr lang="nl-NL" sz="1200" dirty="0"/>
              <a:t>            </a:t>
            </a:r>
            <a:r>
              <a:rPr lang="nl-NL" sz="1200" dirty="0" err="1"/>
              <a:t>goBack</a:t>
            </a:r>
            <a:r>
              <a:rPr lang="nl-NL" sz="1200" dirty="0"/>
              <a:t> = </a:t>
            </a:r>
            <a:r>
              <a:rPr lang="nl-NL" sz="1200" b="1" dirty="0" err="1"/>
              <a:t>false</a:t>
            </a:r>
            <a:r>
              <a:rPr lang="nl-NL" sz="1200" dirty="0"/>
              <a:t>;</a:t>
            </a:r>
            <a:br>
              <a:rPr lang="nl-NL" sz="1200" dirty="0"/>
            </a:br>
            <a:r>
              <a:rPr lang="nl-NL" sz="1200" dirty="0"/>
              <a:t>        }</a:t>
            </a:r>
            <a:br>
              <a:rPr lang="nl-NL" sz="1200" dirty="0"/>
            </a:br>
            <a:r>
              <a:rPr lang="nl-NL" sz="1200" dirty="0"/>
              <a:t/>
            </a:r>
            <a:br>
              <a:rPr lang="nl-NL" sz="1200" dirty="0"/>
            </a:br>
            <a:r>
              <a:rPr lang="nl-NL" sz="1200" dirty="0"/>
              <a:t>        </a:t>
            </a:r>
            <a:r>
              <a:rPr lang="nl-NL" sz="1200" b="1" dirty="0" err="1"/>
              <a:t>if</a:t>
            </a:r>
            <a:r>
              <a:rPr lang="nl-NL" sz="1200" dirty="0"/>
              <a:t>(</a:t>
            </a:r>
            <a:r>
              <a:rPr lang="nl-NL" sz="1200" dirty="0" err="1"/>
              <a:t>columnI</a:t>
            </a:r>
            <a:r>
              <a:rPr lang="nl-NL" sz="1200" dirty="0"/>
              <a:t> &gt;= </a:t>
            </a:r>
            <a:r>
              <a:rPr lang="nl-NL" sz="1200" dirty="0" err="1"/>
              <a:t>size</a:t>
            </a:r>
            <a:r>
              <a:rPr lang="nl-NL" sz="1200" dirty="0"/>
              <a:t> - </a:t>
            </a:r>
            <a:r>
              <a:rPr lang="nl-NL" sz="1200" dirty="0"/>
              <a:t>1</a:t>
            </a:r>
            <a:r>
              <a:rPr lang="nl-NL" sz="1200" dirty="0"/>
              <a:t>)</a:t>
            </a:r>
            <a:br>
              <a:rPr lang="nl-NL" sz="1200" dirty="0"/>
            </a:br>
            <a:r>
              <a:rPr lang="nl-NL" sz="1200" dirty="0"/>
              <a:t>        {</a:t>
            </a:r>
            <a:br>
              <a:rPr lang="nl-NL" sz="1200" dirty="0"/>
            </a:br>
            <a:r>
              <a:rPr lang="nl-NL" sz="1200" dirty="0"/>
              <a:t>            </a:t>
            </a:r>
            <a:r>
              <a:rPr lang="nl-NL" sz="1200" b="1" dirty="0" err="1"/>
              <a:t>if</a:t>
            </a:r>
            <a:r>
              <a:rPr lang="nl-NL" sz="1200" dirty="0"/>
              <a:t>(!</a:t>
            </a:r>
            <a:r>
              <a:rPr lang="nl-NL" sz="1200" dirty="0" err="1"/>
              <a:t>bord.rowContainsQueen</a:t>
            </a:r>
            <a:r>
              <a:rPr lang="nl-NL" sz="1200" dirty="0"/>
              <a:t>(</a:t>
            </a:r>
            <a:r>
              <a:rPr lang="nl-NL" sz="1200" dirty="0" err="1"/>
              <a:t>rowI</a:t>
            </a:r>
            <a:r>
              <a:rPr lang="nl-NL" sz="1200" dirty="0"/>
              <a:t>))</a:t>
            </a:r>
            <a:br>
              <a:rPr lang="nl-NL" sz="1200" dirty="0"/>
            </a:br>
            <a:r>
              <a:rPr lang="nl-NL" sz="1200" dirty="0"/>
              <a:t>            {</a:t>
            </a:r>
            <a:br>
              <a:rPr lang="nl-NL" sz="1200" dirty="0"/>
            </a:br>
            <a:r>
              <a:rPr lang="nl-NL" sz="1200" dirty="0"/>
              <a:t>                </a:t>
            </a:r>
            <a:r>
              <a:rPr lang="nl-NL" sz="1200" dirty="0" err="1"/>
              <a:t>goBack</a:t>
            </a:r>
            <a:r>
              <a:rPr lang="nl-NL" sz="1200" dirty="0"/>
              <a:t> = </a:t>
            </a:r>
            <a:r>
              <a:rPr lang="nl-NL" sz="1200" b="1" dirty="0" err="1"/>
              <a:t>true</a:t>
            </a:r>
            <a:r>
              <a:rPr lang="nl-NL" sz="1200" dirty="0"/>
              <a:t>;</a:t>
            </a:r>
            <a:br>
              <a:rPr lang="nl-NL" sz="1200" dirty="0"/>
            </a:br>
            <a:r>
              <a:rPr lang="nl-NL" sz="1200" dirty="0"/>
              <a:t>            }</a:t>
            </a:r>
            <a:br>
              <a:rPr lang="nl-NL" sz="1200" dirty="0"/>
            </a:br>
            <a:r>
              <a:rPr lang="nl-NL" sz="1200" dirty="0"/>
              <a:t>        }</a:t>
            </a:r>
            <a:br>
              <a:rPr lang="nl-NL" sz="1200" dirty="0"/>
            </a:br>
            <a:r>
              <a:rPr lang="nl-NL" sz="1200" dirty="0"/>
              <a:t>        </a:t>
            </a:r>
            <a:r>
              <a:rPr lang="nl-NL" sz="1200" b="1" dirty="0" err="1"/>
              <a:t>if</a:t>
            </a:r>
            <a:r>
              <a:rPr lang="nl-NL" sz="1200" dirty="0"/>
              <a:t>(</a:t>
            </a:r>
            <a:r>
              <a:rPr lang="nl-NL" sz="1200" dirty="0" err="1"/>
              <a:t>goBack</a:t>
            </a:r>
            <a:r>
              <a:rPr lang="nl-NL" sz="1200" dirty="0"/>
              <a:t>)</a:t>
            </a:r>
            <a:br>
              <a:rPr lang="nl-NL" sz="1200" dirty="0"/>
            </a:br>
            <a:r>
              <a:rPr lang="nl-NL" sz="1200" dirty="0"/>
              <a:t>        {</a:t>
            </a:r>
            <a:br>
              <a:rPr lang="nl-NL" sz="1200" dirty="0"/>
            </a:br>
            <a:r>
              <a:rPr lang="nl-NL" sz="1200" dirty="0"/>
              <a:t>           ...</a:t>
            </a:r>
            <a:br>
              <a:rPr lang="nl-NL" sz="1200" dirty="0"/>
            </a:br>
            <a:r>
              <a:rPr lang="nl-NL" sz="1200" dirty="0"/>
              <a:t>        }</a:t>
            </a:r>
            <a:br>
              <a:rPr lang="nl-NL" sz="1200" dirty="0"/>
            </a:br>
            <a:r>
              <a:rPr lang="nl-NL" sz="1200" dirty="0"/>
              <a:t>    }</a:t>
            </a:r>
            <a:br>
              <a:rPr lang="nl-NL" sz="1200" dirty="0"/>
            </a:br>
            <a:r>
              <a:rPr lang="nl-NL" sz="1200" dirty="0"/>
              <a:t>}</a:t>
            </a:r>
            <a:endParaRPr kumimoji="0" lang="nl-NL" altLang="nl-N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95536" y="5417150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</TotalTime>
  <Words>62</Words>
  <Application>Microsoft Office PowerPoint</Application>
  <PresentationFormat>Diavoorstelling (4:3)</PresentationFormat>
  <Paragraphs>13</Paragraphs>
  <Slides>4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Concours</vt:lpstr>
      <vt:lpstr>Week 5 - Backtracking</vt:lpstr>
      <vt:lpstr>De opdracht</vt:lpstr>
      <vt:lpstr>De uitvoering</vt:lpstr>
      <vt:lpstr>Het resultaat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Partitions</dc:title>
  <dc:creator>Remco van Alen</dc:creator>
  <cp:lastModifiedBy>Remco van Alen</cp:lastModifiedBy>
  <cp:revision>15</cp:revision>
  <dcterms:created xsi:type="dcterms:W3CDTF">2015-11-12T06:26:13Z</dcterms:created>
  <dcterms:modified xsi:type="dcterms:W3CDTF">2015-12-16T08:46:35Z</dcterms:modified>
</cp:coreProperties>
</file>