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3" autoAdjust="0"/>
  </p:normalViewPr>
  <p:slideViewPr>
    <p:cSldViewPr>
      <p:cViewPr varScale="1">
        <p:scale>
          <a:sx n="107" d="100"/>
          <a:sy n="107" d="100"/>
        </p:scale>
        <p:origin x="-17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35BB-CE26-44D7-B5D9-25A8FB5F8715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3F3E-1C4B-429B-9F83-6A9DE0479B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33F3E-1C4B-429B-9F83-6A9DE0479B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16-12-2015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Week 6 </a:t>
            </a:r>
            <a:r>
              <a:rPr lang="nl-NL" dirty="0" smtClean="0"/>
              <a:t>- </a:t>
            </a:r>
            <a:r>
              <a:rPr lang="nl-NL" dirty="0" err="1"/>
              <a:t>Approximation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Remco van Alen, 507276</a:t>
            </a:r>
          </a:p>
          <a:p>
            <a:r>
              <a:rPr lang="nl-NL" dirty="0" smtClean="0"/>
              <a:t>Bas van Summeren, 479334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1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nl-NL" sz="2800" dirty="0" smtClean="0">
                <a:latin typeface="Arial" charset="0"/>
              </a:rPr>
              <a:t>Solve a possible problem with a Approximation Algorithm</a:t>
            </a:r>
            <a:endParaRPr lang="en-US" altLang="nl-NL" sz="2800" dirty="0">
              <a:latin typeface="Arial" charset="0"/>
            </a:endParaRPr>
          </a:p>
          <a:p>
            <a:endParaRPr lang="en-US" altLang="nl-NL" sz="2800" dirty="0">
              <a:latin typeface="Arial" charset="0"/>
            </a:endParaRPr>
          </a:p>
          <a:p>
            <a:r>
              <a:rPr lang="en-US" altLang="nl-NL" sz="2800" dirty="0" smtClean="0">
                <a:latin typeface="Arial" charset="0"/>
              </a:rPr>
              <a:t>A Approximation Algorithm gives a estimate of the best solution</a:t>
            </a:r>
            <a:endParaRPr lang="en-US" altLang="nl-NL" sz="2800" dirty="0">
              <a:latin typeface="Arial" charset="0"/>
            </a:endParaRPr>
          </a:p>
          <a:p>
            <a:endParaRPr lang="en-US" altLang="nl-NL" sz="2800" dirty="0">
              <a:latin typeface="Arial" charset="0"/>
            </a:endParaRP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89040"/>
            <a:ext cx="2376264" cy="277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Creatie van een Bord</a:t>
            </a:r>
            <a:endParaRPr lang="nl-NL" dirty="0" smtClean="0"/>
          </a:p>
          <a:p>
            <a:r>
              <a:rPr lang="nl-NL" dirty="0" smtClean="0"/>
              <a:t>Generatie van een willekeurige route</a:t>
            </a:r>
            <a:endParaRPr lang="nl-NL" dirty="0" smtClean="0"/>
          </a:p>
          <a:p>
            <a:r>
              <a:rPr lang="nl-NL" dirty="0" smtClean="0"/>
              <a:t>Right en Down omwisselen om tot een snellere route te komen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uitvoering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9512" y="2996952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List&lt;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RightDown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solveBoard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iteration)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List&lt;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RightDown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generateRandomSolution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board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 iteration;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 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j &lt;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currentSolution.size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j++)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currentSolution.get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(j) !=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currentSolution.get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(j +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List&lt;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RightDown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RightDown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Collections.</a:t>
            </a:r>
            <a:r>
              <a:rPr kumimoji="0" lang="nl-NL" altLang="nl-NL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swap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j, j +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board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.getLengthForSequence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&lt;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board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.getLengthForSequence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currentSolution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66</Words>
  <Application>Microsoft Office PowerPoint</Application>
  <PresentationFormat>Diavoorstelling (4:3)</PresentationFormat>
  <Paragraphs>14</Paragraphs>
  <Slides>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Concours</vt:lpstr>
      <vt:lpstr>Week 6 - Approximation Algorithms</vt:lpstr>
      <vt:lpstr>De opdracht</vt:lpstr>
      <vt:lpstr>De uitvoering</vt:lpstr>
      <vt:lpstr>Het resultaat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Partitions</dc:title>
  <dc:creator>Remco van Alen</dc:creator>
  <cp:lastModifiedBy>Bas van Summeren</cp:lastModifiedBy>
  <cp:revision>10</cp:revision>
  <dcterms:created xsi:type="dcterms:W3CDTF">2015-11-12T06:26:13Z</dcterms:created>
  <dcterms:modified xsi:type="dcterms:W3CDTF">2015-12-16T09:58:50Z</dcterms:modified>
</cp:coreProperties>
</file>