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533" autoAdjust="0"/>
  </p:normalViewPr>
  <p:slideViewPr>
    <p:cSldViewPr>
      <p:cViewPr>
        <p:scale>
          <a:sx n="100" d="100"/>
          <a:sy n="100" d="100"/>
        </p:scale>
        <p:origin x="-1908" y="-2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2C35BB-CE26-44D7-B5D9-25A8FB5F8715}" type="datetimeFigureOut">
              <a:rPr lang="nl-NL" smtClean="0"/>
              <a:t>9-12-2015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233F3E-1C4B-429B-9F83-6A9DE0479BD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338495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233F3E-1C4B-429B-9F83-6A9DE0479BD9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00920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hoekige driehoek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17" name="Ondertitel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nl-NL" smtClean="0"/>
              <a:t>Klik om de ondertitelstijl van het model te bewerken</a:t>
            </a:r>
            <a:endParaRPr kumimoji="0" lang="en-US"/>
          </a:p>
        </p:txBody>
      </p:sp>
      <p:grpSp>
        <p:nvGrpSpPr>
          <p:cNvPr id="2" name="Groe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Vrije v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Vrije v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Vrije v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Rechte verbindingslijn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ijdelijke aanduiding voor datum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2CFB954-93AE-443C-9105-0400A69CD1D8}" type="datetimeFigureOut">
              <a:rPr lang="nl-NL" smtClean="0"/>
              <a:t>9-12-2015</a:t>
            </a:fld>
            <a:endParaRPr lang="nl-NL"/>
          </a:p>
        </p:txBody>
      </p:sp>
      <p:sp>
        <p:nvSpPr>
          <p:cNvPr id="19" name="Tijdelijke aanduiding voor voettekst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nl-NL"/>
          </a:p>
        </p:txBody>
      </p:sp>
      <p:sp>
        <p:nvSpPr>
          <p:cNvPr id="27" name="Tijdelijke aanduiding voor dianumm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F544686-AEE4-4283-9629-1A8E88FA24A8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CFB954-93AE-443C-9105-0400A69CD1D8}" type="datetimeFigureOut">
              <a:rPr lang="nl-NL" smtClean="0"/>
              <a:t>9-12-2015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544686-AEE4-4283-9629-1A8E88FA24A8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CFB954-93AE-443C-9105-0400A69CD1D8}" type="datetimeFigureOut">
              <a:rPr lang="nl-NL" smtClean="0"/>
              <a:t>9-12-2015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544686-AEE4-4283-9629-1A8E88FA24A8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CFB954-93AE-443C-9105-0400A69CD1D8}" type="datetimeFigureOut">
              <a:rPr lang="nl-NL" smtClean="0"/>
              <a:t>9-12-2015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544686-AEE4-4283-9629-1A8E88FA24A8}" type="slidenum">
              <a:rPr lang="nl-NL" smtClean="0"/>
              <a:t>‹nr.›</a:t>
            </a:fld>
            <a:endParaRPr lang="nl-NL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CFB954-93AE-443C-9105-0400A69CD1D8}" type="datetimeFigureOut">
              <a:rPr lang="nl-NL" smtClean="0"/>
              <a:t>9-12-2015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544686-AEE4-4283-9629-1A8E88FA24A8}" type="slidenum">
              <a:rPr lang="nl-NL" smtClean="0"/>
              <a:t>‹nr.›</a:t>
            </a:fld>
            <a:endParaRPr lang="nl-NL"/>
          </a:p>
        </p:txBody>
      </p:sp>
      <p:sp>
        <p:nvSpPr>
          <p:cNvPr id="7" name="Punthaak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Punthaak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CFB954-93AE-443C-9105-0400A69CD1D8}" type="datetimeFigureOut">
              <a:rPr lang="nl-NL" smtClean="0"/>
              <a:t>9-12-2015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544686-AEE4-4283-9629-1A8E88FA24A8}" type="slidenum">
              <a:rPr lang="nl-NL" smtClean="0"/>
              <a:t>‹nr.›</a:t>
            </a:fld>
            <a:endParaRPr lang="nl-NL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elijking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5" name="Tijdelijke aanduiding voor inhoud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CFB954-93AE-443C-9105-0400A69CD1D8}" type="datetimeFigureOut">
              <a:rPr lang="nl-NL" smtClean="0"/>
              <a:t>9-12-2015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544686-AEE4-4283-9629-1A8E88FA24A8}" type="slidenum">
              <a:rPr lang="nl-NL" smtClean="0"/>
              <a:t>‹nr.›</a:t>
            </a:fld>
            <a:endParaRPr lang="nl-N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CFB954-93AE-443C-9105-0400A69CD1D8}" type="datetimeFigureOut">
              <a:rPr lang="nl-NL" smtClean="0"/>
              <a:t>9-12-2015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544686-AEE4-4283-9629-1A8E88FA24A8}" type="slidenum">
              <a:rPr lang="nl-NL" smtClean="0"/>
              <a:t>‹nr.›</a:t>
            </a:fld>
            <a:endParaRPr lang="nl-NL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CFB954-93AE-443C-9105-0400A69CD1D8}" type="datetimeFigureOut">
              <a:rPr lang="nl-NL" smtClean="0"/>
              <a:t>9-12-2015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544686-AEE4-4283-9629-1A8E88FA24A8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92CFB954-93AE-443C-9105-0400A69CD1D8}" type="datetimeFigureOut">
              <a:rPr lang="nl-NL" smtClean="0"/>
              <a:t>9-12-2015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544686-AEE4-4283-9629-1A8E88FA24A8}" type="slidenum">
              <a:rPr lang="nl-NL" smtClean="0"/>
              <a:t>‹nr.›</a:t>
            </a:fld>
            <a:endParaRPr lang="nl-N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nl-NL" smtClean="0"/>
              <a:t>Klik op het pictogram als u een afbeelding wilt toevoegen</a:t>
            </a:r>
            <a:endParaRPr kumimoji="0" lang="en-US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2CFB954-93AE-443C-9105-0400A69CD1D8}" type="datetimeFigureOut">
              <a:rPr lang="nl-NL" smtClean="0"/>
              <a:t>9-12-2015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F544686-AEE4-4283-9629-1A8E88FA24A8}" type="slidenum">
              <a:rPr lang="nl-NL" smtClean="0"/>
              <a:t>‹nr.›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8" name="Vrije v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Vrije v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echthoekige driehoek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Rechte verbindingslijn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Punthaak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Punthaak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Vrije v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Vrije v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echthoekige driehoek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Rechte verbindingslijn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jdelijke aanduiding voor titel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0" name="Tijdelijke aanduiding voor tekst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  <a:p>
            <a:pPr lvl="1" eaLnBrk="1" latinLnBrk="0" hangingPunct="1"/>
            <a:r>
              <a:rPr kumimoji="0" lang="nl-NL" smtClean="0"/>
              <a:t>Tweede niveau</a:t>
            </a:r>
          </a:p>
          <a:p>
            <a:pPr lvl="2" eaLnBrk="1" latinLnBrk="0" hangingPunct="1"/>
            <a:r>
              <a:rPr kumimoji="0" lang="nl-NL" smtClean="0"/>
              <a:t>Derde niveau</a:t>
            </a:r>
          </a:p>
          <a:p>
            <a:pPr lvl="3" eaLnBrk="1" latinLnBrk="0" hangingPunct="1"/>
            <a:r>
              <a:rPr kumimoji="0" lang="nl-NL" smtClean="0"/>
              <a:t>Vierde niveau</a:t>
            </a:r>
          </a:p>
          <a:p>
            <a:pPr lvl="4" eaLnBrk="1" latinLnBrk="0" hangingPunct="1"/>
            <a:r>
              <a:rPr kumimoji="0" lang="nl-NL" smtClean="0"/>
              <a:t>Vijfde niveau</a:t>
            </a:r>
            <a:endParaRPr kumimoji="0" lang="en-US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92CFB954-93AE-443C-9105-0400A69CD1D8}" type="datetimeFigureOut">
              <a:rPr lang="nl-NL" smtClean="0"/>
              <a:t>9-12-2015</a:t>
            </a:fld>
            <a:endParaRPr lang="nl-NL"/>
          </a:p>
        </p:txBody>
      </p:sp>
      <p:sp>
        <p:nvSpPr>
          <p:cNvPr id="22" name="Tijdelijke aanduiding voor voettekst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nl-NL"/>
          </a:p>
        </p:txBody>
      </p:sp>
      <p:sp>
        <p:nvSpPr>
          <p:cNvPr id="18" name="Tijdelijke aanduiding voor dianumm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8F544686-AEE4-4283-9629-1A8E88FA24A8}" type="slidenum">
              <a:rPr lang="nl-NL" smtClean="0"/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Week </a:t>
            </a:r>
            <a:r>
              <a:rPr lang="nl-NL" dirty="0" smtClean="0"/>
              <a:t>4 – Be </a:t>
            </a:r>
            <a:r>
              <a:rPr lang="nl-NL" dirty="0" err="1" smtClean="0"/>
              <a:t>Greedy</a:t>
            </a:r>
            <a:r>
              <a:rPr lang="nl-NL" dirty="0" smtClean="0"/>
              <a:t>!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smtClean="0"/>
              <a:t>Remco van Alen, 507276</a:t>
            </a:r>
          </a:p>
          <a:p>
            <a:r>
              <a:rPr lang="nl-NL" dirty="0" smtClean="0"/>
              <a:t>Bas van Summeren, 479334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95191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2451728"/>
          </a:xfrm>
        </p:spPr>
        <p:txBody>
          <a:bodyPr>
            <a:normAutofit/>
          </a:bodyPr>
          <a:lstStyle/>
          <a:p>
            <a:r>
              <a:rPr lang="en-US" altLang="nl-NL" sz="2800" dirty="0">
                <a:latin typeface="Arial" charset="0"/>
              </a:rPr>
              <a:t>Design an algorithm </a:t>
            </a:r>
            <a:r>
              <a:rPr lang="en-US" altLang="nl-NL" sz="2800" dirty="0" smtClean="0">
                <a:latin typeface="Arial" charset="0"/>
              </a:rPr>
              <a:t>for a greedy approach to solve a graph problem.</a:t>
            </a:r>
            <a:endParaRPr lang="en-US" altLang="nl-NL" sz="2800" dirty="0">
              <a:latin typeface="Arial" charset="0"/>
            </a:endParaRPr>
          </a:p>
          <a:p>
            <a:endParaRPr lang="en-US" altLang="nl-NL" sz="2800" dirty="0">
              <a:latin typeface="Arial" charset="0"/>
            </a:endParaRPr>
          </a:p>
          <a:p>
            <a:r>
              <a:rPr lang="en-US" altLang="nl-NL" sz="2800" dirty="0" smtClean="0">
                <a:latin typeface="Arial" charset="0"/>
              </a:rPr>
              <a:t>Traveling Salesman Problem or Minimum Spanning Tree</a:t>
            </a:r>
            <a:endParaRPr lang="en-US" altLang="nl-NL" sz="2800" dirty="0">
              <a:latin typeface="Arial" charset="0"/>
            </a:endParaRPr>
          </a:p>
          <a:p>
            <a:endParaRPr lang="en-US" altLang="nl-NL" sz="2800" dirty="0">
              <a:latin typeface="Arial" charset="0"/>
            </a:endParaRPr>
          </a:p>
          <a:p>
            <a:pPr marL="109728" indent="0">
              <a:buNone/>
            </a:pPr>
            <a:endParaRPr lang="nl-NL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De opdracht</a:t>
            </a:r>
            <a:endParaRPr lang="nl-NL" dirty="0"/>
          </a:p>
        </p:txBody>
      </p:sp>
      <p:pic>
        <p:nvPicPr>
          <p:cNvPr id="1026" name="Picture 2" descr="C:\Users\Bas\Desktop\GLPK_solution_of_a_travelling_salesman_problem.svg_20151209152802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30" r="72142" b="45855"/>
          <a:stretch/>
        </p:blipFill>
        <p:spPr bwMode="auto">
          <a:xfrm>
            <a:off x="4860032" y="3715754"/>
            <a:ext cx="2786354" cy="2667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0221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Alle randen berekenen</a:t>
            </a:r>
            <a:endParaRPr lang="nl-NL" dirty="0" smtClean="0"/>
          </a:p>
          <a:p>
            <a:r>
              <a:rPr lang="nl-NL" dirty="0" smtClean="0"/>
              <a:t>Langste waarden verwijderen</a:t>
            </a:r>
            <a:endParaRPr lang="nl-NL" dirty="0" smtClean="0"/>
          </a:p>
          <a:p>
            <a:r>
              <a:rPr lang="nl-NL" dirty="0" smtClean="0"/>
              <a:t>Deze methode is de reverse van de </a:t>
            </a:r>
            <a:r>
              <a:rPr lang="nl-NL" dirty="0" err="1" smtClean="0"/>
              <a:t>Kruskal</a:t>
            </a:r>
            <a:r>
              <a:rPr lang="nl-NL" dirty="0" smtClean="0"/>
              <a:t> Methode: Reverse-Delete</a:t>
            </a:r>
          </a:p>
          <a:p>
            <a:endParaRPr lang="nl-NL" dirty="0"/>
          </a:p>
          <a:p>
            <a:r>
              <a:rPr lang="nl-NL" dirty="0" smtClean="0"/>
              <a:t>Randen sorteren op lengte</a:t>
            </a:r>
            <a:endParaRPr lang="nl-NL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De uitvoering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2473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Het resultaat</a:t>
            </a:r>
            <a:endParaRPr lang="nl-NL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431379" y="176989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altLang="nl-N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674837" y="1165195"/>
            <a:ext cx="6123792" cy="541686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nl-NL" altLang="nl-NL" sz="14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nl-NL" altLang="nl-NL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Edge</a:t>
            </a:r>
            <a:r>
              <a:rPr lang="nl-NL" altLang="nl-NL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nl-NL" altLang="nl-NL" sz="14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implements</a:t>
            </a:r>
            <a:r>
              <a:rPr lang="nl-NL" altLang="nl-NL" sz="14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nl-NL" altLang="nl-NL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Comparable</a:t>
            </a:r>
            <a:r>
              <a:rPr lang="nl-NL" altLang="nl-NL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nl-NL" altLang="nl-NL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Edge</a:t>
            </a:r>
            <a:r>
              <a:rPr lang="nl-NL" altLang="nl-NL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br>
              <a:rPr lang="nl-NL" altLang="nl-NL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nl-NL" altLang="nl-NL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nl-NL" altLang="nl-NL" sz="3200" dirty="0"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altLang="nl-NL" sz="1400" b="0" i="0" u="none" strike="noStrike" cap="none" normalizeH="0" baseline="0" dirty="0" smtClean="0">
              <a:ln>
                <a:noFill/>
              </a:ln>
              <a:solidFill>
                <a:srgbClr val="80800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kumimoji="0" lang="nl-NL" altLang="nl-NL" sz="14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nl-NL" altLang="nl-NL" sz="14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Override</a:t>
            </a:r>
            <a:r>
              <a:rPr kumimoji="0" lang="nl-NL" altLang="nl-NL" sz="14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nl-NL" altLang="nl-NL" sz="14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altLang="nl-NL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 int </a:t>
            </a:r>
            <a:r>
              <a:rPr kumimoji="0" lang="nl-NL" altLang="nl-NL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compareTo</a:t>
            </a:r>
            <a:r>
              <a:rPr kumimoji="0" lang="nl-NL" altLang="nl-NL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nl-NL" altLang="nl-NL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Edge</a:t>
            </a:r>
            <a:r>
              <a:rPr kumimoji="0" lang="nl-NL" altLang="nl-NL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o)</a:t>
            </a:r>
            <a:br>
              <a:rPr kumimoji="0" lang="nl-NL" altLang="nl-NL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altLang="nl-NL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  <a:br>
              <a:rPr kumimoji="0" lang="nl-NL" altLang="nl-NL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altLang="nl-NL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nl-NL" altLang="nl-NL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return </a:t>
            </a:r>
            <a:r>
              <a:rPr kumimoji="0" lang="nl-NL" altLang="nl-NL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nl-NL" altLang="nl-NL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nl-NL" altLang="nl-NL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</a:t>
            </a:r>
            <a:r>
              <a:rPr kumimoji="0" lang="nl-NL" altLang="nl-NL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Math.</a:t>
            </a:r>
            <a:r>
              <a:rPr kumimoji="0" lang="nl-NL" altLang="nl-NL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round</a:t>
            </a:r>
            <a:r>
              <a:rPr kumimoji="0" lang="nl-NL" altLang="nl-NL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nl-NL" altLang="nl-NL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distance</a:t>
            </a:r>
            <a:r>
              <a:rPr kumimoji="0" lang="nl-NL" altLang="nl-NL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nl-NL" altLang="nl-NL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- </a:t>
            </a:r>
            <a:r>
              <a:rPr kumimoji="0" lang="nl-NL" altLang="nl-NL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o.</a:t>
            </a:r>
            <a:r>
              <a:rPr kumimoji="0" lang="nl-NL" altLang="nl-NL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distance</a:t>
            </a:r>
            <a:r>
              <a:rPr kumimoji="0" lang="nl-NL" altLang="nl-NL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nl-NL" altLang="nl-NL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altLang="nl-NL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nl-NL" altLang="nl-NL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altLang="nl-NL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nl-NL" altLang="nl-NL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altLang="nl-NL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 </a:t>
            </a:r>
            <a:r>
              <a:rPr kumimoji="0" lang="nl-NL" altLang="nl-NL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boolean</a:t>
            </a:r>
            <a:r>
              <a:rPr kumimoji="0" lang="nl-NL" altLang="nl-NL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nl-NL" altLang="nl-NL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equals</a:t>
            </a:r>
            <a:r>
              <a:rPr kumimoji="0" lang="nl-NL" altLang="nl-NL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(Object </a:t>
            </a:r>
            <a:r>
              <a:rPr kumimoji="0" lang="nl-NL" altLang="nl-NL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other</a:t>
            </a:r>
            <a:r>
              <a:rPr kumimoji="0" lang="nl-NL" altLang="nl-NL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nl-NL" altLang="nl-NL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altLang="nl-NL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  <a:br>
              <a:rPr kumimoji="0" lang="nl-NL" altLang="nl-NL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altLang="nl-NL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nl-NL" altLang="nl-NL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if</a:t>
            </a:r>
            <a:r>
              <a:rPr kumimoji="0" lang="nl-NL" altLang="nl-NL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nl-NL" altLang="nl-NL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nl-NL" altLang="nl-NL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other</a:t>
            </a:r>
            <a:r>
              <a:rPr kumimoji="0" lang="nl-NL" altLang="nl-NL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nl-NL" altLang="nl-NL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instanceof</a:t>
            </a:r>
            <a:r>
              <a:rPr kumimoji="0" lang="nl-NL" altLang="nl-NL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nl-NL" altLang="nl-NL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Edge</a:t>
            </a:r>
            <a:r>
              <a:rPr kumimoji="0" lang="nl-NL" altLang="nl-NL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nl-NL" altLang="nl-NL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altLang="nl-NL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{</a:t>
            </a:r>
            <a:br>
              <a:rPr kumimoji="0" lang="nl-NL" altLang="nl-NL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altLang="nl-NL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nl-NL" altLang="nl-NL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Edge</a:t>
            </a:r>
            <a:r>
              <a:rPr kumimoji="0" lang="nl-NL" altLang="nl-NL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o = (</a:t>
            </a:r>
            <a:r>
              <a:rPr kumimoji="0" lang="nl-NL" altLang="nl-NL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Edge</a:t>
            </a:r>
            <a:r>
              <a:rPr kumimoji="0" lang="nl-NL" altLang="nl-NL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</a:t>
            </a:r>
            <a:r>
              <a:rPr kumimoji="0" lang="nl-NL" altLang="nl-NL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other</a:t>
            </a:r>
            <a:r>
              <a:rPr kumimoji="0" lang="nl-NL" altLang="nl-NL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nl-NL" altLang="nl-NL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altLang="nl-NL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nl-NL" altLang="nl-NL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return </a:t>
            </a:r>
            <a:r>
              <a:rPr kumimoji="0" lang="nl-NL" altLang="nl-NL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o.isEdge</a:t>
            </a:r>
            <a:r>
              <a:rPr kumimoji="0" lang="nl-NL" altLang="nl-NL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nl-NL" altLang="nl-NL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nodes</a:t>
            </a:r>
            <a:r>
              <a:rPr kumimoji="0" lang="nl-NL" altLang="nl-NL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[</a:t>
            </a:r>
            <a:r>
              <a:rPr kumimoji="0" lang="nl-NL" altLang="nl-NL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0</a:t>
            </a:r>
            <a:r>
              <a:rPr kumimoji="0" lang="nl-NL" altLang="nl-NL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], </a:t>
            </a:r>
            <a:r>
              <a:rPr kumimoji="0" lang="nl-NL" altLang="nl-NL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nodes</a:t>
            </a:r>
            <a:r>
              <a:rPr kumimoji="0" lang="nl-NL" altLang="nl-NL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[</a:t>
            </a:r>
            <a:r>
              <a:rPr kumimoji="0" lang="nl-NL" altLang="nl-NL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1</a:t>
            </a:r>
            <a:r>
              <a:rPr kumimoji="0" lang="nl-NL" altLang="nl-NL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]);</a:t>
            </a:r>
            <a:br>
              <a:rPr kumimoji="0" lang="nl-NL" altLang="nl-NL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altLang="nl-NL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 </a:t>
            </a:r>
            <a:r>
              <a:rPr kumimoji="0" lang="nl-NL" altLang="nl-NL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else</a:t>
            </a:r>
            <a:r>
              <a:rPr kumimoji="0" lang="nl-NL" altLang="nl-NL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nl-NL" altLang="nl-NL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altLang="nl-NL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nl-NL" altLang="nl-NL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  <a:br>
              <a:rPr kumimoji="0" lang="nl-NL" altLang="nl-NL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altLang="nl-NL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nl-NL" altLang="nl-NL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return </a:t>
            </a:r>
            <a:r>
              <a:rPr kumimoji="0" lang="nl-NL" altLang="nl-NL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false</a:t>
            </a:r>
            <a:r>
              <a:rPr kumimoji="0" lang="nl-NL" altLang="nl-NL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nl-NL" altLang="nl-NL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altLang="nl-NL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nl-NL" altLang="nl-NL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altLang="nl-NL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nl-NL" altLang="nl-NL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nl-NL" altLang="nl-NL" sz="3200" dirty="0"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altLang="nl-NL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altLang="nl-NL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395536" y="5417150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altLang="nl-N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790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Het resultaat</a:t>
            </a:r>
            <a:endParaRPr lang="nl-NL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1196752"/>
            <a:ext cx="9055684" cy="440120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boolean</a:t>
            </a:r>
            <a:r>
              <a:rPr kumimoji="0" lang="nl-NL" altLang="nl-NL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nl-NL" altLang="nl-NL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safeToDelete</a:t>
            </a:r>
            <a:r>
              <a:rPr kumimoji="0" lang="nl-NL" altLang="nl-NL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nl-NL" altLang="nl-NL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Edge</a:t>
            </a:r>
            <a:r>
              <a:rPr kumimoji="0" lang="nl-NL" altLang="nl-NL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nl-NL" altLang="nl-NL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toRemove</a:t>
            </a:r>
            <a:r>
              <a:rPr kumimoji="0" lang="nl-NL" altLang="nl-NL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nl-NL" altLang="nl-NL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altLang="nl-NL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  <a:br>
              <a:rPr kumimoji="0" lang="nl-NL" altLang="nl-NL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altLang="nl-NL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nl-NL" altLang="nl-NL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if</a:t>
            </a:r>
            <a:r>
              <a:rPr kumimoji="0" lang="nl-NL" altLang="nl-NL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nl-NL" altLang="nl-NL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nl-NL" altLang="nl-NL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toRemove.getFirst</a:t>
            </a:r>
            <a:r>
              <a:rPr kumimoji="0" lang="nl-NL" altLang="nl-NL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().</a:t>
            </a:r>
            <a:r>
              <a:rPr kumimoji="0" lang="nl-NL" altLang="nl-NL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amountOfEdges</a:t>
            </a:r>
            <a:r>
              <a:rPr kumimoji="0" lang="nl-NL" altLang="nl-NL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&lt;= </a:t>
            </a:r>
            <a:r>
              <a:rPr kumimoji="0" lang="nl-NL" altLang="nl-NL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1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altLang="nl-NL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kumimoji="0" lang="nl-NL" altLang="nl-NL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|| </a:t>
            </a:r>
            <a:r>
              <a:rPr kumimoji="0" lang="nl-NL" altLang="nl-NL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toRemove.getSecond</a:t>
            </a:r>
            <a:r>
              <a:rPr kumimoji="0" lang="nl-NL" altLang="nl-NL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().</a:t>
            </a:r>
            <a:r>
              <a:rPr kumimoji="0" lang="nl-NL" altLang="nl-NL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amountOfEdges</a:t>
            </a:r>
            <a:r>
              <a:rPr kumimoji="0" lang="nl-NL" altLang="nl-NL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&lt;= </a:t>
            </a:r>
            <a:r>
              <a:rPr kumimoji="0" lang="nl-NL" altLang="nl-NL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1</a:t>
            </a:r>
            <a:r>
              <a:rPr kumimoji="0" lang="nl-NL" altLang="nl-NL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nl-NL" altLang="nl-NL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altLang="nl-NL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{</a:t>
            </a:r>
            <a:br>
              <a:rPr kumimoji="0" lang="nl-NL" altLang="nl-NL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altLang="nl-NL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nl-NL" altLang="nl-NL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return </a:t>
            </a:r>
            <a:r>
              <a:rPr kumimoji="0" lang="nl-NL" altLang="nl-NL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false</a:t>
            </a:r>
            <a:r>
              <a:rPr kumimoji="0" lang="nl-NL" altLang="nl-NL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nl-NL" altLang="nl-NL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altLang="nl-NL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 </a:t>
            </a:r>
            <a:r>
              <a:rPr kumimoji="0" lang="nl-NL" altLang="nl-NL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else</a:t>
            </a:r>
            <a:r>
              <a:rPr kumimoji="0" lang="nl-NL" altLang="nl-NL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nl-NL" altLang="nl-NL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altLang="nl-NL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nl-NL" altLang="nl-NL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  <a:br>
              <a:rPr kumimoji="0" lang="nl-NL" altLang="nl-NL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altLang="nl-NL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nl-NL" altLang="nl-NL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for</a:t>
            </a:r>
            <a:r>
              <a:rPr kumimoji="0" lang="nl-NL" altLang="nl-NL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nl-NL" altLang="nl-NL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nl-NL" altLang="nl-NL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Edge</a:t>
            </a:r>
            <a:r>
              <a:rPr kumimoji="0" lang="nl-NL" altLang="nl-NL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nl-NL" altLang="nl-NL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current</a:t>
            </a:r>
            <a:r>
              <a:rPr kumimoji="0" lang="nl-NL" altLang="nl-NL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: </a:t>
            </a:r>
            <a:r>
              <a:rPr kumimoji="0" lang="nl-NL" altLang="nl-NL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edges</a:t>
            </a:r>
            <a:r>
              <a:rPr kumimoji="0" lang="nl-NL" altLang="nl-NL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nl-NL" altLang="nl-NL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altLang="nl-NL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{</a:t>
            </a:r>
            <a:br>
              <a:rPr kumimoji="0" lang="nl-NL" altLang="nl-NL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altLang="nl-NL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</a:t>
            </a:r>
            <a:r>
              <a:rPr kumimoji="0" lang="nl-NL" altLang="nl-NL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if</a:t>
            </a:r>
            <a:r>
              <a:rPr kumimoji="0" lang="nl-NL" altLang="nl-NL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nl-NL" altLang="nl-NL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(! </a:t>
            </a:r>
            <a:r>
              <a:rPr kumimoji="0" lang="nl-NL" altLang="nl-NL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current.equals</a:t>
            </a:r>
            <a:r>
              <a:rPr kumimoji="0" lang="nl-NL" altLang="nl-NL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nl-NL" altLang="nl-NL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toRemove</a:t>
            </a:r>
            <a:r>
              <a:rPr kumimoji="0" lang="nl-NL" altLang="nl-NL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&amp;&amp;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altLang="nl-NL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 </a:t>
            </a:r>
            <a:r>
              <a:rPr lang="nl-NL" altLang="nl-NL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nl-NL" altLang="nl-NL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nl-NL" altLang="nl-NL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hasPathWithout</a:t>
            </a:r>
            <a:r>
              <a:rPr kumimoji="0" lang="nl-NL" altLang="nl-NL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nl-NL" altLang="nl-NL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toRemove.getFirst</a:t>
            </a:r>
            <a:r>
              <a:rPr kumimoji="0" lang="nl-NL" altLang="nl-NL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(), </a:t>
            </a:r>
            <a:r>
              <a:rPr kumimoji="0" lang="nl-NL" altLang="nl-NL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toRemove.getSecond</a:t>
            </a:r>
            <a:r>
              <a:rPr kumimoji="0" lang="nl-NL" altLang="nl-NL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(), </a:t>
            </a:r>
            <a:r>
              <a:rPr kumimoji="0" lang="nl-NL" altLang="nl-NL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toRemove</a:t>
            </a:r>
            <a:r>
              <a:rPr kumimoji="0" lang="nl-NL" altLang="nl-NL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))</a:t>
            </a:r>
            <a:br>
              <a:rPr kumimoji="0" lang="nl-NL" altLang="nl-NL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altLang="nl-NL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{</a:t>
            </a:r>
            <a:br>
              <a:rPr kumimoji="0" lang="nl-NL" altLang="nl-NL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altLang="nl-NL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kumimoji="0" lang="nl-NL" altLang="nl-NL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return </a:t>
            </a:r>
            <a:r>
              <a:rPr kumimoji="0" lang="nl-NL" altLang="nl-NL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true</a:t>
            </a:r>
            <a:r>
              <a:rPr kumimoji="0" lang="nl-NL" altLang="nl-NL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nl-NL" altLang="nl-NL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altLang="nl-NL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}</a:t>
            </a:r>
            <a:br>
              <a:rPr kumimoji="0" lang="nl-NL" altLang="nl-NL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altLang="nl-NL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}</a:t>
            </a:r>
            <a:br>
              <a:rPr kumimoji="0" lang="nl-NL" altLang="nl-NL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altLang="nl-NL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nl-NL" altLang="nl-NL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return </a:t>
            </a:r>
            <a:r>
              <a:rPr kumimoji="0" lang="nl-NL" altLang="nl-NL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false</a:t>
            </a:r>
            <a:r>
              <a:rPr kumimoji="0" lang="nl-NL" altLang="nl-NL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nl-NL" altLang="nl-NL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altLang="nl-NL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nl-NL" altLang="nl-NL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altLang="nl-NL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nl-NL" altLang="nl-NL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altLang="nl-NL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nl-NL" altLang="nl-N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6245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">
  <a:themeElements>
    <a:clrScheme name="Concours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47</TotalTime>
  <Words>76</Words>
  <Application>Microsoft Office PowerPoint</Application>
  <PresentationFormat>Diavoorstelling (4:3)</PresentationFormat>
  <Paragraphs>23</Paragraphs>
  <Slides>5</Slides>
  <Notes>1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5</vt:i4>
      </vt:variant>
    </vt:vector>
  </HeadingPairs>
  <TitlesOfParts>
    <vt:vector size="6" baseType="lpstr">
      <vt:lpstr>Concours</vt:lpstr>
      <vt:lpstr>Week 4 – Be Greedy!</vt:lpstr>
      <vt:lpstr>De opdracht</vt:lpstr>
      <vt:lpstr>De uitvoering</vt:lpstr>
      <vt:lpstr>Het resultaat</vt:lpstr>
      <vt:lpstr>Het resultaat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1 - Partitions</dc:title>
  <dc:creator>Remco van Alen</dc:creator>
  <cp:lastModifiedBy>Bas van Summeren</cp:lastModifiedBy>
  <cp:revision>12</cp:revision>
  <dcterms:created xsi:type="dcterms:W3CDTF">2015-11-12T06:26:13Z</dcterms:created>
  <dcterms:modified xsi:type="dcterms:W3CDTF">2015-12-09T14:41:54Z</dcterms:modified>
</cp:coreProperties>
</file>