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3" autoAdjust="0"/>
  </p:normalViewPr>
  <p:slideViewPr>
    <p:cSldViewPr>
      <p:cViewPr varScale="1">
        <p:scale>
          <a:sx n="107" d="100"/>
          <a:sy n="107" d="100"/>
        </p:scale>
        <p:origin x="-16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35BB-CE26-44D7-B5D9-25A8FB5F8715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33F3E-1C4B-429B-9F83-6A9DE0479B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38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33F3E-1C4B-429B-9F83-6A9DE0479B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92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ige driehoe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grpSp>
        <p:nvGrpSpPr>
          <p:cNvPr id="2" name="Groe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rije v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rije v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rije v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echte verbindingslijn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unthaak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unthaak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8" name="Vrije v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rije v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hoekige driehoe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echte verbindingslijn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unthaak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unthaak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rije v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hoekige driehoe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0" name="Tijdelijke aanduiding voor teks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2CFB954-93AE-443C-9105-0400A69CD1D8}" type="datetimeFigureOut">
              <a:rPr lang="nl-NL" smtClean="0"/>
              <a:t>7-1-2016</a:t>
            </a:fld>
            <a:endParaRPr lang="nl-NL"/>
          </a:p>
        </p:txBody>
      </p:sp>
      <p:sp>
        <p:nvSpPr>
          <p:cNvPr id="22" name="Tijdelijke aanduiding voor voettekst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544686-AEE4-4283-9629-1A8E88FA24A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Week 2 – AVL Tree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Remco van Alen, 507276</a:t>
            </a:r>
          </a:p>
          <a:p>
            <a:r>
              <a:rPr lang="nl-NL" dirty="0" smtClean="0"/>
              <a:t>Bas van Summeren, 479334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1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Make a demo of </a:t>
            </a:r>
            <a:r>
              <a:rPr lang="en-US" sz="1800" i="1" dirty="0"/>
              <a:t>one</a:t>
            </a:r>
            <a:r>
              <a:rPr lang="en-US" sz="1800" dirty="0"/>
              <a:t> of the standard search trees. </a:t>
            </a:r>
            <a:r>
              <a:rPr lang="en-US" sz="1800" i="1" dirty="0"/>
              <a:t>In all cases, deletion from the structure is optional. It makes for an even harder </a:t>
            </a:r>
            <a:r>
              <a:rPr lang="en-US" sz="1800" i="1" dirty="0" err="1"/>
              <a:t>excercise</a:t>
            </a:r>
            <a:r>
              <a:rPr lang="en-US" sz="1800" i="1" dirty="0"/>
              <a:t>. </a:t>
            </a:r>
            <a:r>
              <a:rPr lang="en-US" sz="1800" dirty="0"/>
              <a:t>Choose from</a:t>
            </a:r>
            <a:r>
              <a:rPr lang="en-US" sz="1800" dirty="0" smtClean="0"/>
              <a:t>:</a:t>
            </a:r>
          </a:p>
          <a:p>
            <a:endParaRPr lang="nl-NL" sz="1800" dirty="0"/>
          </a:p>
          <a:p>
            <a:pPr lvl="0"/>
            <a:r>
              <a:rPr lang="en-US" sz="1800" i="1" dirty="0"/>
              <a:t>AVL</a:t>
            </a:r>
            <a:r>
              <a:rPr lang="en-US" sz="1800" dirty="0"/>
              <a:t> (technically rather difficult)</a:t>
            </a:r>
            <a:endParaRPr lang="nl-NL" sz="1800" dirty="0"/>
          </a:p>
          <a:p>
            <a:pPr lvl="0"/>
            <a:r>
              <a:rPr lang="en-US" sz="1800" i="1" dirty="0"/>
              <a:t>B-tree </a:t>
            </a:r>
            <a:r>
              <a:rPr lang="en-US" sz="1800" dirty="0"/>
              <a:t>(easy: 2-3-tree, middling: 2-4-tree, hard: B-tree proper)</a:t>
            </a:r>
            <a:endParaRPr lang="nl-NL" sz="1800" dirty="0"/>
          </a:p>
          <a:p>
            <a:r>
              <a:rPr lang="en-US" sz="1800" i="1" dirty="0"/>
              <a:t>Red-Black Tree </a:t>
            </a:r>
            <a:r>
              <a:rPr lang="en-US" sz="1800" dirty="0"/>
              <a:t>(not covered which makes it harder, but these trees are somewhat easier to program than AVL -trees)</a:t>
            </a:r>
            <a:endParaRPr lang="nl-NL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02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57200" y="1481329"/>
            <a:ext cx="4690864" cy="3603856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De eerste stap is het creëren van een generieke Java </a:t>
            </a:r>
            <a:r>
              <a:rPr lang="nl-NL" dirty="0" err="1" smtClean="0"/>
              <a:t>KeyValuePair</a:t>
            </a:r>
            <a:endParaRPr lang="nl-NL" dirty="0" smtClean="0"/>
          </a:p>
          <a:p>
            <a:r>
              <a:rPr lang="nl-NL" dirty="0" smtClean="0"/>
              <a:t>Gestart met een node met 2 </a:t>
            </a:r>
            <a:r>
              <a:rPr lang="nl-NL" dirty="0" err="1" smtClean="0"/>
              <a:t>subnodes</a:t>
            </a:r>
            <a:endParaRPr lang="nl-NL" dirty="0" smtClean="0"/>
          </a:p>
          <a:p>
            <a:r>
              <a:rPr lang="nl-NL" dirty="0" smtClean="0"/>
              <a:t>Start vanaf </a:t>
            </a:r>
            <a:r>
              <a:rPr lang="nl-NL" dirty="0" err="1" smtClean="0"/>
              <a:t>insert</a:t>
            </a:r>
            <a:r>
              <a:rPr lang="nl-NL" dirty="0" smtClean="0"/>
              <a:t>, doorgaan naar </a:t>
            </a:r>
            <a:r>
              <a:rPr lang="nl-NL" dirty="0" err="1" smtClean="0"/>
              <a:t>balancering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 uitvoering van een AVL-Tree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16832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1560" y="1700808"/>
            <a:ext cx="7321235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class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KeyValuePair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K </a:t>
            </a:r>
            <a:r>
              <a:rPr kumimoji="0" lang="nl-NL" altLang="nl-N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nl-NL" altLang="nl-NL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implements</a:t>
            </a:r>
            <a:r>
              <a:rPr kumimoji="0" lang="nl-NL" altLang="nl-NL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nl-NL" altLang="nl-NL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Comparable</a:t>
            </a:r>
            <a:r>
              <a:rPr kumimoji="0" lang="nl-NL" altLang="nl-NL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nl-NL" altLang="nl-NL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619" y="1417638"/>
            <a:ext cx="8776762" cy="4185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value)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AVLNode&lt;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last = getLastNode(key);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comparison =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.getKey().compareTo(key);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(comparison ==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.setValue(value);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(comparison &gt;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AVLNode&lt;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KeyValuePair&lt;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&gt;(key, value));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last;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(comparison &lt;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AVLNode&lt;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KeyValuePair&lt;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&gt;(key, value));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last.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 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last;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last.rebalance();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2339752" y="1628800"/>
            <a:ext cx="417646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resultaat</a:t>
            </a:r>
            <a:endParaRPr lang="nl-N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95736" y="357301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oldRightsLeft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oldRightsLeft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oldRight.rotateRight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oldRightsLeft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oldRightsLeft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leftValue.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.leftValue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rightValue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nl-NL" altLang="nl-NL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NL" altLang="nl-NL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oldRight</a:t>
            </a: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8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">
  <a:themeElements>
    <a:clrScheme name="Concour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158</Words>
  <Application>Microsoft Office PowerPoint</Application>
  <PresentationFormat>Diavoorstelling (4:3)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Concours</vt:lpstr>
      <vt:lpstr>Week 2 – AVL Tree</vt:lpstr>
      <vt:lpstr>De opdracht</vt:lpstr>
      <vt:lpstr>De uitvoering van een AVL-Tree</vt:lpstr>
      <vt:lpstr>Het resultaat</vt:lpstr>
      <vt:lpstr>Het resultaat</vt:lpstr>
      <vt:lpstr>Het resultaat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Partitions</dc:title>
  <dc:creator>Remco van Alen</dc:creator>
  <cp:lastModifiedBy>Bas van Summeren</cp:lastModifiedBy>
  <cp:revision>16</cp:revision>
  <dcterms:created xsi:type="dcterms:W3CDTF">2015-11-12T06:26:13Z</dcterms:created>
  <dcterms:modified xsi:type="dcterms:W3CDTF">2016-01-07T08:09:53Z</dcterms:modified>
</cp:coreProperties>
</file>