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3" autoAdjust="0"/>
  </p:normalViewPr>
  <p:slideViewPr>
    <p:cSldViewPr>
      <p:cViewPr varScale="1">
        <p:scale>
          <a:sx n="77" d="100"/>
          <a:sy n="77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35BB-CE26-44D7-B5D9-25A8FB5F8715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33F3E-1C4B-429B-9F83-6A9DE0479B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84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33F3E-1C4B-429B-9F83-6A9DE0479B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9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Week 2 – B Tree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Remco van Alen, 507276</a:t>
            </a:r>
          </a:p>
          <a:p>
            <a:r>
              <a:rPr lang="nl-NL" dirty="0" smtClean="0"/>
              <a:t>Bas van Summeren, 479334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1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Make a demo of </a:t>
            </a:r>
            <a:r>
              <a:rPr lang="en-US" sz="1800" i="1" dirty="0"/>
              <a:t>one</a:t>
            </a:r>
            <a:r>
              <a:rPr lang="en-US" sz="1800" dirty="0"/>
              <a:t> of the standard search trees. </a:t>
            </a:r>
            <a:r>
              <a:rPr lang="en-US" sz="1800" i="1" dirty="0"/>
              <a:t>In all cases, deletion from the structure is optional. It makes for an even harder </a:t>
            </a:r>
            <a:r>
              <a:rPr lang="en-US" sz="1800" i="1" dirty="0" err="1"/>
              <a:t>excercise</a:t>
            </a:r>
            <a:r>
              <a:rPr lang="en-US" sz="1800" i="1" dirty="0"/>
              <a:t>. </a:t>
            </a:r>
            <a:r>
              <a:rPr lang="en-US" sz="1800" dirty="0"/>
              <a:t>Choose from</a:t>
            </a:r>
            <a:r>
              <a:rPr lang="en-US" sz="1800" dirty="0" smtClean="0"/>
              <a:t>:</a:t>
            </a:r>
          </a:p>
          <a:p>
            <a:endParaRPr lang="nl-NL" sz="1800" dirty="0"/>
          </a:p>
          <a:p>
            <a:pPr lvl="0"/>
            <a:r>
              <a:rPr lang="en-US" sz="1800" i="1" dirty="0"/>
              <a:t>AVL</a:t>
            </a:r>
            <a:r>
              <a:rPr lang="en-US" sz="1800" dirty="0"/>
              <a:t> (technically rather difficult)</a:t>
            </a:r>
            <a:endParaRPr lang="nl-NL" sz="1800" dirty="0"/>
          </a:p>
          <a:p>
            <a:pPr lvl="0"/>
            <a:r>
              <a:rPr lang="en-US" sz="1800" i="1" dirty="0"/>
              <a:t>B-tree </a:t>
            </a:r>
            <a:r>
              <a:rPr lang="en-US" sz="1800" dirty="0"/>
              <a:t>(easy: 2-3-tree, middling: 2-4-tree, hard: B-tree proper)</a:t>
            </a:r>
            <a:endParaRPr lang="nl-NL" sz="1800" dirty="0"/>
          </a:p>
          <a:p>
            <a:r>
              <a:rPr lang="en-US" sz="1800" i="1" dirty="0"/>
              <a:t>Red-Black Tree </a:t>
            </a:r>
            <a:r>
              <a:rPr lang="en-US" sz="1800" dirty="0"/>
              <a:t>(not covered which makes it harder, but these trees are somewhat easier to program than AVL -trees)</a:t>
            </a:r>
            <a:endParaRPr lang="nl-NL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02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9"/>
            <a:ext cx="4690864" cy="3603856"/>
          </a:xfrm>
        </p:spPr>
        <p:txBody>
          <a:bodyPr/>
          <a:lstStyle/>
          <a:p>
            <a:r>
              <a:rPr lang="nl-NL" dirty="0" smtClean="0"/>
              <a:t>De eerste stap is het creëren van een generieke Java </a:t>
            </a:r>
            <a:r>
              <a:rPr lang="nl-NL" dirty="0" err="1" smtClean="0"/>
              <a:t>KeyValuePair</a:t>
            </a:r>
            <a:endParaRPr lang="nl-NL" dirty="0" smtClean="0"/>
          </a:p>
          <a:p>
            <a:r>
              <a:rPr lang="nl-NL" dirty="0" smtClean="0"/>
              <a:t>Gestart met een tree met </a:t>
            </a:r>
            <a:r>
              <a:rPr lang="nl-NL" dirty="0" err="1" smtClean="0"/>
              <a:t>subtrees</a:t>
            </a:r>
            <a:endParaRPr lang="nl-NL" dirty="0" smtClean="0"/>
          </a:p>
          <a:p>
            <a:r>
              <a:rPr lang="nl-NL" dirty="0" smtClean="0"/>
              <a:t>Code om door de kinderen te lopen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smtClean="0"/>
              <a:t>uitvoering van een B-Tree</a:t>
            </a:r>
            <a:endParaRPr lang="nl-NL" dirty="0"/>
          </a:p>
        </p:txBody>
      </p:sp>
      <p:pic>
        <p:nvPicPr>
          <p:cNvPr id="5122" name="Picture 2" descr="https://upload.wikimedia.org/wikipedia/commons/3/33/B_tree_insertion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84256"/>
            <a:ext cx="2664296" cy="48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6/65/B-tree.svg/400px-B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013176"/>
            <a:ext cx="3810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1700808"/>
            <a:ext cx="732123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nl-NL" altLang="nl-N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altLang="nl-N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55230" y="33871"/>
            <a:ext cx="476905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put(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next =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tree;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b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tree = next;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tree.hasKeyInNodes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tree.getPair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&lt;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i++)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list at a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location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//Shift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(i).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(i,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(i,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}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==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}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}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next =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tree.getNextTree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(next !=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&amp;&amp; !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tree.equals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(next));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altLang="nl-NL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3968" y="321641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getNextTree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i++)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comparison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comparison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comparison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comparison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&amp;&amp; i == 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+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getPair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tree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tree.hasKeyInNodes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&amp;&amp; tree 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tree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tree.getNextTree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(tree 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pair :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pair.compareTo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==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pair;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3608" y="2603443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get(Object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getPair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Doordat alle </a:t>
            </a:r>
            <a:r>
              <a:rPr lang="nl-NL" dirty="0" err="1" smtClean="0"/>
              <a:t>subtrees</a:t>
            </a:r>
            <a:r>
              <a:rPr lang="nl-NL" dirty="0" smtClean="0"/>
              <a:t> de zelfde klassen zijn is het lastig de root te vervangen.</a:t>
            </a:r>
          </a:p>
          <a:p>
            <a:r>
              <a:rPr lang="nl-NL" dirty="0" smtClean="0"/>
              <a:t>Hierdoor kunnen </a:t>
            </a:r>
            <a:r>
              <a:rPr lang="nl-NL" dirty="0" err="1" smtClean="0"/>
              <a:t>nodes</a:t>
            </a:r>
            <a:r>
              <a:rPr lang="nl-NL" dirty="0" smtClean="0"/>
              <a:t> niet naar boven getrokken worden</a:t>
            </a:r>
          </a:p>
          <a:p>
            <a:r>
              <a:rPr lang="nl-NL" dirty="0" smtClean="0"/>
              <a:t>Geen balanceer slagen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 van </a:t>
            </a:r>
            <a:r>
              <a:rPr lang="nl-NL" dirty="0" err="1" smtClean="0"/>
              <a:t>implemenatie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9327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193</Words>
  <Application>Microsoft Office PowerPoint</Application>
  <PresentationFormat>Diavoorstelling 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Concours</vt:lpstr>
      <vt:lpstr>Week 2 – B Tree</vt:lpstr>
      <vt:lpstr>De opdracht</vt:lpstr>
      <vt:lpstr>De uitvoering van een B-Tree</vt:lpstr>
      <vt:lpstr>Het resultaat</vt:lpstr>
      <vt:lpstr>Het resultaat</vt:lpstr>
      <vt:lpstr>Het resultaat</vt:lpstr>
      <vt:lpstr>Het resultaat</vt:lpstr>
      <vt:lpstr>Problemen van implemenatie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Partitions</dc:title>
  <dc:creator>Remco van Alen</dc:creator>
  <cp:lastModifiedBy>Bas van Summeren</cp:lastModifiedBy>
  <cp:revision>10</cp:revision>
  <dcterms:created xsi:type="dcterms:W3CDTF">2015-11-12T06:26:13Z</dcterms:created>
  <dcterms:modified xsi:type="dcterms:W3CDTF">2015-11-26T08:34:57Z</dcterms:modified>
</cp:coreProperties>
</file>