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33" autoAdjust="0"/>
  </p:normalViewPr>
  <p:slideViewPr>
    <p:cSldViewPr>
      <p:cViewPr varScale="1">
        <p:scale>
          <a:sx n="107" d="100"/>
          <a:sy n="107" d="100"/>
        </p:scale>
        <p:origin x="-172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2C35BB-CE26-44D7-B5D9-25A8FB5F8715}" type="datetimeFigureOut">
              <a:rPr lang="nl-NL" smtClean="0"/>
              <a:t>3-12-2015</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33F3E-1C4B-429B-9F83-6A9DE0479BD9}" type="slidenum">
              <a:rPr lang="nl-NL" smtClean="0"/>
              <a:t>‹nr.›</a:t>
            </a:fld>
            <a:endParaRPr lang="nl-NL"/>
          </a:p>
        </p:txBody>
      </p:sp>
    </p:spTree>
    <p:extLst>
      <p:ext uri="{BB962C8B-B14F-4D97-AF65-F5344CB8AC3E}">
        <p14:creationId xmlns:p14="http://schemas.microsoft.com/office/powerpoint/2010/main" val="423384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Eerst is een de oplossing van getal 7 uitgeschreven om een patroon te ontdekken. Toen werd duidelijk dat er voor elk eerste getal gekeken moest worden naar alle mogelijkheden met getallen die niet groter mochten zijn dan het eerste getal. Op deze manier worden dubbele resultaten voorkomen.</a:t>
            </a:r>
          </a:p>
          <a:p>
            <a:endParaRPr lang="nl-NL" dirty="0"/>
          </a:p>
        </p:txBody>
      </p:sp>
      <p:sp>
        <p:nvSpPr>
          <p:cNvPr id="4" name="Tijdelijke aanduiding voor dianummer 3"/>
          <p:cNvSpPr>
            <a:spLocks noGrp="1"/>
          </p:cNvSpPr>
          <p:nvPr>
            <p:ph type="sldNum" sz="quarter" idx="10"/>
          </p:nvPr>
        </p:nvSpPr>
        <p:spPr/>
        <p:txBody>
          <a:bodyPr/>
          <a:lstStyle/>
          <a:p>
            <a:fld id="{55233F3E-1C4B-429B-9F83-6A9DE0479BD9}" type="slidenum">
              <a:rPr lang="nl-NL" smtClean="0"/>
              <a:t>3</a:t>
            </a:fld>
            <a:endParaRPr lang="nl-NL"/>
          </a:p>
        </p:txBody>
      </p:sp>
    </p:spTree>
    <p:extLst>
      <p:ext uri="{BB962C8B-B14F-4D97-AF65-F5344CB8AC3E}">
        <p14:creationId xmlns:p14="http://schemas.microsoft.com/office/powerpoint/2010/main" val="2800920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92CFB954-93AE-443C-9105-0400A69CD1D8}" type="datetimeFigureOut">
              <a:rPr lang="nl-NL" smtClean="0"/>
              <a:t>3-12-2015</a:t>
            </a:fld>
            <a:endParaRPr lang="nl-NL"/>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NL"/>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8F544686-AEE4-4283-9629-1A8E88FA24A8}" type="slidenum">
              <a:rPr lang="nl-NL" smtClean="0"/>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3-12-2015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3-12-2015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3-12-2015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3-12-2015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92CFB954-93AE-443C-9105-0400A69CD1D8}" type="datetimeFigureOut">
              <a:rPr lang="nl-NL" smtClean="0"/>
              <a:t>3-12-2015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92CFB954-93AE-443C-9105-0400A69CD1D8}" type="datetimeFigureOut">
              <a:rPr lang="nl-NL" smtClean="0"/>
              <a:t>3-12-2015</a:t>
            </a:fld>
            <a:endParaRPr lang="nl-NL"/>
          </a:p>
        </p:txBody>
      </p:sp>
      <p:sp>
        <p:nvSpPr>
          <p:cNvPr id="8" name="Tijdelijke aanduiding voor voettekst 7"/>
          <p:cNvSpPr>
            <a:spLocks noGrp="1"/>
          </p:cNvSpPr>
          <p:nvPr>
            <p:ph type="ftr" sz="quarter" idx="11"/>
          </p:nvPr>
        </p:nvSpPr>
        <p:spPr/>
        <p:txBody>
          <a:bodyPr/>
          <a:lstStyle>
            <a:extLst/>
          </a:lstStyle>
          <a:p>
            <a:endParaRPr lang="nl-NL"/>
          </a:p>
        </p:txBody>
      </p:sp>
      <p:sp>
        <p:nvSpPr>
          <p:cNvPr id="9" name="Tijdelijke aanduiding voor dianummer 8"/>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2CFB954-93AE-443C-9105-0400A69CD1D8}" type="datetimeFigureOut">
              <a:rPr lang="nl-NL" smtClean="0"/>
              <a:t>3-12-2015</a:t>
            </a:fld>
            <a:endParaRPr lang="nl-NL"/>
          </a:p>
        </p:txBody>
      </p:sp>
      <p:sp>
        <p:nvSpPr>
          <p:cNvPr id="4" name="Tijdelijke aanduiding voor voettekst 3"/>
          <p:cNvSpPr>
            <a:spLocks noGrp="1"/>
          </p:cNvSpPr>
          <p:nvPr>
            <p:ph type="ftr" sz="quarter" idx="11"/>
          </p:nvPr>
        </p:nvSpPr>
        <p:spPr/>
        <p:txBody>
          <a:bodyPr/>
          <a:lstStyle>
            <a:extLst/>
          </a:lstStyle>
          <a:p>
            <a:endParaRPr lang="nl-NL"/>
          </a:p>
        </p:txBody>
      </p:sp>
      <p:sp>
        <p:nvSpPr>
          <p:cNvPr id="5" name="Tijdelijke aanduiding voor dianummer 4"/>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92CFB954-93AE-443C-9105-0400A69CD1D8}" type="datetimeFigureOut">
              <a:rPr lang="nl-NL" smtClean="0"/>
              <a:t>3-12-2015</a:t>
            </a:fld>
            <a:endParaRPr lang="nl-NL"/>
          </a:p>
        </p:txBody>
      </p:sp>
      <p:sp>
        <p:nvSpPr>
          <p:cNvPr id="3" name="Tijdelijke aanduiding voor voettekst 2"/>
          <p:cNvSpPr>
            <a:spLocks noGrp="1"/>
          </p:cNvSpPr>
          <p:nvPr>
            <p:ph type="ftr" sz="quarter" idx="11"/>
          </p:nvPr>
        </p:nvSpPr>
        <p:spPr/>
        <p:txBody>
          <a:bodyPr/>
          <a:lstStyle>
            <a:extLst/>
          </a:lstStyle>
          <a:p>
            <a:endParaRPr lang="nl-NL"/>
          </a:p>
        </p:txBody>
      </p:sp>
      <p:sp>
        <p:nvSpPr>
          <p:cNvPr id="4" name="Tijdelijke aanduiding voor dianummer 3"/>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92CFB954-93AE-443C-9105-0400A69CD1D8}" type="datetimeFigureOut">
              <a:rPr lang="nl-NL" smtClean="0"/>
              <a:t>3-12-2015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92CFB954-93AE-443C-9105-0400A69CD1D8}" type="datetimeFigureOut">
              <a:rPr lang="nl-NL" smtClean="0"/>
              <a:t>3-12-2015</a:t>
            </a:fld>
            <a:endParaRPr lang="nl-NL"/>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NL"/>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8F544686-AEE4-4283-9629-1A8E88FA24A8}" type="slidenum">
              <a:rPr lang="nl-NL" smtClean="0"/>
              <a:t>‹nr.›</a:t>
            </a:fld>
            <a:endParaRPr lang="nl-NL"/>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2CFB954-93AE-443C-9105-0400A69CD1D8}" type="datetimeFigureOut">
              <a:rPr lang="nl-NL" smtClean="0"/>
              <a:t>3-12-2015</a:t>
            </a:fld>
            <a:endParaRPr lang="nl-NL"/>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NL"/>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F544686-AEE4-4283-9629-1A8E88FA24A8}"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Week 3 – Brute Force</a:t>
            </a:r>
            <a:endParaRPr lang="nl-NL" dirty="0"/>
          </a:p>
        </p:txBody>
      </p:sp>
      <p:sp>
        <p:nvSpPr>
          <p:cNvPr id="3" name="Ondertitel 2"/>
          <p:cNvSpPr>
            <a:spLocks noGrp="1"/>
          </p:cNvSpPr>
          <p:nvPr>
            <p:ph type="subTitle" idx="1"/>
          </p:nvPr>
        </p:nvSpPr>
        <p:spPr/>
        <p:txBody>
          <a:bodyPr/>
          <a:lstStyle/>
          <a:p>
            <a:r>
              <a:rPr lang="nl-NL" dirty="0" smtClean="0"/>
              <a:t>Remco van Alen, 507276</a:t>
            </a:r>
          </a:p>
          <a:p>
            <a:r>
              <a:rPr lang="nl-NL" dirty="0" smtClean="0"/>
              <a:t>Bas van Summeren, 479334</a:t>
            </a:r>
            <a:endParaRPr lang="nl-NL" dirty="0"/>
          </a:p>
        </p:txBody>
      </p:sp>
    </p:spTree>
    <p:extLst>
      <p:ext uri="{BB962C8B-B14F-4D97-AF65-F5344CB8AC3E}">
        <p14:creationId xmlns:p14="http://schemas.microsoft.com/office/powerpoint/2010/main" val="329519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Autofit/>
          </a:bodyPr>
          <a:lstStyle/>
          <a:p>
            <a:r>
              <a:rPr lang="nl-NL" sz="1600" b="1" dirty="0" err="1"/>
              <a:t>Problem</a:t>
            </a:r>
            <a:r>
              <a:rPr lang="nl-NL" sz="1600" b="1" dirty="0"/>
              <a:t>: ‘codekraker’</a:t>
            </a:r>
          </a:p>
          <a:p>
            <a:pPr lvl="0"/>
            <a:r>
              <a:rPr lang="en-US" sz="1600" b="1" dirty="0" smtClean="0"/>
              <a:t>Of Sudoku  </a:t>
            </a:r>
            <a:r>
              <a:rPr lang="en-US" sz="1600" b="1" dirty="0"/>
              <a:t>problem by brute </a:t>
            </a:r>
            <a:r>
              <a:rPr lang="en-US" sz="1600" b="1" dirty="0" smtClean="0"/>
              <a:t>force</a:t>
            </a:r>
          </a:p>
          <a:p>
            <a:r>
              <a:rPr lang="en-US" sz="1600" b="1" dirty="0" smtClean="0"/>
              <a:t>Of Traveling </a:t>
            </a:r>
            <a:r>
              <a:rPr lang="en-US" sz="1600" b="1" dirty="0"/>
              <a:t>salesman problem by brute force</a:t>
            </a:r>
            <a:endParaRPr lang="nl-NL" sz="1600" b="1" dirty="0"/>
          </a:p>
          <a:p>
            <a:pPr lvl="0"/>
            <a:endParaRPr lang="nl-NL" sz="1600" b="1" dirty="0"/>
          </a:p>
        </p:txBody>
      </p:sp>
      <p:sp>
        <p:nvSpPr>
          <p:cNvPr id="3" name="Titel 2"/>
          <p:cNvSpPr>
            <a:spLocks noGrp="1"/>
          </p:cNvSpPr>
          <p:nvPr>
            <p:ph type="title"/>
          </p:nvPr>
        </p:nvSpPr>
        <p:spPr/>
        <p:txBody>
          <a:bodyPr/>
          <a:lstStyle/>
          <a:p>
            <a:r>
              <a:rPr lang="nl-NL" dirty="0" smtClean="0"/>
              <a:t>De opdracht</a:t>
            </a:r>
            <a:endParaRPr lang="nl-NL" dirty="0"/>
          </a:p>
        </p:txBody>
      </p:sp>
      <p:pic>
        <p:nvPicPr>
          <p:cNvPr id="1026" name="Picture 2" descr="http://s1.nieuwsbladcdn.be/Assets/Images_Upload/2012/06/29/sudoku.jpg?scale=both&amp;form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08920"/>
            <a:ext cx="59055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221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Opbouwen </a:t>
            </a:r>
            <a:r>
              <a:rPr lang="nl-NL" dirty="0" err="1" smtClean="0"/>
              <a:t>Sudoku</a:t>
            </a:r>
            <a:r>
              <a:rPr lang="nl-NL" dirty="0" smtClean="0"/>
              <a:t> bord</a:t>
            </a:r>
          </a:p>
          <a:p>
            <a:r>
              <a:rPr lang="nl-NL" dirty="0" smtClean="0"/>
              <a:t>Pointers voor ieder object</a:t>
            </a:r>
          </a:p>
          <a:p>
            <a:r>
              <a:rPr lang="nl-NL" dirty="0" smtClean="0"/>
              <a:t>Stoppen wanneer de resterende waarden onmogelijk zijn</a:t>
            </a:r>
            <a:endParaRPr lang="nl-NL" dirty="0"/>
          </a:p>
        </p:txBody>
      </p:sp>
      <p:sp>
        <p:nvSpPr>
          <p:cNvPr id="3" name="Titel 2"/>
          <p:cNvSpPr>
            <a:spLocks noGrp="1"/>
          </p:cNvSpPr>
          <p:nvPr>
            <p:ph type="title"/>
          </p:nvPr>
        </p:nvSpPr>
        <p:spPr/>
        <p:txBody>
          <a:bodyPr/>
          <a:lstStyle/>
          <a:p>
            <a:r>
              <a:rPr lang="nl-NL" dirty="0" smtClean="0"/>
              <a:t>De uitvoering</a:t>
            </a:r>
            <a:endParaRPr lang="nl-NL" dirty="0"/>
          </a:p>
        </p:txBody>
      </p:sp>
    </p:spTree>
    <p:extLst>
      <p:ext uri="{BB962C8B-B14F-4D97-AF65-F5344CB8AC3E}">
        <p14:creationId xmlns:p14="http://schemas.microsoft.com/office/powerpoint/2010/main" val="72473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smtClean="0"/>
              <a:t>Het resultaat</a:t>
            </a:r>
            <a:endParaRPr lang="nl-NL" dirty="0"/>
          </a:p>
        </p:txBody>
      </p:sp>
      <p:sp>
        <p:nvSpPr>
          <p:cNvPr id="5" name="Tijdelijke aanduiding voor inhoud 4"/>
          <p:cNvSpPr>
            <a:spLocks noGrp="1"/>
          </p:cNvSpPr>
          <p:nvPr>
            <p:ph idx="1"/>
          </p:nvPr>
        </p:nvSpPr>
        <p:spPr>
          <a:xfrm>
            <a:off x="323528" y="1268760"/>
            <a:ext cx="8820472" cy="5328592"/>
          </a:xfrm>
        </p:spPr>
        <p:txBody>
          <a:bodyPr>
            <a:normAutofit fontScale="55000" lnSpcReduction="20000"/>
          </a:bodyPr>
          <a:lstStyle/>
          <a:p>
            <a:r>
              <a:rPr lang="nl-NL" b="1" dirty="0" err="1">
                <a:latin typeface="Cambria Math" panose="02040503050406030204" pitchFamily="18" charset="0"/>
                <a:ea typeface="Cambria Math" panose="02040503050406030204" pitchFamily="18" charset="0"/>
              </a:rPr>
              <a:t>for</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b="1" dirty="0">
                <a:latin typeface="Cambria Math" panose="02040503050406030204" pitchFamily="18" charset="0"/>
                <a:ea typeface="Cambria Math" panose="02040503050406030204" pitchFamily="18" charset="0"/>
              </a:rPr>
              <a:t>int </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 0; </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&lt; </a:t>
            </a:r>
            <a:r>
              <a:rPr lang="nl-NL" dirty="0" err="1">
                <a:latin typeface="Cambria Math" panose="02040503050406030204" pitchFamily="18" charset="0"/>
                <a:ea typeface="Cambria Math" panose="02040503050406030204" pitchFamily="18" charset="0"/>
              </a:rPr>
              <a:t>size</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for</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b="1" dirty="0">
                <a:latin typeface="Cambria Math" panose="02040503050406030204" pitchFamily="18" charset="0"/>
                <a:ea typeface="Cambria Math" panose="02040503050406030204" pitchFamily="18" charset="0"/>
              </a:rPr>
              <a:t>int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 = 0;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 &lt; </a:t>
            </a:r>
            <a:r>
              <a:rPr lang="nl-NL" dirty="0" err="1">
                <a:latin typeface="Cambria Math" panose="02040503050406030204" pitchFamily="18" charset="0"/>
                <a:ea typeface="Cambria Math" panose="02040503050406030204" pitchFamily="18" charset="0"/>
              </a:rPr>
              <a:t>size</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if</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bord.isDefaultNumber</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smtClean="0">
                <a:latin typeface="Cambria Math" panose="02040503050406030204" pitchFamily="18" charset="0"/>
                <a:ea typeface="Cambria Math" panose="02040503050406030204" pitchFamily="18" charset="0"/>
              </a:rPr>
              <a:t>{</a:t>
            </a:r>
            <a:br>
              <a:rPr lang="nl-NL" dirty="0" smtClean="0">
                <a:latin typeface="Cambria Math" panose="02040503050406030204" pitchFamily="18" charset="0"/>
                <a:ea typeface="Cambria Math" panose="02040503050406030204" pitchFamily="18" charset="0"/>
              </a:rPr>
            </a:br>
            <a:r>
              <a:rPr lang="nl-NL" dirty="0" smtClean="0">
                <a:latin typeface="Cambria Math" panose="02040503050406030204" pitchFamily="18" charset="0"/>
                <a:ea typeface="Cambria Math" panose="02040503050406030204" pitchFamily="18" charset="0"/>
              </a:rPr>
              <a:t>            </a:t>
            </a:r>
            <a:r>
              <a:rPr lang="nl-NL" b="1" dirty="0" err="1" smtClean="0">
                <a:latin typeface="Cambria Math" panose="02040503050406030204" pitchFamily="18" charset="0"/>
                <a:ea typeface="Cambria Math" panose="02040503050406030204" pitchFamily="18" charset="0"/>
              </a:rPr>
              <a:t>if</a:t>
            </a:r>
            <a:r>
              <a:rPr lang="nl-NL" b="1" dirty="0" smtClean="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bord.getValue</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 != </a:t>
            </a:r>
            <a:r>
              <a:rPr lang="nl-NL" b="1" dirty="0" err="1">
                <a:latin typeface="Cambria Math" panose="02040503050406030204" pitchFamily="18" charset="0"/>
                <a:ea typeface="Cambria Math" panose="02040503050406030204" pitchFamily="18" charset="0"/>
              </a:rPr>
              <a:t>null</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oldValue</a:t>
            </a:r>
            <a:r>
              <a:rPr lang="nl-NL" dirty="0">
                <a:latin typeface="Cambria Math" panose="02040503050406030204" pitchFamily="18" charset="0"/>
                <a:ea typeface="Cambria Math" panose="02040503050406030204" pitchFamily="18" charset="0"/>
              </a:rPr>
              <a:t> = </a:t>
            </a:r>
            <a:r>
              <a:rPr lang="nl-NL" dirty="0" err="1">
                <a:latin typeface="Cambria Math" panose="02040503050406030204" pitchFamily="18" charset="0"/>
                <a:ea typeface="Cambria Math" panose="02040503050406030204" pitchFamily="18" charset="0"/>
              </a:rPr>
              <a:t>bord.getValue</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 </a:t>
            </a:r>
            <a:r>
              <a:rPr lang="nl-NL" b="1" dirty="0" err="1">
                <a:latin typeface="Cambria Math" panose="02040503050406030204" pitchFamily="18" charset="0"/>
                <a:ea typeface="Cambria Math" panose="02040503050406030204" pitchFamily="18" charset="0"/>
              </a:rPr>
              <a:t>else</a:t>
            </a:r>
            <a:r>
              <a:rPr lang="nl-NL" b="1" dirty="0">
                <a:latin typeface="Cambria Math" panose="02040503050406030204" pitchFamily="18" charset="0"/>
                <a:ea typeface="Cambria Math" panose="02040503050406030204" pitchFamily="18" charset="0"/>
              </a:rPr>
              <a:t/>
            </a:r>
            <a:br>
              <a:rPr lang="nl-NL" b="1" dirty="0">
                <a:latin typeface="Cambria Math" panose="02040503050406030204" pitchFamily="18" charset="0"/>
                <a:ea typeface="Cambria Math" panose="02040503050406030204" pitchFamily="18" charset="0"/>
              </a:rPr>
            </a:b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oldValue</a:t>
            </a:r>
            <a:r>
              <a:rPr lang="nl-NL" dirty="0">
                <a:latin typeface="Cambria Math" panose="02040503050406030204" pitchFamily="18" charset="0"/>
                <a:ea typeface="Cambria Math" panose="02040503050406030204" pitchFamily="18" charset="0"/>
              </a:rPr>
              <a:t> = 0;</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while</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hasNewValue</a:t>
            </a:r>
            <a:r>
              <a:rPr lang="nl-NL" dirty="0">
                <a:latin typeface="Cambria Math" panose="02040503050406030204" pitchFamily="18" charset="0"/>
                <a:ea typeface="Cambria Math" panose="02040503050406030204" pitchFamily="18" charset="0"/>
              </a:rPr>
              <a:t> == </a:t>
            </a:r>
            <a:r>
              <a:rPr lang="nl-NL" b="1" dirty="0" err="1">
                <a:latin typeface="Cambria Math" panose="02040503050406030204" pitchFamily="18" charset="0"/>
                <a:ea typeface="Cambria Math" panose="02040503050406030204" pitchFamily="18" charset="0"/>
              </a:rPr>
              <a:t>false</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smtClean="0">
                <a:latin typeface="Cambria Math" panose="02040503050406030204" pitchFamily="18" charset="0"/>
                <a:ea typeface="Cambria Math" panose="02040503050406030204" pitchFamily="18" charset="0"/>
              </a:rPr>
              <a:t>{</a:t>
            </a:r>
            <a:br>
              <a:rPr lang="nl-NL" dirty="0" smtClean="0">
                <a:latin typeface="Cambria Math" panose="02040503050406030204" pitchFamily="18" charset="0"/>
                <a:ea typeface="Cambria Math" panose="02040503050406030204" pitchFamily="18" charset="0"/>
              </a:rPr>
            </a:br>
            <a:r>
              <a:rPr lang="nl-NL" dirty="0" smtClean="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if</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oldValue</a:t>
            </a:r>
            <a:r>
              <a:rPr lang="nl-NL" dirty="0">
                <a:latin typeface="Cambria Math" panose="02040503050406030204" pitchFamily="18" charset="0"/>
                <a:ea typeface="Cambria Math" panose="02040503050406030204" pitchFamily="18" charset="0"/>
              </a:rPr>
              <a:t> &lt; 9)</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newValue</a:t>
            </a:r>
            <a:r>
              <a:rPr lang="nl-NL" dirty="0">
                <a:latin typeface="Cambria Math" panose="02040503050406030204" pitchFamily="18" charset="0"/>
                <a:ea typeface="Cambria Math" panose="02040503050406030204" pitchFamily="18" charset="0"/>
              </a:rPr>
              <a:t> = </a:t>
            </a:r>
            <a:r>
              <a:rPr lang="nl-NL" dirty="0" err="1">
                <a:latin typeface="Cambria Math" panose="02040503050406030204" pitchFamily="18" charset="0"/>
                <a:ea typeface="Cambria Math" panose="02040503050406030204" pitchFamily="18" charset="0"/>
              </a:rPr>
              <a:t>oldValue</a:t>
            </a:r>
            <a:r>
              <a:rPr lang="nl-NL" dirty="0">
                <a:latin typeface="Cambria Math" panose="02040503050406030204" pitchFamily="18" charset="0"/>
                <a:ea typeface="Cambria Math" panose="02040503050406030204" pitchFamily="18" charset="0"/>
              </a:rPr>
              <a:t> + 1;</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if</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bord.isValidValue</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newValue</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bord.setValue</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newValue</a:t>
            </a:r>
            <a:r>
              <a:rPr lang="nl-NL" dirty="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false</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hasNewValue</a:t>
            </a:r>
            <a:r>
              <a:rPr lang="nl-NL" dirty="0">
                <a:latin typeface="Cambria Math" panose="02040503050406030204" pitchFamily="18" charset="0"/>
                <a:ea typeface="Cambria Math" panose="02040503050406030204" pitchFamily="18" charset="0"/>
              </a:rPr>
              <a:t> = </a:t>
            </a:r>
            <a:r>
              <a:rPr lang="nl-NL" b="1" dirty="0" err="1">
                <a:latin typeface="Cambria Math" panose="02040503050406030204" pitchFamily="18" charset="0"/>
                <a:ea typeface="Cambria Math" panose="02040503050406030204" pitchFamily="18" charset="0"/>
              </a:rPr>
              <a:t>true</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 </a:t>
            </a:r>
            <a:r>
              <a:rPr lang="nl-NL" b="1" dirty="0" err="1">
                <a:latin typeface="Cambria Math" panose="02040503050406030204" pitchFamily="18" charset="0"/>
                <a:ea typeface="Cambria Math" panose="02040503050406030204" pitchFamily="18" charset="0"/>
              </a:rPr>
              <a:t>else</a:t>
            </a:r>
            <a:r>
              <a:rPr lang="nl-NL" b="1" dirty="0">
                <a:latin typeface="Cambria Math" panose="02040503050406030204" pitchFamily="18" charset="0"/>
                <a:ea typeface="Cambria Math" panose="02040503050406030204" pitchFamily="18" charset="0"/>
              </a:rPr>
              <a:t/>
            </a:r>
            <a:br>
              <a:rPr lang="nl-NL" b="1" dirty="0">
                <a:latin typeface="Cambria Math" panose="02040503050406030204" pitchFamily="18" charset="0"/>
                <a:ea typeface="Cambria Math" panose="02040503050406030204" pitchFamily="18" charset="0"/>
              </a:rPr>
            </a:b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oldValue</a:t>
            </a:r>
            <a:r>
              <a:rPr lang="nl-NL" dirty="0">
                <a:latin typeface="Cambria Math" panose="02040503050406030204" pitchFamily="18" charset="0"/>
                <a:ea typeface="Cambria Math" panose="02040503050406030204" pitchFamily="18" charset="0"/>
              </a:rPr>
              <a:t> = </a:t>
            </a:r>
            <a:r>
              <a:rPr lang="nl-NL" dirty="0" err="1">
                <a:latin typeface="Cambria Math" panose="02040503050406030204" pitchFamily="18" charset="0"/>
                <a:ea typeface="Cambria Math" panose="02040503050406030204" pitchFamily="18" charset="0"/>
              </a:rPr>
              <a:t>newValue</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smtClean="0">
                <a:latin typeface="Cambria Math" panose="02040503050406030204" pitchFamily="18" charset="0"/>
                <a:ea typeface="Cambria Math" panose="02040503050406030204" pitchFamily="18" charset="0"/>
              </a:rPr>
              <a:t>}</a:t>
            </a:r>
            <a:r>
              <a:rPr lang="nl-NL" dirty="0">
                <a:latin typeface="Cambria Math" panose="02040503050406030204" pitchFamily="18" charset="0"/>
                <a:ea typeface="Cambria Math" panose="02040503050406030204" pitchFamily="18" charset="0"/>
              </a:rPr>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smtClean="0">
                <a:latin typeface="Cambria Math" panose="02040503050406030204" pitchFamily="18" charset="0"/>
                <a:ea typeface="Cambria Math" panose="02040503050406030204" pitchFamily="18" charset="0"/>
              </a:rPr>
              <a:t>}</a:t>
            </a:r>
            <a:endParaRPr lang="nl-NL"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07908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fontScale="40000" lnSpcReduction="20000"/>
          </a:bodyPr>
          <a:lstStyle/>
          <a:p>
            <a:r>
              <a:rPr lang="nl-NL" dirty="0"/>
              <a:t/>
            </a:r>
            <a:br>
              <a:rPr lang="nl-NL" dirty="0"/>
            </a:br>
            <a:r>
              <a:rPr lang="nl-NL" dirty="0"/>
              <a:t>        }</a:t>
            </a:r>
            <a:r>
              <a:rPr lang="nl-NL" b="1" dirty="0" err="1"/>
              <a:t>else</a:t>
            </a:r>
            <a:r>
              <a:rPr lang="nl-NL" b="1" dirty="0"/>
              <a:t> </a:t>
            </a:r>
            <a:r>
              <a:rPr lang="nl-NL" b="1" dirty="0" err="1"/>
              <a:t>if</a:t>
            </a:r>
            <a:r>
              <a:rPr lang="nl-NL" b="1" dirty="0"/>
              <a:t> </a:t>
            </a:r>
            <a:r>
              <a:rPr lang="nl-NL" dirty="0"/>
              <a:t>(</a:t>
            </a:r>
            <a:r>
              <a:rPr lang="nl-NL" dirty="0" err="1"/>
              <a:t>columnI</a:t>
            </a:r>
            <a:r>
              <a:rPr lang="nl-NL" dirty="0"/>
              <a:t> &gt;= 1)</a:t>
            </a:r>
            <a:br>
              <a:rPr lang="nl-NL" dirty="0"/>
            </a:br>
            <a:r>
              <a:rPr lang="nl-NL" dirty="0"/>
              <a:t>        {</a:t>
            </a:r>
            <a:br>
              <a:rPr lang="nl-NL" dirty="0"/>
            </a:br>
            <a:r>
              <a:rPr lang="nl-NL" dirty="0"/>
              <a:t>            </a:t>
            </a:r>
            <a:r>
              <a:rPr lang="nl-NL" dirty="0" err="1"/>
              <a:t>bord.setValue</a:t>
            </a:r>
            <a:r>
              <a:rPr lang="nl-NL" dirty="0"/>
              <a:t>(</a:t>
            </a:r>
            <a:r>
              <a:rPr lang="nl-NL" dirty="0" err="1"/>
              <a:t>rowI</a:t>
            </a:r>
            <a:r>
              <a:rPr lang="nl-NL" dirty="0"/>
              <a:t>, </a:t>
            </a:r>
            <a:r>
              <a:rPr lang="nl-NL" dirty="0" err="1"/>
              <a:t>columnI</a:t>
            </a:r>
            <a:r>
              <a:rPr lang="nl-NL" dirty="0"/>
              <a:t>, 0, </a:t>
            </a:r>
            <a:r>
              <a:rPr lang="nl-NL" b="1" dirty="0" err="1"/>
              <a:t>false</a:t>
            </a:r>
            <a:r>
              <a:rPr lang="nl-NL" dirty="0"/>
              <a:t>);</a:t>
            </a:r>
            <a:br>
              <a:rPr lang="nl-NL" dirty="0"/>
            </a:br>
            <a:r>
              <a:rPr lang="nl-NL" dirty="0"/>
              <a:t>            </a:t>
            </a:r>
            <a:r>
              <a:rPr lang="nl-NL" dirty="0" err="1"/>
              <a:t>columnI</a:t>
            </a:r>
            <a:r>
              <a:rPr lang="nl-NL" dirty="0"/>
              <a:t> = </a:t>
            </a:r>
            <a:r>
              <a:rPr lang="nl-NL" dirty="0" err="1"/>
              <a:t>columnI</a:t>
            </a:r>
            <a:r>
              <a:rPr lang="nl-NL" dirty="0"/>
              <a:t> - 2;</a:t>
            </a:r>
            <a:br>
              <a:rPr lang="nl-NL" dirty="0"/>
            </a:br>
            <a:r>
              <a:rPr lang="nl-NL" dirty="0"/>
              <a:t>            </a:t>
            </a:r>
            <a:r>
              <a:rPr lang="nl-NL" dirty="0" err="1"/>
              <a:t>goBack</a:t>
            </a:r>
            <a:r>
              <a:rPr lang="nl-NL" dirty="0"/>
              <a:t> = </a:t>
            </a:r>
            <a:r>
              <a:rPr lang="nl-NL" b="1" dirty="0" err="1"/>
              <a:t>true</a:t>
            </a:r>
            <a:r>
              <a:rPr lang="nl-NL" dirty="0"/>
              <a:t>;</a:t>
            </a:r>
            <a:br>
              <a:rPr lang="nl-NL" dirty="0"/>
            </a:br>
            <a:r>
              <a:rPr lang="nl-NL" dirty="0"/>
              <a:t>            </a:t>
            </a:r>
            <a:r>
              <a:rPr lang="nl-NL" b="1" dirty="0"/>
              <a:t>break</a:t>
            </a:r>
            <a:r>
              <a:rPr lang="nl-NL" dirty="0"/>
              <a:t>;</a:t>
            </a:r>
            <a:br>
              <a:rPr lang="nl-NL" dirty="0"/>
            </a:br>
            <a:r>
              <a:rPr lang="nl-NL" dirty="0"/>
              <a:t>        } </a:t>
            </a:r>
            <a:r>
              <a:rPr lang="nl-NL" b="1" dirty="0" err="1"/>
              <a:t>else</a:t>
            </a:r>
            <a:r>
              <a:rPr lang="nl-NL" b="1" dirty="0"/>
              <a:t> </a:t>
            </a:r>
            <a:r>
              <a:rPr lang="nl-NL" b="1" dirty="0" err="1"/>
              <a:t>if</a:t>
            </a:r>
            <a:r>
              <a:rPr lang="nl-NL" b="1" dirty="0"/>
              <a:t> </a:t>
            </a:r>
            <a:r>
              <a:rPr lang="nl-NL" dirty="0"/>
              <a:t>(</a:t>
            </a:r>
            <a:r>
              <a:rPr lang="nl-NL" dirty="0" err="1"/>
              <a:t>rowI</a:t>
            </a:r>
            <a:r>
              <a:rPr lang="nl-NL" dirty="0"/>
              <a:t> &gt;= 1)</a:t>
            </a:r>
            <a:br>
              <a:rPr lang="nl-NL" dirty="0"/>
            </a:br>
            <a:r>
              <a:rPr lang="nl-NL" dirty="0"/>
              <a:t>        {</a:t>
            </a:r>
            <a:br>
              <a:rPr lang="nl-NL" dirty="0"/>
            </a:br>
            <a:r>
              <a:rPr lang="nl-NL" dirty="0"/>
              <a:t>            </a:t>
            </a:r>
            <a:r>
              <a:rPr lang="nl-NL" dirty="0" err="1"/>
              <a:t>bord.setValue</a:t>
            </a:r>
            <a:r>
              <a:rPr lang="nl-NL" dirty="0"/>
              <a:t>(</a:t>
            </a:r>
            <a:r>
              <a:rPr lang="nl-NL" dirty="0" err="1"/>
              <a:t>rowI</a:t>
            </a:r>
            <a:r>
              <a:rPr lang="nl-NL" dirty="0"/>
              <a:t>, </a:t>
            </a:r>
            <a:r>
              <a:rPr lang="nl-NL" dirty="0" err="1"/>
              <a:t>columnI</a:t>
            </a:r>
            <a:r>
              <a:rPr lang="nl-NL" dirty="0"/>
              <a:t>, 0, </a:t>
            </a:r>
            <a:r>
              <a:rPr lang="nl-NL" b="1" dirty="0" err="1"/>
              <a:t>false</a:t>
            </a:r>
            <a:r>
              <a:rPr lang="nl-NL" dirty="0"/>
              <a:t>);</a:t>
            </a:r>
            <a:br>
              <a:rPr lang="nl-NL" dirty="0"/>
            </a:br>
            <a:r>
              <a:rPr lang="nl-NL" dirty="0"/>
              <a:t>            </a:t>
            </a:r>
            <a:r>
              <a:rPr lang="nl-NL" dirty="0" err="1"/>
              <a:t>rowI</a:t>
            </a:r>
            <a:r>
              <a:rPr lang="nl-NL" dirty="0"/>
              <a:t> = </a:t>
            </a:r>
            <a:r>
              <a:rPr lang="nl-NL" dirty="0" err="1"/>
              <a:t>rowI</a:t>
            </a:r>
            <a:r>
              <a:rPr lang="nl-NL" dirty="0"/>
              <a:t> - 1;</a:t>
            </a:r>
            <a:br>
              <a:rPr lang="nl-NL" dirty="0"/>
            </a:br>
            <a:r>
              <a:rPr lang="nl-NL" dirty="0"/>
              <a:t>            </a:t>
            </a:r>
            <a:r>
              <a:rPr lang="nl-NL" dirty="0" err="1"/>
              <a:t>columnI</a:t>
            </a:r>
            <a:r>
              <a:rPr lang="nl-NL" dirty="0"/>
              <a:t> = </a:t>
            </a:r>
            <a:r>
              <a:rPr lang="nl-NL" dirty="0" err="1"/>
              <a:t>size</a:t>
            </a:r>
            <a:r>
              <a:rPr lang="nl-NL" dirty="0"/>
              <a:t> - 2;</a:t>
            </a:r>
            <a:br>
              <a:rPr lang="nl-NL" dirty="0"/>
            </a:br>
            <a:r>
              <a:rPr lang="nl-NL" dirty="0"/>
              <a:t>            </a:t>
            </a:r>
            <a:r>
              <a:rPr lang="nl-NL" dirty="0" err="1"/>
              <a:t>goBack</a:t>
            </a:r>
            <a:r>
              <a:rPr lang="nl-NL" dirty="0"/>
              <a:t> = </a:t>
            </a:r>
            <a:r>
              <a:rPr lang="nl-NL" b="1" dirty="0" err="1"/>
              <a:t>true</a:t>
            </a:r>
            <a:r>
              <a:rPr lang="nl-NL" dirty="0"/>
              <a:t>;</a:t>
            </a:r>
            <a:br>
              <a:rPr lang="nl-NL" dirty="0"/>
            </a:br>
            <a:r>
              <a:rPr lang="nl-NL" dirty="0"/>
              <a:t>            </a:t>
            </a:r>
            <a:r>
              <a:rPr lang="nl-NL" b="1" dirty="0"/>
              <a:t>break</a:t>
            </a:r>
            <a:r>
              <a:rPr lang="nl-NL" dirty="0"/>
              <a:t>;</a:t>
            </a:r>
            <a:br>
              <a:rPr lang="nl-NL" dirty="0"/>
            </a:br>
            <a:r>
              <a:rPr lang="nl-NL" dirty="0"/>
              <a:t>        }</a:t>
            </a:r>
            <a:br>
              <a:rPr lang="nl-NL" dirty="0"/>
            </a:br>
            <a:r>
              <a:rPr lang="nl-NL" dirty="0"/>
              <a:t>    }</a:t>
            </a:r>
            <a:br>
              <a:rPr lang="nl-NL" dirty="0"/>
            </a:br>
            <a:r>
              <a:rPr lang="nl-NL" dirty="0"/>
              <a:t>} </a:t>
            </a:r>
            <a:r>
              <a:rPr lang="nl-NL" b="1" dirty="0" err="1"/>
              <a:t>else</a:t>
            </a:r>
            <a:r>
              <a:rPr lang="nl-NL" b="1" dirty="0"/>
              <a:t> </a:t>
            </a:r>
            <a:r>
              <a:rPr lang="nl-NL" b="1" dirty="0" err="1"/>
              <a:t>if</a:t>
            </a:r>
            <a:r>
              <a:rPr lang="nl-NL" b="1" dirty="0"/>
              <a:t> </a:t>
            </a:r>
            <a:r>
              <a:rPr lang="nl-NL" dirty="0"/>
              <a:t>(</a:t>
            </a:r>
            <a:r>
              <a:rPr lang="nl-NL" dirty="0" err="1"/>
              <a:t>goBack</a:t>
            </a:r>
            <a:r>
              <a:rPr lang="nl-NL" dirty="0"/>
              <a:t> == </a:t>
            </a:r>
            <a:r>
              <a:rPr lang="nl-NL" b="1" dirty="0" err="1"/>
              <a:t>true</a:t>
            </a:r>
            <a:r>
              <a:rPr lang="nl-NL" dirty="0"/>
              <a:t>)</a:t>
            </a:r>
            <a:br>
              <a:rPr lang="nl-NL" dirty="0"/>
            </a:br>
            <a:r>
              <a:rPr lang="nl-NL" dirty="0"/>
              <a:t>{</a:t>
            </a:r>
            <a:br>
              <a:rPr lang="nl-NL" dirty="0"/>
            </a:br>
            <a:r>
              <a:rPr lang="nl-NL" dirty="0"/>
              <a:t>    </a:t>
            </a:r>
            <a:r>
              <a:rPr lang="nl-NL" b="1" dirty="0" err="1"/>
              <a:t>if</a:t>
            </a:r>
            <a:r>
              <a:rPr lang="nl-NL" b="1" dirty="0"/>
              <a:t> </a:t>
            </a:r>
            <a:r>
              <a:rPr lang="nl-NL" dirty="0"/>
              <a:t>(</a:t>
            </a:r>
            <a:r>
              <a:rPr lang="nl-NL" dirty="0" err="1"/>
              <a:t>columnI</a:t>
            </a:r>
            <a:r>
              <a:rPr lang="nl-NL" dirty="0"/>
              <a:t> &gt;= 1)</a:t>
            </a:r>
            <a:br>
              <a:rPr lang="nl-NL" dirty="0"/>
            </a:br>
            <a:r>
              <a:rPr lang="nl-NL" dirty="0"/>
              <a:t>    {</a:t>
            </a:r>
            <a:br>
              <a:rPr lang="nl-NL" dirty="0"/>
            </a:br>
            <a:r>
              <a:rPr lang="nl-NL" dirty="0"/>
              <a:t>        </a:t>
            </a:r>
            <a:r>
              <a:rPr lang="nl-NL" dirty="0" err="1"/>
              <a:t>columnI</a:t>
            </a:r>
            <a:r>
              <a:rPr lang="nl-NL" dirty="0"/>
              <a:t> = </a:t>
            </a:r>
            <a:r>
              <a:rPr lang="nl-NL" dirty="0" err="1"/>
              <a:t>columnI</a:t>
            </a:r>
            <a:r>
              <a:rPr lang="nl-NL" dirty="0"/>
              <a:t> - 2;</a:t>
            </a:r>
            <a:br>
              <a:rPr lang="nl-NL" dirty="0"/>
            </a:br>
            <a:r>
              <a:rPr lang="nl-NL" dirty="0"/>
              <a:t>        </a:t>
            </a:r>
            <a:r>
              <a:rPr lang="nl-NL" dirty="0" err="1"/>
              <a:t>goBack</a:t>
            </a:r>
            <a:r>
              <a:rPr lang="nl-NL" dirty="0"/>
              <a:t> = </a:t>
            </a:r>
            <a:r>
              <a:rPr lang="nl-NL" b="1" dirty="0" err="1"/>
              <a:t>true</a:t>
            </a:r>
            <a:r>
              <a:rPr lang="nl-NL" dirty="0"/>
              <a:t>;</a:t>
            </a:r>
            <a:br>
              <a:rPr lang="nl-NL" dirty="0"/>
            </a:br>
            <a:r>
              <a:rPr lang="nl-NL" dirty="0"/>
              <a:t>    } </a:t>
            </a:r>
            <a:r>
              <a:rPr lang="nl-NL" b="1" dirty="0" err="1"/>
              <a:t>else</a:t>
            </a:r>
            <a:r>
              <a:rPr lang="nl-NL" b="1" dirty="0"/>
              <a:t> </a:t>
            </a:r>
            <a:r>
              <a:rPr lang="nl-NL" b="1" dirty="0" err="1"/>
              <a:t>if</a:t>
            </a:r>
            <a:r>
              <a:rPr lang="nl-NL" b="1" dirty="0"/>
              <a:t> </a:t>
            </a:r>
            <a:r>
              <a:rPr lang="nl-NL" dirty="0"/>
              <a:t>(</a:t>
            </a:r>
            <a:r>
              <a:rPr lang="nl-NL" dirty="0" err="1"/>
              <a:t>rowI</a:t>
            </a:r>
            <a:r>
              <a:rPr lang="nl-NL" dirty="0"/>
              <a:t> &gt;= 1)</a:t>
            </a:r>
            <a:br>
              <a:rPr lang="nl-NL" dirty="0"/>
            </a:br>
            <a:r>
              <a:rPr lang="nl-NL" dirty="0"/>
              <a:t>    {</a:t>
            </a:r>
            <a:br>
              <a:rPr lang="nl-NL" dirty="0"/>
            </a:br>
            <a:r>
              <a:rPr lang="nl-NL" dirty="0"/>
              <a:t>        </a:t>
            </a:r>
            <a:r>
              <a:rPr lang="nl-NL" dirty="0" err="1"/>
              <a:t>rowI</a:t>
            </a:r>
            <a:r>
              <a:rPr lang="nl-NL" dirty="0"/>
              <a:t> = </a:t>
            </a:r>
            <a:r>
              <a:rPr lang="nl-NL" dirty="0" err="1"/>
              <a:t>rowI</a:t>
            </a:r>
            <a:r>
              <a:rPr lang="nl-NL" dirty="0"/>
              <a:t> - 1;</a:t>
            </a:r>
            <a:br>
              <a:rPr lang="nl-NL" dirty="0"/>
            </a:br>
            <a:r>
              <a:rPr lang="nl-NL" dirty="0"/>
              <a:t>        </a:t>
            </a:r>
            <a:r>
              <a:rPr lang="nl-NL" dirty="0" err="1"/>
              <a:t>columnI</a:t>
            </a:r>
            <a:r>
              <a:rPr lang="nl-NL" dirty="0"/>
              <a:t> = </a:t>
            </a:r>
            <a:r>
              <a:rPr lang="nl-NL" dirty="0" err="1"/>
              <a:t>size</a:t>
            </a:r>
            <a:r>
              <a:rPr lang="nl-NL" dirty="0"/>
              <a:t> - 2;</a:t>
            </a:r>
            <a:br>
              <a:rPr lang="nl-NL" dirty="0"/>
            </a:br>
            <a:r>
              <a:rPr lang="nl-NL" dirty="0"/>
              <a:t>        </a:t>
            </a:r>
            <a:r>
              <a:rPr lang="nl-NL" dirty="0" err="1"/>
              <a:t>goBack</a:t>
            </a:r>
            <a:r>
              <a:rPr lang="nl-NL" dirty="0"/>
              <a:t> = </a:t>
            </a:r>
            <a:r>
              <a:rPr lang="nl-NL" b="1" dirty="0" err="1"/>
              <a:t>true</a:t>
            </a:r>
            <a:r>
              <a:rPr lang="nl-NL" dirty="0"/>
              <a:t>;</a:t>
            </a:r>
            <a:br>
              <a:rPr lang="nl-NL" dirty="0"/>
            </a:br>
            <a:r>
              <a:rPr lang="nl-NL" dirty="0"/>
              <a:t>    } </a:t>
            </a:r>
            <a:r>
              <a:rPr lang="nl-NL" b="1" dirty="0" err="1"/>
              <a:t>else</a:t>
            </a:r>
            <a:r>
              <a:rPr lang="nl-NL" dirty="0"/>
              <a:t>{</a:t>
            </a:r>
            <a:br>
              <a:rPr lang="nl-NL" dirty="0"/>
            </a:br>
            <a:r>
              <a:rPr lang="nl-NL" dirty="0"/>
              <a:t>        </a:t>
            </a:r>
            <a:r>
              <a:rPr lang="nl-NL" dirty="0" err="1"/>
              <a:t>rowI</a:t>
            </a:r>
            <a:r>
              <a:rPr lang="nl-NL" dirty="0"/>
              <a:t> = </a:t>
            </a:r>
            <a:r>
              <a:rPr lang="nl-NL" dirty="0" err="1"/>
              <a:t>size</a:t>
            </a:r>
            <a:r>
              <a:rPr lang="nl-NL" dirty="0"/>
              <a:t>;</a:t>
            </a:r>
            <a:br>
              <a:rPr lang="nl-NL" dirty="0"/>
            </a:br>
            <a:r>
              <a:rPr lang="nl-NL" dirty="0"/>
              <a:t>        </a:t>
            </a:r>
            <a:r>
              <a:rPr lang="nl-NL" dirty="0" err="1"/>
              <a:t>columnI</a:t>
            </a:r>
            <a:r>
              <a:rPr lang="nl-NL" dirty="0"/>
              <a:t> = </a:t>
            </a:r>
            <a:r>
              <a:rPr lang="nl-NL" dirty="0" err="1"/>
              <a:t>size</a:t>
            </a:r>
            <a:r>
              <a:rPr lang="nl-NL" dirty="0"/>
              <a:t>;</a:t>
            </a:r>
            <a:br>
              <a:rPr lang="nl-NL" dirty="0"/>
            </a:br>
            <a:r>
              <a:rPr lang="nl-NL" dirty="0"/>
              <a:t>        </a:t>
            </a:r>
            <a:r>
              <a:rPr lang="nl-NL" dirty="0" err="1"/>
              <a:t>System.</a:t>
            </a:r>
            <a:r>
              <a:rPr lang="nl-NL" b="1" i="1" dirty="0" err="1"/>
              <a:t>out</a:t>
            </a:r>
            <a:r>
              <a:rPr lang="nl-NL" dirty="0" err="1"/>
              <a:t>.println</a:t>
            </a:r>
            <a:r>
              <a:rPr lang="nl-NL" dirty="0"/>
              <a:t>(</a:t>
            </a:r>
            <a:r>
              <a:rPr lang="nl-NL" b="1" dirty="0"/>
              <a:t>"</a:t>
            </a:r>
            <a:r>
              <a:rPr lang="nl-NL" b="1" dirty="0" err="1"/>
              <a:t>This</a:t>
            </a:r>
            <a:r>
              <a:rPr lang="nl-NL" b="1" dirty="0"/>
              <a:t> </a:t>
            </a:r>
            <a:r>
              <a:rPr lang="nl-NL" b="1" dirty="0" err="1"/>
              <a:t>puzzle</a:t>
            </a:r>
            <a:r>
              <a:rPr lang="nl-NL" b="1" dirty="0"/>
              <a:t> </a:t>
            </a:r>
            <a:r>
              <a:rPr lang="nl-NL" b="1" dirty="0" err="1"/>
              <a:t>cannot</a:t>
            </a:r>
            <a:r>
              <a:rPr lang="nl-NL" b="1" dirty="0"/>
              <a:t> </a:t>
            </a:r>
            <a:r>
              <a:rPr lang="nl-NL" b="1" dirty="0" err="1"/>
              <a:t>be</a:t>
            </a:r>
            <a:r>
              <a:rPr lang="nl-NL" b="1" dirty="0"/>
              <a:t> </a:t>
            </a:r>
            <a:r>
              <a:rPr lang="nl-NL" b="1" dirty="0" err="1"/>
              <a:t>solved</a:t>
            </a:r>
            <a:r>
              <a:rPr lang="nl-NL" b="1" dirty="0"/>
              <a:t>!!"</a:t>
            </a:r>
            <a:r>
              <a:rPr lang="nl-NL" dirty="0"/>
              <a:t>);</a:t>
            </a:r>
            <a:br>
              <a:rPr lang="nl-NL" dirty="0"/>
            </a:br>
            <a:r>
              <a:rPr lang="nl-NL" dirty="0"/>
              <a:t>        </a:t>
            </a:r>
            <a:r>
              <a:rPr lang="nl-NL" b="1" dirty="0"/>
              <a:t>break</a:t>
            </a:r>
            <a:r>
              <a:rPr lang="nl-NL" dirty="0"/>
              <a:t>;</a:t>
            </a:r>
            <a:br>
              <a:rPr lang="nl-NL" dirty="0"/>
            </a:br>
            <a:r>
              <a:rPr lang="nl-NL" dirty="0"/>
              <a:t>    }</a:t>
            </a:r>
          </a:p>
        </p:txBody>
      </p:sp>
      <p:sp>
        <p:nvSpPr>
          <p:cNvPr id="3" name="Titel 2"/>
          <p:cNvSpPr>
            <a:spLocks noGrp="1"/>
          </p:cNvSpPr>
          <p:nvPr>
            <p:ph type="title"/>
          </p:nvPr>
        </p:nvSpPr>
        <p:spPr/>
        <p:txBody>
          <a:bodyPr>
            <a:normAutofit/>
          </a:bodyPr>
          <a:lstStyle/>
          <a:p>
            <a:r>
              <a:rPr lang="nl-NL" dirty="0" smtClean="0"/>
              <a:t>Het resultaat</a:t>
            </a:r>
            <a:endParaRPr lang="nl-NL" dirty="0"/>
          </a:p>
        </p:txBody>
      </p:sp>
    </p:spTree>
    <p:extLst>
      <p:ext uri="{BB962C8B-B14F-4D97-AF65-F5344CB8AC3E}">
        <p14:creationId xmlns:p14="http://schemas.microsoft.com/office/powerpoint/2010/main" val="3559860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TotalTime>
  <Words>119</Words>
  <Application>Microsoft Office PowerPoint</Application>
  <PresentationFormat>Diavoorstelling (4:3)</PresentationFormat>
  <Paragraphs>17</Paragraphs>
  <Slides>5</Slides>
  <Notes>1</Notes>
  <HiddenSlides>0</HiddenSlides>
  <MMClips>0</MMClips>
  <ScaleCrop>false</ScaleCrop>
  <HeadingPairs>
    <vt:vector size="4" baseType="variant">
      <vt:variant>
        <vt:lpstr>Thema</vt:lpstr>
      </vt:variant>
      <vt:variant>
        <vt:i4>1</vt:i4>
      </vt:variant>
      <vt:variant>
        <vt:lpstr>Diatitels</vt:lpstr>
      </vt:variant>
      <vt:variant>
        <vt:i4>5</vt:i4>
      </vt:variant>
    </vt:vector>
  </HeadingPairs>
  <TitlesOfParts>
    <vt:vector size="6" baseType="lpstr">
      <vt:lpstr>Concours</vt:lpstr>
      <vt:lpstr>Week 3 – Brute Force</vt:lpstr>
      <vt:lpstr>De opdracht</vt:lpstr>
      <vt:lpstr>De uitvoering</vt:lpstr>
      <vt:lpstr>Het resultaat</vt:lpstr>
      <vt:lpstr>Het resultaat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Partitions</dc:title>
  <dc:creator>Remco van Alen</dc:creator>
  <cp:lastModifiedBy>Remco van Alen</cp:lastModifiedBy>
  <cp:revision>8</cp:revision>
  <dcterms:created xsi:type="dcterms:W3CDTF">2015-11-12T06:26:13Z</dcterms:created>
  <dcterms:modified xsi:type="dcterms:W3CDTF">2015-12-03T08:08:41Z</dcterms:modified>
</cp:coreProperties>
</file>