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57" r:id="rId3"/>
    <p:sldId id="258" r:id="rId4"/>
    <p:sldId id="259" r:id="rId5"/>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533" autoAdjust="0"/>
  </p:normalViewPr>
  <p:slideViewPr>
    <p:cSldViewPr>
      <p:cViewPr varScale="1">
        <p:scale>
          <a:sx n="107" d="100"/>
          <a:sy n="107" d="100"/>
        </p:scale>
        <p:origin x="-1770"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2C35BB-CE26-44D7-B5D9-25A8FB5F8715}" type="datetimeFigureOut">
              <a:rPr lang="nl-NL" smtClean="0"/>
              <a:t>17-11-2015</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233F3E-1C4B-429B-9F83-6A9DE0479BD9}" type="slidenum">
              <a:rPr lang="nl-NL" smtClean="0"/>
              <a:t>‹nr.›</a:t>
            </a:fld>
            <a:endParaRPr lang="nl-NL"/>
          </a:p>
        </p:txBody>
      </p:sp>
    </p:spTree>
    <p:extLst>
      <p:ext uri="{BB962C8B-B14F-4D97-AF65-F5344CB8AC3E}">
        <p14:creationId xmlns:p14="http://schemas.microsoft.com/office/powerpoint/2010/main" val="4233849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Eerst is een de oplossing van getal 7 uitgeschreven om een patroon te ontdekken. Toen werd duidelijk dat er voor elk eerste getal gekeken moest worden naar alle mogelijkheden met getallen die niet groter mochten zijn dan het eerste getal. Op deze manier worden dubbele resultaten voorkomen.</a:t>
            </a:r>
          </a:p>
          <a:p>
            <a:endParaRPr lang="nl-NL" dirty="0"/>
          </a:p>
        </p:txBody>
      </p:sp>
      <p:sp>
        <p:nvSpPr>
          <p:cNvPr id="4" name="Tijdelijke aanduiding voor dianummer 3"/>
          <p:cNvSpPr>
            <a:spLocks noGrp="1"/>
          </p:cNvSpPr>
          <p:nvPr>
            <p:ph type="sldNum" sz="quarter" idx="10"/>
          </p:nvPr>
        </p:nvSpPr>
        <p:spPr/>
        <p:txBody>
          <a:bodyPr/>
          <a:lstStyle/>
          <a:p>
            <a:fld id="{55233F3E-1C4B-429B-9F83-6A9DE0479BD9}" type="slidenum">
              <a:rPr lang="nl-NL" smtClean="0"/>
              <a:t>3</a:t>
            </a:fld>
            <a:endParaRPr lang="nl-NL"/>
          </a:p>
        </p:txBody>
      </p:sp>
    </p:spTree>
    <p:extLst>
      <p:ext uri="{BB962C8B-B14F-4D97-AF65-F5344CB8AC3E}">
        <p14:creationId xmlns:p14="http://schemas.microsoft.com/office/powerpoint/2010/main" val="28009206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10" name="Rechthoekige driehoek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el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nl-NL" smtClean="0"/>
              <a:t>Klik om de stijl te bewerken</a:t>
            </a:r>
            <a:endParaRPr kumimoji="0" lang="en-US"/>
          </a:p>
        </p:txBody>
      </p:sp>
      <p:sp>
        <p:nvSpPr>
          <p:cNvPr id="17" name="Ondertitel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nl-NL" smtClean="0"/>
              <a:t>Klik om de ondertitelstijl van het model te bewerken</a:t>
            </a:r>
            <a:endParaRPr kumimoji="0" lang="en-US"/>
          </a:p>
        </p:txBody>
      </p:sp>
      <p:grpSp>
        <p:nvGrpSpPr>
          <p:cNvPr id="2" name="Groep 1"/>
          <p:cNvGrpSpPr/>
          <p:nvPr/>
        </p:nvGrpSpPr>
        <p:grpSpPr>
          <a:xfrm>
            <a:off x="-3765" y="4953000"/>
            <a:ext cx="9147765" cy="1912088"/>
            <a:chOff x="-3765" y="4832896"/>
            <a:chExt cx="9147765" cy="2032192"/>
          </a:xfrm>
        </p:grpSpPr>
        <p:sp>
          <p:nvSpPr>
            <p:cNvPr id="7" name="Vrije v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Vrije v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Vrije v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Rechte verbindingslijn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Tijdelijke aanduiding voor datum 29"/>
          <p:cNvSpPr>
            <a:spLocks noGrp="1"/>
          </p:cNvSpPr>
          <p:nvPr>
            <p:ph type="dt" sz="half" idx="10"/>
          </p:nvPr>
        </p:nvSpPr>
        <p:spPr/>
        <p:txBody>
          <a:bodyPr/>
          <a:lstStyle>
            <a:lvl1pPr>
              <a:defRPr>
                <a:solidFill>
                  <a:srgbClr val="FFFFFF"/>
                </a:solidFill>
              </a:defRPr>
            </a:lvl1pPr>
            <a:extLst/>
          </a:lstStyle>
          <a:p>
            <a:fld id="{92CFB954-93AE-443C-9105-0400A69CD1D8}" type="datetimeFigureOut">
              <a:rPr lang="nl-NL" smtClean="0"/>
              <a:t>17-11-2015</a:t>
            </a:fld>
            <a:endParaRPr lang="nl-NL"/>
          </a:p>
        </p:txBody>
      </p:sp>
      <p:sp>
        <p:nvSpPr>
          <p:cNvPr id="19" name="Tijdelijke aanduiding voor voettekst 18"/>
          <p:cNvSpPr>
            <a:spLocks noGrp="1"/>
          </p:cNvSpPr>
          <p:nvPr>
            <p:ph type="ftr" sz="quarter" idx="11"/>
          </p:nvPr>
        </p:nvSpPr>
        <p:spPr/>
        <p:txBody>
          <a:bodyPr/>
          <a:lstStyle>
            <a:lvl1pPr>
              <a:defRPr>
                <a:solidFill>
                  <a:schemeClr val="accent1">
                    <a:tint val="20000"/>
                  </a:schemeClr>
                </a:solidFill>
              </a:defRPr>
            </a:lvl1pPr>
            <a:extLst/>
          </a:lstStyle>
          <a:p>
            <a:endParaRPr lang="nl-NL"/>
          </a:p>
        </p:txBody>
      </p:sp>
      <p:sp>
        <p:nvSpPr>
          <p:cNvPr id="27" name="Tijdelijke aanduiding voor dianummer 26"/>
          <p:cNvSpPr>
            <a:spLocks noGrp="1"/>
          </p:cNvSpPr>
          <p:nvPr>
            <p:ph type="sldNum" sz="quarter" idx="12"/>
          </p:nvPr>
        </p:nvSpPr>
        <p:spPr/>
        <p:txBody>
          <a:bodyPr/>
          <a:lstStyle>
            <a:lvl1pPr>
              <a:defRPr>
                <a:solidFill>
                  <a:srgbClr val="FFFFFF"/>
                </a:solidFill>
              </a:defRPr>
            </a:lvl1pPr>
            <a:extLst/>
          </a:lstStyle>
          <a:p>
            <a:fld id="{8F544686-AEE4-4283-9629-1A8E88FA24A8}" type="slidenum">
              <a:rPr lang="nl-NL" smtClean="0"/>
              <a:t>‹nr.›</a:t>
            </a:fld>
            <a:endParaRPr lang="nl-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extLst/>
          </a:lstStyle>
          <a:p>
            <a:r>
              <a:rPr kumimoji="0" lang="nl-NL" smtClean="0"/>
              <a:t>Klik om de stijl te bewerken</a:t>
            </a:r>
            <a:endParaRPr kumimoji="0" lang="en-US"/>
          </a:p>
        </p:txBody>
      </p:sp>
      <p:sp>
        <p:nvSpPr>
          <p:cNvPr id="3" name="Tijdelijke aanduiding voor verticale tekst 2"/>
          <p:cNvSpPr>
            <a:spLocks noGrp="1"/>
          </p:cNvSpPr>
          <p:nvPr>
            <p:ph type="body" orient="vert" idx="1"/>
          </p:nvPr>
        </p:nvSpPr>
        <p:spPr>
          <a:xfrm>
            <a:off x="457200" y="1481329"/>
            <a:ext cx="8229600" cy="4386071"/>
          </a:xfrm>
        </p:spPr>
        <p:txBody>
          <a:bodyPr vert="eaVert"/>
          <a:lstStyle>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datum 3"/>
          <p:cNvSpPr>
            <a:spLocks noGrp="1"/>
          </p:cNvSpPr>
          <p:nvPr>
            <p:ph type="dt" sz="half" idx="10"/>
          </p:nvPr>
        </p:nvSpPr>
        <p:spPr/>
        <p:txBody>
          <a:bodyPr/>
          <a:lstStyle>
            <a:extLst/>
          </a:lstStyle>
          <a:p>
            <a:fld id="{92CFB954-93AE-443C-9105-0400A69CD1D8}" type="datetimeFigureOut">
              <a:rPr lang="nl-NL" smtClean="0"/>
              <a:t>17-11-2015</a:t>
            </a:fld>
            <a:endParaRPr lang="nl-NL"/>
          </a:p>
        </p:txBody>
      </p:sp>
      <p:sp>
        <p:nvSpPr>
          <p:cNvPr id="5" name="Tijdelijke aanduiding voor voettekst 4"/>
          <p:cNvSpPr>
            <a:spLocks noGrp="1"/>
          </p:cNvSpPr>
          <p:nvPr>
            <p:ph type="ftr" sz="quarter" idx="11"/>
          </p:nvPr>
        </p:nvSpPr>
        <p:spPr/>
        <p:txBody>
          <a:bodyPr/>
          <a:lstStyle>
            <a:extLst/>
          </a:lstStyle>
          <a:p>
            <a:endParaRPr lang="nl-NL"/>
          </a:p>
        </p:txBody>
      </p:sp>
      <p:sp>
        <p:nvSpPr>
          <p:cNvPr id="6" name="Tijdelijke aanduiding voor dianummer 5"/>
          <p:cNvSpPr>
            <a:spLocks noGrp="1"/>
          </p:cNvSpPr>
          <p:nvPr>
            <p:ph type="sldNum" sz="quarter" idx="12"/>
          </p:nvPr>
        </p:nvSpPr>
        <p:spPr/>
        <p:txBody>
          <a:bodyPr/>
          <a:lstStyle>
            <a:extLst/>
          </a:lstStyle>
          <a:p>
            <a:fld id="{8F544686-AEE4-4283-9629-1A8E88FA24A8}" type="slidenum">
              <a:rPr lang="nl-NL" smtClean="0"/>
              <a:t>‹nr.›</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844013" y="274640"/>
            <a:ext cx="1777470" cy="5592761"/>
          </a:xfrm>
        </p:spPr>
        <p:txBody>
          <a:bodyPr vert="eaVert"/>
          <a:lstStyle>
            <a:extLst/>
          </a:lstStyle>
          <a:p>
            <a:r>
              <a:rPr kumimoji="0" lang="nl-NL" smtClean="0"/>
              <a:t>Klik om de stijl te bewerken</a:t>
            </a:r>
            <a:endParaRPr kumimoji="0" lang="en-US"/>
          </a:p>
        </p:txBody>
      </p:sp>
      <p:sp>
        <p:nvSpPr>
          <p:cNvPr id="3" name="Tijdelijke aanduiding voor verticale tekst 2"/>
          <p:cNvSpPr>
            <a:spLocks noGrp="1"/>
          </p:cNvSpPr>
          <p:nvPr>
            <p:ph type="body" orient="vert" idx="1"/>
          </p:nvPr>
        </p:nvSpPr>
        <p:spPr>
          <a:xfrm>
            <a:off x="457200" y="274641"/>
            <a:ext cx="6324600" cy="5592760"/>
          </a:xfrm>
        </p:spPr>
        <p:txBody>
          <a:bodyPr vert="eaVert"/>
          <a:lstStyle>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datum 3"/>
          <p:cNvSpPr>
            <a:spLocks noGrp="1"/>
          </p:cNvSpPr>
          <p:nvPr>
            <p:ph type="dt" sz="half" idx="10"/>
          </p:nvPr>
        </p:nvSpPr>
        <p:spPr/>
        <p:txBody>
          <a:bodyPr/>
          <a:lstStyle>
            <a:extLst/>
          </a:lstStyle>
          <a:p>
            <a:fld id="{92CFB954-93AE-443C-9105-0400A69CD1D8}" type="datetimeFigureOut">
              <a:rPr lang="nl-NL" smtClean="0"/>
              <a:t>17-11-2015</a:t>
            </a:fld>
            <a:endParaRPr lang="nl-NL"/>
          </a:p>
        </p:txBody>
      </p:sp>
      <p:sp>
        <p:nvSpPr>
          <p:cNvPr id="5" name="Tijdelijke aanduiding voor voettekst 4"/>
          <p:cNvSpPr>
            <a:spLocks noGrp="1"/>
          </p:cNvSpPr>
          <p:nvPr>
            <p:ph type="ftr" sz="quarter" idx="11"/>
          </p:nvPr>
        </p:nvSpPr>
        <p:spPr/>
        <p:txBody>
          <a:bodyPr/>
          <a:lstStyle>
            <a:extLst/>
          </a:lstStyle>
          <a:p>
            <a:endParaRPr lang="nl-NL"/>
          </a:p>
        </p:txBody>
      </p:sp>
      <p:sp>
        <p:nvSpPr>
          <p:cNvPr id="6" name="Tijdelijke aanduiding voor dianummer 5"/>
          <p:cNvSpPr>
            <a:spLocks noGrp="1"/>
          </p:cNvSpPr>
          <p:nvPr>
            <p:ph type="sldNum" sz="quarter" idx="12"/>
          </p:nvPr>
        </p:nvSpPr>
        <p:spPr/>
        <p:txBody>
          <a:bodyPr/>
          <a:lstStyle>
            <a:extLst/>
          </a:lstStyle>
          <a:p>
            <a:fld id="{8F544686-AEE4-4283-9629-1A8E88FA24A8}" type="slidenum">
              <a:rPr lang="nl-NL" smtClean="0"/>
              <a:t>‹nr.›</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datum 3"/>
          <p:cNvSpPr>
            <a:spLocks noGrp="1"/>
          </p:cNvSpPr>
          <p:nvPr>
            <p:ph type="dt" sz="half" idx="10"/>
          </p:nvPr>
        </p:nvSpPr>
        <p:spPr/>
        <p:txBody>
          <a:bodyPr/>
          <a:lstStyle>
            <a:extLst/>
          </a:lstStyle>
          <a:p>
            <a:fld id="{92CFB954-93AE-443C-9105-0400A69CD1D8}" type="datetimeFigureOut">
              <a:rPr lang="nl-NL" smtClean="0"/>
              <a:t>17-11-2015</a:t>
            </a:fld>
            <a:endParaRPr lang="nl-NL"/>
          </a:p>
        </p:txBody>
      </p:sp>
      <p:sp>
        <p:nvSpPr>
          <p:cNvPr id="5" name="Tijdelijke aanduiding voor voettekst 4"/>
          <p:cNvSpPr>
            <a:spLocks noGrp="1"/>
          </p:cNvSpPr>
          <p:nvPr>
            <p:ph type="ftr" sz="quarter" idx="11"/>
          </p:nvPr>
        </p:nvSpPr>
        <p:spPr/>
        <p:txBody>
          <a:bodyPr/>
          <a:lstStyle>
            <a:extLst/>
          </a:lstStyle>
          <a:p>
            <a:endParaRPr lang="nl-NL"/>
          </a:p>
        </p:txBody>
      </p:sp>
      <p:sp>
        <p:nvSpPr>
          <p:cNvPr id="6" name="Tijdelijke aanduiding voor dianummer 5"/>
          <p:cNvSpPr>
            <a:spLocks noGrp="1"/>
          </p:cNvSpPr>
          <p:nvPr>
            <p:ph type="sldNum" sz="quarter" idx="12"/>
          </p:nvPr>
        </p:nvSpPr>
        <p:spPr/>
        <p:txBody>
          <a:bodyPr/>
          <a:lstStyle>
            <a:extLst/>
          </a:lstStyle>
          <a:p>
            <a:fld id="{8F544686-AEE4-4283-9629-1A8E88FA24A8}" type="slidenum">
              <a:rPr lang="nl-NL" smtClean="0"/>
              <a:t>‹nr.›</a:t>
            </a:fld>
            <a:endParaRPr lang="nl-NL"/>
          </a:p>
        </p:txBody>
      </p:sp>
      <p:sp>
        <p:nvSpPr>
          <p:cNvPr id="7" name="Titel 6"/>
          <p:cNvSpPr>
            <a:spLocks noGrp="1"/>
          </p:cNvSpPr>
          <p:nvPr>
            <p:ph type="title"/>
          </p:nvPr>
        </p:nvSpPr>
        <p:spPr/>
        <p:txBody>
          <a:bodyPr rtlCol="0"/>
          <a:lstStyle>
            <a:extLst/>
          </a:lstStyle>
          <a:p>
            <a:r>
              <a:rPr kumimoji="0" lang="nl-NL" smtClean="0"/>
              <a:t>Klik om de stijl te bewerken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bg>
      <p:bgRef idx="1002">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nl-NL" smtClean="0"/>
              <a:t>Klik om de stijl te bewerken</a:t>
            </a:r>
            <a:endParaRPr kumimoji="0" lang="en-US"/>
          </a:p>
        </p:txBody>
      </p:sp>
      <p:sp>
        <p:nvSpPr>
          <p:cNvPr id="3" name="Tijdelijke aanduiding voor tekst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nl-NL" smtClean="0"/>
              <a:t>Klik om de modelstijlen te bewerken</a:t>
            </a:r>
          </a:p>
        </p:txBody>
      </p:sp>
      <p:sp>
        <p:nvSpPr>
          <p:cNvPr id="4" name="Tijdelijke aanduiding voor datum 3"/>
          <p:cNvSpPr>
            <a:spLocks noGrp="1"/>
          </p:cNvSpPr>
          <p:nvPr>
            <p:ph type="dt" sz="half" idx="10"/>
          </p:nvPr>
        </p:nvSpPr>
        <p:spPr/>
        <p:txBody>
          <a:bodyPr/>
          <a:lstStyle>
            <a:extLst/>
          </a:lstStyle>
          <a:p>
            <a:fld id="{92CFB954-93AE-443C-9105-0400A69CD1D8}" type="datetimeFigureOut">
              <a:rPr lang="nl-NL" smtClean="0"/>
              <a:t>17-11-2015</a:t>
            </a:fld>
            <a:endParaRPr lang="nl-NL"/>
          </a:p>
        </p:txBody>
      </p:sp>
      <p:sp>
        <p:nvSpPr>
          <p:cNvPr id="5" name="Tijdelijke aanduiding voor voettekst 4"/>
          <p:cNvSpPr>
            <a:spLocks noGrp="1"/>
          </p:cNvSpPr>
          <p:nvPr>
            <p:ph type="ftr" sz="quarter" idx="11"/>
          </p:nvPr>
        </p:nvSpPr>
        <p:spPr/>
        <p:txBody>
          <a:bodyPr/>
          <a:lstStyle>
            <a:extLst/>
          </a:lstStyle>
          <a:p>
            <a:endParaRPr lang="nl-NL"/>
          </a:p>
        </p:txBody>
      </p:sp>
      <p:sp>
        <p:nvSpPr>
          <p:cNvPr id="6" name="Tijdelijke aanduiding voor dianummer 5"/>
          <p:cNvSpPr>
            <a:spLocks noGrp="1"/>
          </p:cNvSpPr>
          <p:nvPr>
            <p:ph type="sldNum" sz="quarter" idx="12"/>
          </p:nvPr>
        </p:nvSpPr>
        <p:spPr/>
        <p:txBody>
          <a:bodyPr/>
          <a:lstStyle>
            <a:extLst/>
          </a:lstStyle>
          <a:p>
            <a:fld id="{8F544686-AEE4-4283-9629-1A8E88FA24A8}" type="slidenum">
              <a:rPr lang="nl-NL" smtClean="0"/>
              <a:t>‹nr.›</a:t>
            </a:fld>
            <a:endParaRPr lang="nl-NL"/>
          </a:p>
        </p:txBody>
      </p:sp>
      <p:sp>
        <p:nvSpPr>
          <p:cNvPr id="7" name="Punthaak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Punthaak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bg>
      <p:bgRef idx="1002">
        <a:schemeClr val="bg1"/>
      </p:bgRef>
    </p:bg>
    <p:spTree>
      <p:nvGrpSpPr>
        <p:cNvPr id="1" name=""/>
        <p:cNvGrpSpPr/>
        <p:nvPr/>
      </p:nvGrpSpPr>
      <p:grpSpPr>
        <a:xfrm>
          <a:off x="0" y="0"/>
          <a:ext cx="0" cy="0"/>
          <a:chOff x="0" y="0"/>
          <a:chExt cx="0" cy="0"/>
        </a:xfrm>
      </p:grpSpPr>
      <p:sp>
        <p:nvSpPr>
          <p:cNvPr id="3" name="Tijdelijke aanduiding voor inhoud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inhoud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5" name="Tijdelijke aanduiding voor datum 4"/>
          <p:cNvSpPr>
            <a:spLocks noGrp="1"/>
          </p:cNvSpPr>
          <p:nvPr>
            <p:ph type="dt" sz="half" idx="10"/>
          </p:nvPr>
        </p:nvSpPr>
        <p:spPr/>
        <p:txBody>
          <a:bodyPr/>
          <a:lstStyle>
            <a:extLst/>
          </a:lstStyle>
          <a:p>
            <a:fld id="{92CFB954-93AE-443C-9105-0400A69CD1D8}" type="datetimeFigureOut">
              <a:rPr lang="nl-NL" smtClean="0"/>
              <a:t>17-11-2015</a:t>
            </a:fld>
            <a:endParaRPr lang="nl-NL"/>
          </a:p>
        </p:txBody>
      </p:sp>
      <p:sp>
        <p:nvSpPr>
          <p:cNvPr id="6" name="Tijdelijke aanduiding voor voettekst 5"/>
          <p:cNvSpPr>
            <a:spLocks noGrp="1"/>
          </p:cNvSpPr>
          <p:nvPr>
            <p:ph type="ftr" sz="quarter" idx="11"/>
          </p:nvPr>
        </p:nvSpPr>
        <p:spPr/>
        <p:txBody>
          <a:bodyPr/>
          <a:lstStyle>
            <a:extLst/>
          </a:lstStyle>
          <a:p>
            <a:endParaRPr lang="nl-NL"/>
          </a:p>
        </p:txBody>
      </p:sp>
      <p:sp>
        <p:nvSpPr>
          <p:cNvPr id="7" name="Tijdelijke aanduiding voor dianummer 6"/>
          <p:cNvSpPr>
            <a:spLocks noGrp="1"/>
          </p:cNvSpPr>
          <p:nvPr>
            <p:ph type="sldNum" sz="quarter" idx="12"/>
          </p:nvPr>
        </p:nvSpPr>
        <p:spPr/>
        <p:txBody>
          <a:bodyPr/>
          <a:lstStyle>
            <a:extLst/>
          </a:lstStyle>
          <a:p>
            <a:fld id="{8F544686-AEE4-4283-9629-1A8E88FA24A8}" type="slidenum">
              <a:rPr lang="nl-NL" smtClean="0"/>
              <a:t>‹nr.›</a:t>
            </a:fld>
            <a:endParaRPr lang="nl-NL"/>
          </a:p>
        </p:txBody>
      </p:sp>
      <p:sp>
        <p:nvSpPr>
          <p:cNvPr id="8" name="Titel 7"/>
          <p:cNvSpPr>
            <a:spLocks noGrp="1"/>
          </p:cNvSpPr>
          <p:nvPr>
            <p:ph type="title"/>
          </p:nvPr>
        </p:nvSpPr>
        <p:spPr/>
        <p:txBody>
          <a:bodyPr rtlCol="0"/>
          <a:lstStyle>
            <a:extLst/>
          </a:lstStyle>
          <a:p>
            <a:r>
              <a:rPr kumimoji="0" lang="nl-NL" smtClean="0"/>
              <a:t>Klik om de stijl te bewerken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Vergelijking">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8229600" cy="1143000"/>
          </a:xfrm>
        </p:spPr>
        <p:txBody>
          <a:bodyPr anchor="ctr"/>
          <a:lstStyle>
            <a:lvl1pPr>
              <a:defRPr/>
            </a:lvl1pPr>
            <a:extLst/>
          </a:lstStyle>
          <a:p>
            <a:r>
              <a:rPr kumimoji="0" lang="nl-NL" smtClean="0"/>
              <a:t>Klik om de stijl te bewerken</a:t>
            </a:r>
            <a:endParaRPr kumimoji="0" lang="en-US"/>
          </a:p>
        </p:txBody>
      </p:sp>
      <p:sp>
        <p:nvSpPr>
          <p:cNvPr id="3" name="Tijdelijke aanduiding voor tekst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nl-NL" smtClean="0"/>
              <a:t>Klik om de modelstijlen te bewerken</a:t>
            </a:r>
          </a:p>
        </p:txBody>
      </p:sp>
      <p:sp>
        <p:nvSpPr>
          <p:cNvPr id="4" name="Tijdelijke aanduiding voor tekst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nl-NL" smtClean="0"/>
              <a:t>Klik om de modelstijlen te bewerken</a:t>
            </a:r>
          </a:p>
        </p:txBody>
      </p:sp>
      <p:sp>
        <p:nvSpPr>
          <p:cNvPr id="5" name="Tijdelijke aanduiding voor inhoud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6" name="Tijdelijke aanduiding voor inhoud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7" name="Tijdelijke aanduiding voor datum 6"/>
          <p:cNvSpPr>
            <a:spLocks noGrp="1"/>
          </p:cNvSpPr>
          <p:nvPr>
            <p:ph type="dt" sz="half" idx="10"/>
          </p:nvPr>
        </p:nvSpPr>
        <p:spPr/>
        <p:txBody>
          <a:bodyPr/>
          <a:lstStyle>
            <a:extLst/>
          </a:lstStyle>
          <a:p>
            <a:fld id="{92CFB954-93AE-443C-9105-0400A69CD1D8}" type="datetimeFigureOut">
              <a:rPr lang="nl-NL" smtClean="0"/>
              <a:t>17-11-2015</a:t>
            </a:fld>
            <a:endParaRPr lang="nl-NL"/>
          </a:p>
        </p:txBody>
      </p:sp>
      <p:sp>
        <p:nvSpPr>
          <p:cNvPr id="8" name="Tijdelijke aanduiding voor voettekst 7"/>
          <p:cNvSpPr>
            <a:spLocks noGrp="1"/>
          </p:cNvSpPr>
          <p:nvPr>
            <p:ph type="ftr" sz="quarter" idx="11"/>
          </p:nvPr>
        </p:nvSpPr>
        <p:spPr/>
        <p:txBody>
          <a:bodyPr/>
          <a:lstStyle>
            <a:extLst/>
          </a:lstStyle>
          <a:p>
            <a:endParaRPr lang="nl-NL"/>
          </a:p>
        </p:txBody>
      </p:sp>
      <p:sp>
        <p:nvSpPr>
          <p:cNvPr id="9" name="Tijdelijke aanduiding voor dianummer 8"/>
          <p:cNvSpPr>
            <a:spLocks noGrp="1"/>
          </p:cNvSpPr>
          <p:nvPr>
            <p:ph type="sldNum" sz="quarter" idx="12"/>
          </p:nvPr>
        </p:nvSpPr>
        <p:spPr/>
        <p:txBody>
          <a:bodyPr/>
          <a:lstStyle>
            <a:extLst/>
          </a:lstStyle>
          <a:p>
            <a:fld id="{8F544686-AEE4-4283-9629-1A8E88FA24A8}" type="slidenum">
              <a:rPr lang="nl-NL" smtClean="0"/>
              <a:t>‹nr.›</a:t>
            </a:fld>
            <a:endParaRPr lang="nl-NL"/>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bg>
      <p:bgRef idx="1002">
        <a:schemeClr val="bg1"/>
      </p:bgRef>
    </p:bg>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extLst/>
          </a:lstStyle>
          <a:p>
            <a:fld id="{92CFB954-93AE-443C-9105-0400A69CD1D8}" type="datetimeFigureOut">
              <a:rPr lang="nl-NL" smtClean="0"/>
              <a:t>17-11-2015</a:t>
            </a:fld>
            <a:endParaRPr lang="nl-NL"/>
          </a:p>
        </p:txBody>
      </p:sp>
      <p:sp>
        <p:nvSpPr>
          <p:cNvPr id="4" name="Tijdelijke aanduiding voor voettekst 3"/>
          <p:cNvSpPr>
            <a:spLocks noGrp="1"/>
          </p:cNvSpPr>
          <p:nvPr>
            <p:ph type="ftr" sz="quarter" idx="11"/>
          </p:nvPr>
        </p:nvSpPr>
        <p:spPr/>
        <p:txBody>
          <a:bodyPr/>
          <a:lstStyle>
            <a:extLst/>
          </a:lstStyle>
          <a:p>
            <a:endParaRPr lang="nl-NL"/>
          </a:p>
        </p:txBody>
      </p:sp>
      <p:sp>
        <p:nvSpPr>
          <p:cNvPr id="5" name="Tijdelijke aanduiding voor dianummer 4"/>
          <p:cNvSpPr>
            <a:spLocks noGrp="1"/>
          </p:cNvSpPr>
          <p:nvPr>
            <p:ph type="sldNum" sz="quarter" idx="12"/>
          </p:nvPr>
        </p:nvSpPr>
        <p:spPr/>
        <p:txBody>
          <a:bodyPr/>
          <a:lstStyle>
            <a:extLst/>
          </a:lstStyle>
          <a:p>
            <a:fld id="{8F544686-AEE4-4283-9629-1A8E88FA24A8}" type="slidenum">
              <a:rPr lang="nl-NL" smtClean="0"/>
              <a:t>‹nr.›</a:t>
            </a:fld>
            <a:endParaRPr lang="nl-NL"/>
          </a:p>
        </p:txBody>
      </p:sp>
      <p:sp>
        <p:nvSpPr>
          <p:cNvPr id="6" name="Titel 5"/>
          <p:cNvSpPr>
            <a:spLocks noGrp="1"/>
          </p:cNvSpPr>
          <p:nvPr>
            <p:ph type="title"/>
          </p:nvPr>
        </p:nvSpPr>
        <p:spPr/>
        <p:txBody>
          <a:bodyPr rtlCol="0"/>
          <a:lstStyle>
            <a:extLst/>
          </a:lstStyle>
          <a:p>
            <a:r>
              <a:rPr kumimoji="0" lang="nl-NL" smtClean="0"/>
              <a:t>Klik om de stijl te bewerken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extLst/>
          </a:lstStyle>
          <a:p>
            <a:fld id="{92CFB954-93AE-443C-9105-0400A69CD1D8}" type="datetimeFigureOut">
              <a:rPr lang="nl-NL" smtClean="0"/>
              <a:t>17-11-2015</a:t>
            </a:fld>
            <a:endParaRPr lang="nl-NL"/>
          </a:p>
        </p:txBody>
      </p:sp>
      <p:sp>
        <p:nvSpPr>
          <p:cNvPr id="3" name="Tijdelijke aanduiding voor voettekst 2"/>
          <p:cNvSpPr>
            <a:spLocks noGrp="1"/>
          </p:cNvSpPr>
          <p:nvPr>
            <p:ph type="ftr" sz="quarter" idx="11"/>
          </p:nvPr>
        </p:nvSpPr>
        <p:spPr/>
        <p:txBody>
          <a:bodyPr/>
          <a:lstStyle>
            <a:extLst/>
          </a:lstStyle>
          <a:p>
            <a:endParaRPr lang="nl-NL"/>
          </a:p>
        </p:txBody>
      </p:sp>
      <p:sp>
        <p:nvSpPr>
          <p:cNvPr id="4" name="Tijdelijke aanduiding voor dianummer 3"/>
          <p:cNvSpPr>
            <a:spLocks noGrp="1"/>
          </p:cNvSpPr>
          <p:nvPr>
            <p:ph type="sldNum" sz="quarter" idx="12"/>
          </p:nvPr>
        </p:nvSpPr>
        <p:spPr/>
        <p:txBody>
          <a:bodyPr/>
          <a:lstStyle>
            <a:extLst/>
          </a:lstStyle>
          <a:p>
            <a:fld id="{8F544686-AEE4-4283-9629-1A8E88FA24A8}" type="slidenum">
              <a:rPr lang="nl-NL" smtClean="0"/>
              <a:t>‹nr.›</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nl-NL" smtClean="0"/>
              <a:t>Klik om de stijl te bewerken</a:t>
            </a:r>
            <a:endParaRPr kumimoji="0" lang="en-US"/>
          </a:p>
        </p:txBody>
      </p:sp>
      <p:sp>
        <p:nvSpPr>
          <p:cNvPr id="3" name="Tijdelijke aanduiding voor tekst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nl-NL" smtClean="0"/>
              <a:t>Klik om de modelstijlen te bewerken</a:t>
            </a:r>
          </a:p>
        </p:txBody>
      </p:sp>
      <p:sp>
        <p:nvSpPr>
          <p:cNvPr id="4" name="Tijdelijke aanduiding voor inhoud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5" name="Tijdelijke aanduiding voor datum 4"/>
          <p:cNvSpPr>
            <a:spLocks noGrp="1"/>
          </p:cNvSpPr>
          <p:nvPr>
            <p:ph type="dt" sz="half" idx="10"/>
          </p:nvPr>
        </p:nvSpPr>
        <p:spPr>
          <a:xfrm>
            <a:off x="6727032" y="6407944"/>
            <a:ext cx="1920240" cy="365760"/>
          </a:xfrm>
        </p:spPr>
        <p:txBody>
          <a:bodyPr/>
          <a:lstStyle>
            <a:extLst/>
          </a:lstStyle>
          <a:p>
            <a:fld id="{92CFB954-93AE-443C-9105-0400A69CD1D8}" type="datetimeFigureOut">
              <a:rPr lang="nl-NL" smtClean="0"/>
              <a:t>17-11-2015</a:t>
            </a:fld>
            <a:endParaRPr lang="nl-NL"/>
          </a:p>
        </p:txBody>
      </p:sp>
      <p:sp>
        <p:nvSpPr>
          <p:cNvPr id="6" name="Tijdelijke aanduiding voor voettekst 5"/>
          <p:cNvSpPr>
            <a:spLocks noGrp="1"/>
          </p:cNvSpPr>
          <p:nvPr>
            <p:ph type="ftr" sz="quarter" idx="11"/>
          </p:nvPr>
        </p:nvSpPr>
        <p:spPr/>
        <p:txBody>
          <a:bodyPr/>
          <a:lstStyle>
            <a:extLst/>
          </a:lstStyle>
          <a:p>
            <a:endParaRPr lang="nl-NL"/>
          </a:p>
        </p:txBody>
      </p:sp>
      <p:sp>
        <p:nvSpPr>
          <p:cNvPr id="7" name="Tijdelijke aanduiding voor dianummer 6"/>
          <p:cNvSpPr>
            <a:spLocks noGrp="1"/>
          </p:cNvSpPr>
          <p:nvPr>
            <p:ph type="sldNum" sz="quarter" idx="12"/>
          </p:nvPr>
        </p:nvSpPr>
        <p:spPr/>
        <p:txBody>
          <a:bodyPr/>
          <a:lstStyle>
            <a:extLst/>
          </a:lstStyle>
          <a:p>
            <a:fld id="{8F544686-AEE4-4283-9629-1A8E88FA24A8}" type="slidenum">
              <a:rPr lang="nl-NL" smtClean="0"/>
              <a:t>‹nr.›</a:t>
            </a:fld>
            <a:endParaRPr lang="nl-NL"/>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bg>
      <p:bgRef idx="1002">
        <a:schemeClr val="bg1"/>
      </p:bgRef>
    </p:bg>
    <p:spTree>
      <p:nvGrpSpPr>
        <p:cNvPr id="1" name=""/>
        <p:cNvGrpSpPr/>
        <p:nvPr/>
      </p:nvGrpSpPr>
      <p:grpSpPr>
        <a:xfrm>
          <a:off x="0" y="0"/>
          <a:ext cx="0" cy="0"/>
          <a:chOff x="0" y="0"/>
          <a:chExt cx="0" cy="0"/>
        </a:xfrm>
      </p:grpSpPr>
      <p:sp>
        <p:nvSpPr>
          <p:cNvPr id="4" name="Tijdelijke aanduiding voor tekst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nl-NL" smtClean="0"/>
              <a:t>Klik om de modelstijlen te bewerken</a:t>
            </a:r>
          </a:p>
        </p:txBody>
      </p:sp>
      <p:sp>
        <p:nvSpPr>
          <p:cNvPr id="3" name="Tijdelijke aanduiding voor afbeelding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nl-NL" smtClean="0"/>
              <a:t>Klik op het pictogram als u een afbeelding wilt toevoegen</a:t>
            </a:r>
            <a:endParaRPr kumimoji="0" lang="en-US" dirty="0"/>
          </a:p>
        </p:txBody>
      </p:sp>
      <p:sp>
        <p:nvSpPr>
          <p:cNvPr id="5" name="Tijdelijke aanduiding voor datum 4"/>
          <p:cNvSpPr>
            <a:spLocks noGrp="1"/>
          </p:cNvSpPr>
          <p:nvPr>
            <p:ph type="dt" sz="half" idx="10"/>
          </p:nvPr>
        </p:nvSpPr>
        <p:spPr/>
        <p:txBody>
          <a:bodyPr/>
          <a:lstStyle>
            <a:lvl1pPr>
              <a:defRPr>
                <a:solidFill>
                  <a:schemeClr val="tx1"/>
                </a:solidFill>
              </a:defRPr>
            </a:lvl1pPr>
            <a:extLst/>
          </a:lstStyle>
          <a:p>
            <a:fld id="{92CFB954-93AE-443C-9105-0400A69CD1D8}" type="datetimeFigureOut">
              <a:rPr lang="nl-NL" smtClean="0"/>
              <a:t>17-11-2015</a:t>
            </a:fld>
            <a:endParaRPr lang="nl-NL"/>
          </a:p>
        </p:txBody>
      </p:sp>
      <p:sp>
        <p:nvSpPr>
          <p:cNvPr id="6" name="Tijdelijke aanduiding voor voettekst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nl-NL"/>
          </a:p>
        </p:txBody>
      </p:sp>
      <p:sp>
        <p:nvSpPr>
          <p:cNvPr id="7" name="Tijdelijke aanduiding voor dianummer 6"/>
          <p:cNvSpPr>
            <a:spLocks noGrp="1"/>
          </p:cNvSpPr>
          <p:nvPr>
            <p:ph type="sldNum" sz="quarter" idx="12"/>
          </p:nvPr>
        </p:nvSpPr>
        <p:spPr/>
        <p:txBody>
          <a:bodyPr/>
          <a:lstStyle>
            <a:lvl1pPr>
              <a:defRPr>
                <a:solidFill>
                  <a:schemeClr val="tx1"/>
                </a:solidFill>
              </a:defRPr>
            </a:lvl1pPr>
            <a:extLst/>
          </a:lstStyle>
          <a:p>
            <a:fld id="{8F544686-AEE4-4283-9629-1A8E88FA24A8}" type="slidenum">
              <a:rPr lang="nl-NL" smtClean="0"/>
              <a:t>‹nr.›</a:t>
            </a:fld>
            <a:endParaRPr lang="nl-NL"/>
          </a:p>
        </p:txBody>
      </p:sp>
      <p:sp>
        <p:nvSpPr>
          <p:cNvPr id="2" name="Titel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nl-NL" smtClean="0"/>
              <a:t>Klik om de stijl te bewerken</a:t>
            </a:r>
            <a:endParaRPr kumimoji="0" lang="en-US"/>
          </a:p>
        </p:txBody>
      </p:sp>
      <p:sp>
        <p:nvSpPr>
          <p:cNvPr id="8" name="Vrije v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Vrije v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echthoekige driehoek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Rechte verbindingslijn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Punthaak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Punthaak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Vrije v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Vrije v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echthoekige driehoek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Rechte verbindingslijn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jdelijke aanduiding voor titel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nl-NL" smtClean="0"/>
              <a:t>Klik om de stijl te bewerken</a:t>
            </a:r>
            <a:endParaRPr kumimoji="0" lang="en-US"/>
          </a:p>
        </p:txBody>
      </p:sp>
      <p:sp>
        <p:nvSpPr>
          <p:cNvPr id="30" name="Tijdelijke aanduiding voor tekst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nl-NL" smtClean="0"/>
              <a:t>Klik om de modelstijlen te bewerken</a:t>
            </a:r>
          </a:p>
          <a:p>
            <a:pPr lvl="1" eaLnBrk="1" latinLnBrk="0" hangingPunct="1"/>
            <a:r>
              <a:rPr kumimoji="0" lang="nl-NL" smtClean="0"/>
              <a:t>Tweede niveau</a:t>
            </a:r>
          </a:p>
          <a:p>
            <a:pPr lvl="2" eaLnBrk="1" latinLnBrk="0" hangingPunct="1"/>
            <a:r>
              <a:rPr kumimoji="0" lang="nl-NL" smtClean="0"/>
              <a:t>Derde niveau</a:t>
            </a:r>
          </a:p>
          <a:p>
            <a:pPr lvl="3" eaLnBrk="1" latinLnBrk="0" hangingPunct="1"/>
            <a:r>
              <a:rPr kumimoji="0" lang="nl-NL" smtClean="0"/>
              <a:t>Vierde niveau</a:t>
            </a:r>
          </a:p>
          <a:p>
            <a:pPr lvl="4" eaLnBrk="1" latinLnBrk="0" hangingPunct="1"/>
            <a:r>
              <a:rPr kumimoji="0" lang="nl-NL" smtClean="0"/>
              <a:t>Vijfde niveau</a:t>
            </a:r>
            <a:endParaRPr kumimoji="0" lang="en-US"/>
          </a:p>
        </p:txBody>
      </p:sp>
      <p:sp>
        <p:nvSpPr>
          <p:cNvPr id="10" name="Tijdelijke aanduiding voor datum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2CFB954-93AE-443C-9105-0400A69CD1D8}" type="datetimeFigureOut">
              <a:rPr lang="nl-NL" smtClean="0"/>
              <a:t>17-11-2015</a:t>
            </a:fld>
            <a:endParaRPr lang="nl-NL"/>
          </a:p>
        </p:txBody>
      </p:sp>
      <p:sp>
        <p:nvSpPr>
          <p:cNvPr id="22" name="Tijdelijke aanduiding voor voettekst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nl-NL"/>
          </a:p>
        </p:txBody>
      </p:sp>
      <p:sp>
        <p:nvSpPr>
          <p:cNvPr id="18" name="Tijdelijke aanduiding voor dianumm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F544686-AEE4-4283-9629-1A8E88FA24A8}" type="slidenum">
              <a:rPr lang="nl-NL" smtClean="0"/>
              <a:t>‹nr.›</a:t>
            </a:fld>
            <a:endParaRPr lang="nl-N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smtClean="0"/>
              <a:t>Week 1 - </a:t>
            </a:r>
            <a:r>
              <a:rPr lang="nl-NL" dirty="0" err="1" smtClean="0"/>
              <a:t>Partitions</a:t>
            </a:r>
            <a:endParaRPr lang="nl-NL" dirty="0"/>
          </a:p>
        </p:txBody>
      </p:sp>
      <p:sp>
        <p:nvSpPr>
          <p:cNvPr id="3" name="Ondertitel 2"/>
          <p:cNvSpPr>
            <a:spLocks noGrp="1"/>
          </p:cNvSpPr>
          <p:nvPr>
            <p:ph type="subTitle" idx="1"/>
          </p:nvPr>
        </p:nvSpPr>
        <p:spPr/>
        <p:txBody>
          <a:bodyPr/>
          <a:lstStyle/>
          <a:p>
            <a:r>
              <a:rPr lang="nl-NL" dirty="0" smtClean="0"/>
              <a:t>Remco van Alen, 507276</a:t>
            </a:r>
          </a:p>
          <a:p>
            <a:r>
              <a:rPr lang="nl-NL" dirty="0" smtClean="0"/>
              <a:t>Bas van Summeren, 479334</a:t>
            </a:r>
            <a:endParaRPr lang="nl-NL" dirty="0"/>
          </a:p>
        </p:txBody>
      </p:sp>
    </p:spTree>
    <p:extLst>
      <p:ext uri="{BB962C8B-B14F-4D97-AF65-F5344CB8AC3E}">
        <p14:creationId xmlns:p14="http://schemas.microsoft.com/office/powerpoint/2010/main" val="32951919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normAutofit fontScale="77500" lnSpcReduction="20000"/>
          </a:bodyPr>
          <a:lstStyle/>
          <a:p>
            <a:r>
              <a:rPr lang="en-US" altLang="nl-NL" sz="2800" dirty="0">
                <a:latin typeface="Arial" charset="0"/>
              </a:rPr>
              <a:t>Design an algorithm to find all partitions of a given number.</a:t>
            </a:r>
          </a:p>
          <a:p>
            <a:endParaRPr lang="en-US" altLang="nl-NL" sz="2800" dirty="0">
              <a:latin typeface="Arial" charset="0"/>
            </a:endParaRPr>
          </a:p>
          <a:p>
            <a:r>
              <a:rPr lang="en-US" altLang="nl-NL" sz="2800" dirty="0">
                <a:latin typeface="Arial" charset="0"/>
              </a:rPr>
              <a:t>A partition is a set of numbers that add up to the given number.</a:t>
            </a:r>
          </a:p>
          <a:p>
            <a:endParaRPr lang="en-US" altLang="nl-NL" sz="2800" dirty="0">
              <a:latin typeface="Arial" charset="0"/>
            </a:endParaRPr>
          </a:p>
          <a:p>
            <a:r>
              <a:rPr lang="en-US" altLang="nl-NL" sz="2800" dirty="0">
                <a:latin typeface="Arial" charset="0"/>
              </a:rPr>
              <a:t>Example:</a:t>
            </a:r>
          </a:p>
          <a:p>
            <a:endParaRPr lang="en-US" altLang="nl-NL" sz="2800" dirty="0">
              <a:latin typeface="Arial" charset="0"/>
            </a:endParaRPr>
          </a:p>
          <a:p>
            <a:r>
              <a:rPr lang="en-US" altLang="nl-NL" sz="2400" b="1" dirty="0">
                <a:solidFill>
                  <a:schemeClr val="accent2"/>
                </a:solidFill>
                <a:latin typeface="Courier New" pitchFamily="49" charset="0"/>
              </a:rPr>
              <a:t>5 =	5</a:t>
            </a:r>
          </a:p>
          <a:p>
            <a:r>
              <a:rPr lang="en-US" altLang="nl-NL" sz="2400" b="1" dirty="0">
                <a:solidFill>
                  <a:schemeClr val="accent2"/>
                </a:solidFill>
                <a:latin typeface="Courier New" pitchFamily="49" charset="0"/>
              </a:rPr>
              <a:t>	4+1</a:t>
            </a:r>
          </a:p>
          <a:p>
            <a:r>
              <a:rPr lang="en-US" altLang="nl-NL" sz="2400" b="1" dirty="0">
                <a:solidFill>
                  <a:schemeClr val="accent2"/>
                </a:solidFill>
                <a:latin typeface="Courier New" pitchFamily="49" charset="0"/>
              </a:rPr>
              <a:t>	3+2</a:t>
            </a:r>
          </a:p>
          <a:p>
            <a:r>
              <a:rPr lang="en-US" altLang="nl-NL" sz="2400" b="1" dirty="0">
                <a:solidFill>
                  <a:schemeClr val="accent2"/>
                </a:solidFill>
                <a:latin typeface="Courier New" pitchFamily="49" charset="0"/>
              </a:rPr>
              <a:t>	3+1+1</a:t>
            </a:r>
          </a:p>
          <a:p>
            <a:r>
              <a:rPr lang="en-US" altLang="nl-NL" sz="2400" b="1" dirty="0">
                <a:solidFill>
                  <a:schemeClr val="accent2"/>
                </a:solidFill>
                <a:latin typeface="Courier New" pitchFamily="49" charset="0"/>
              </a:rPr>
              <a:t>	2+2+1</a:t>
            </a:r>
          </a:p>
          <a:p>
            <a:r>
              <a:rPr lang="en-US" altLang="nl-NL" sz="2400" b="1" dirty="0">
                <a:solidFill>
                  <a:schemeClr val="accent2"/>
                </a:solidFill>
                <a:latin typeface="Courier New" pitchFamily="49" charset="0"/>
              </a:rPr>
              <a:t>	2+1+1+1</a:t>
            </a:r>
          </a:p>
          <a:p>
            <a:r>
              <a:rPr lang="en-US" altLang="nl-NL" sz="2400" b="1" dirty="0">
                <a:solidFill>
                  <a:schemeClr val="accent2"/>
                </a:solidFill>
                <a:latin typeface="Courier New" pitchFamily="49" charset="0"/>
              </a:rPr>
              <a:t>	1+1+1+1+1</a:t>
            </a:r>
            <a:endParaRPr lang="en-US" altLang="nl-NL" sz="2800" dirty="0">
              <a:latin typeface="Arial" charset="0"/>
            </a:endParaRPr>
          </a:p>
          <a:p>
            <a:endParaRPr lang="nl-NL" dirty="0"/>
          </a:p>
        </p:txBody>
      </p:sp>
      <p:sp>
        <p:nvSpPr>
          <p:cNvPr id="3" name="Titel 2"/>
          <p:cNvSpPr>
            <a:spLocks noGrp="1"/>
          </p:cNvSpPr>
          <p:nvPr>
            <p:ph type="title"/>
          </p:nvPr>
        </p:nvSpPr>
        <p:spPr/>
        <p:txBody>
          <a:bodyPr/>
          <a:lstStyle/>
          <a:p>
            <a:r>
              <a:rPr lang="nl-NL" dirty="0" smtClean="0"/>
              <a:t>De opdracht</a:t>
            </a:r>
            <a:endParaRPr lang="nl-NL" dirty="0"/>
          </a:p>
        </p:txBody>
      </p:sp>
    </p:spTree>
    <p:extLst>
      <p:ext uri="{BB962C8B-B14F-4D97-AF65-F5344CB8AC3E}">
        <p14:creationId xmlns:p14="http://schemas.microsoft.com/office/powerpoint/2010/main" val="1900221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nl-NL" dirty="0" err="1" smtClean="0"/>
              <a:t>Één</a:t>
            </a:r>
            <a:r>
              <a:rPr lang="nl-NL" dirty="0" smtClean="0"/>
              <a:t> langere oplossing uitgeschreven</a:t>
            </a:r>
          </a:p>
          <a:p>
            <a:r>
              <a:rPr lang="nl-NL" dirty="0" smtClean="0"/>
              <a:t>Patroon gezocht en </a:t>
            </a:r>
            <a:r>
              <a:rPr lang="nl-NL" dirty="0" smtClean="0"/>
              <a:t>gevonden</a:t>
            </a:r>
          </a:p>
          <a:p>
            <a:r>
              <a:rPr lang="nl-NL" dirty="0" smtClean="0"/>
              <a:t>Dubbele waarden voorkomen</a:t>
            </a:r>
            <a:endParaRPr lang="nl-NL" dirty="0"/>
          </a:p>
        </p:txBody>
      </p:sp>
      <p:sp>
        <p:nvSpPr>
          <p:cNvPr id="3" name="Titel 2"/>
          <p:cNvSpPr>
            <a:spLocks noGrp="1"/>
          </p:cNvSpPr>
          <p:nvPr>
            <p:ph type="title"/>
          </p:nvPr>
        </p:nvSpPr>
        <p:spPr/>
        <p:txBody>
          <a:bodyPr/>
          <a:lstStyle/>
          <a:p>
            <a:r>
              <a:rPr lang="nl-NL" dirty="0" smtClean="0"/>
              <a:t>De uitvoering</a:t>
            </a:r>
            <a:endParaRPr lang="nl-NL" dirty="0"/>
          </a:p>
        </p:txBody>
      </p:sp>
    </p:spTree>
    <p:extLst>
      <p:ext uri="{BB962C8B-B14F-4D97-AF65-F5344CB8AC3E}">
        <p14:creationId xmlns:p14="http://schemas.microsoft.com/office/powerpoint/2010/main" val="724737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NL" dirty="0" smtClean="0"/>
              <a:t>Het resultaat</a:t>
            </a:r>
            <a:endParaRPr lang="nl-NL" dirty="0"/>
          </a:p>
        </p:txBody>
      </p:sp>
      <p:sp>
        <p:nvSpPr>
          <p:cNvPr id="5" name="Tijdelijke aanduiding voor inhoud 4"/>
          <p:cNvSpPr>
            <a:spLocks noGrp="1"/>
          </p:cNvSpPr>
          <p:nvPr>
            <p:ph idx="1"/>
          </p:nvPr>
        </p:nvSpPr>
        <p:spPr/>
        <p:txBody>
          <a:bodyPr>
            <a:normAutofit fontScale="55000" lnSpcReduction="20000"/>
          </a:bodyPr>
          <a:lstStyle/>
          <a:p>
            <a:r>
              <a:rPr lang="nl-NL" b="1" dirty="0"/>
              <a:t>public </a:t>
            </a:r>
            <a:r>
              <a:rPr lang="nl-NL" b="1" dirty="0" err="1"/>
              <a:t>static</a:t>
            </a:r>
            <a:r>
              <a:rPr lang="nl-NL" b="1" dirty="0"/>
              <a:t> </a:t>
            </a:r>
            <a:r>
              <a:rPr lang="nl-NL" b="1" dirty="0" err="1"/>
              <a:t>void</a:t>
            </a:r>
            <a:r>
              <a:rPr lang="nl-NL" b="1" dirty="0"/>
              <a:t> </a:t>
            </a:r>
            <a:r>
              <a:rPr lang="nl-NL" dirty="0" err="1"/>
              <a:t>partition</a:t>
            </a:r>
            <a:r>
              <a:rPr lang="nl-NL" dirty="0"/>
              <a:t>(List&lt;</a:t>
            </a:r>
            <a:r>
              <a:rPr lang="nl-NL" dirty="0" err="1"/>
              <a:t>ArrayList</a:t>
            </a:r>
            <a:r>
              <a:rPr lang="nl-NL" dirty="0"/>
              <a:t>&lt;Integer&gt;&gt; output, </a:t>
            </a:r>
            <a:r>
              <a:rPr lang="nl-NL" b="1" dirty="0"/>
              <a:t>int </a:t>
            </a:r>
            <a:r>
              <a:rPr lang="nl-NL" dirty="0"/>
              <a:t>n, </a:t>
            </a:r>
            <a:r>
              <a:rPr lang="nl-NL" b="1" dirty="0"/>
              <a:t>int </a:t>
            </a:r>
            <a:r>
              <a:rPr lang="nl-NL" dirty="0"/>
              <a:t>max, </a:t>
            </a:r>
            <a:r>
              <a:rPr lang="nl-NL" dirty="0" err="1"/>
              <a:t>ArrayList</a:t>
            </a:r>
            <a:r>
              <a:rPr lang="nl-NL" dirty="0"/>
              <a:t>&lt;Integer&gt; </a:t>
            </a:r>
            <a:r>
              <a:rPr lang="nl-NL" dirty="0" err="1"/>
              <a:t>current</a:t>
            </a:r>
            <a:r>
              <a:rPr lang="nl-NL" dirty="0"/>
              <a:t>)</a:t>
            </a:r>
            <a:br>
              <a:rPr lang="nl-NL" dirty="0"/>
            </a:br>
            <a:r>
              <a:rPr lang="nl-NL" dirty="0"/>
              <a:t>{</a:t>
            </a:r>
            <a:br>
              <a:rPr lang="nl-NL" dirty="0"/>
            </a:br>
            <a:r>
              <a:rPr lang="nl-NL" dirty="0"/>
              <a:t>    </a:t>
            </a:r>
            <a:r>
              <a:rPr lang="nl-NL" b="1" dirty="0" err="1"/>
              <a:t>if</a:t>
            </a:r>
            <a:r>
              <a:rPr lang="nl-NL" b="1" dirty="0"/>
              <a:t> </a:t>
            </a:r>
            <a:r>
              <a:rPr lang="nl-NL" dirty="0"/>
              <a:t>(</a:t>
            </a:r>
            <a:r>
              <a:rPr lang="nl-NL" dirty="0" err="1"/>
              <a:t>current</a:t>
            </a:r>
            <a:r>
              <a:rPr lang="nl-NL" dirty="0"/>
              <a:t> == </a:t>
            </a:r>
            <a:r>
              <a:rPr lang="nl-NL" b="1" dirty="0" err="1"/>
              <a:t>null</a:t>
            </a:r>
            <a:r>
              <a:rPr lang="nl-NL" dirty="0"/>
              <a:t>)</a:t>
            </a:r>
            <a:br>
              <a:rPr lang="nl-NL" dirty="0"/>
            </a:br>
            <a:r>
              <a:rPr lang="nl-NL" dirty="0"/>
              <a:t>    {</a:t>
            </a:r>
            <a:br>
              <a:rPr lang="nl-NL" dirty="0"/>
            </a:br>
            <a:r>
              <a:rPr lang="nl-NL" dirty="0"/>
              <a:t>        </a:t>
            </a:r>
            <a:r>
              <a:rPr lang="nl-NL" i="1" dirty="0" err="1"/>
              <a:t>partition</a:t>
            </a:r>
            <a:r>
              <a:rPr lang="nl-NL" dirty="0"/>
              <a:t>(output, n, max, </a:t>
            </a:r>
            <a:r>
              <a:rPr lang="nl-NL" b="1" dirty="0"/>
              <a:t>new </a:t>
            </a:r>
            <a:r>
              <a:rPr lang="nl-NL" dirty="0" err="1"/>
              <a:t>ArrayList</a:t>
            </a:r>
            <a:r>
              <a:rPr lang="nl-NL" dirty="0"/>
              <a:t>&lt;Integer&gt;());</a:t>
            </a:r>
            <a:br>
              <a:rPr lang="nl-NL" dirty="0"/>
            </a:br>
            <a:r>
              <a:rPr lang="nl-NL" dirty="0"/>
              <a:t>        </a:t>
            </a:r>
            <a:r>
              <a:rPr lang="nl-NL" b="1" dirty="0"/>
              <a:t>return</a:t>
            </a:r>
            <a:r>
              <a:rPr lang="nl-NL" dirty="0"/>
              <a:t>;</a:t>
            </a:r>
            <a:br>
              <a:rPr lang="nl-NL" dirty="0"/>
            </a:br>
            <a:r>
              <a:rPr lang="nl-NL" dirty="0"/>
              <a:t>    }</a:t>
            </a:r>
            <a:br>
              <a:rPr lang="nl-NL" dirty="0"/>
            </a:br>
            <a:r>
              <a:rPr lang="nl-NL" dirty="0"/>
              <a:t>    </a:t>
            </a:r>
            <a:r>
              <a:rPr lang="nl-NL" b="1" dirty="0" err="1"/>
              <a:t>if</a:t>
            </a:r>
            <a:r>
              <a:rPr lang="nl-NL" b="1" dirty="0"/>
              <a:t> </a:t>
            </a:r>
            <a:r>
              <a:rPr lang="nl-NL" dirty="0"/>
              <a:t>(n &lt;= 0)</a:t>
            </a:r>
            <a:br>
              <a:rPr lang="nl-NL" dirty="0"/>
            </a:br>
            <a:r>
              <a:rPr lang="nl-NL" dirty="0"/>
              <a:t>    {</a:t>
            </a:r>
            <a:br>
              <a:rPr lang="nl-NL" dirty="0"/>
            </a:br>
            <a:r>
              <a:rPr lang="nl-NL" dirty="0"/>
              <a:t>        </a:t>
            </a:r>
            <a:r>
              <a:rPr lang="nl-NL" b="1" dirty="0" err="1"/>
              <a:t>if</a:t>
            </a:r>
            <a:r>
              <a:rPr lang="nl-NL" b="1" dirty="0"/>
              <a:t> </a:t>
            </a:r>
            <a:r>
              <a:rPr lang="nl-NL" dirty="0"/>
              <a:t>(! </a:t>
            </a:r>
            <a:r>
              <a:rPr lang="nl-NL" dirty="0" err="1"/>
              <a:t>current.isEmpty</a:t>
            </a:r>
            <a:r>
              <a:rPr lang="nl-NL" dirty="0"/>
              <a:t>())</a:t>
            </a:r>
            <a:br>
              <a:rPr lang="nl-NL" dirty="0"/>
            </a:br>
            <a:r>
              <a:rPr lang="nl-NL" dirty="0"/>
              <a:t>        {</a:t>
            </a:r>
            <a:br>
              <a:rPr lang="nl-NL" dirty="0"/>
            </a:br>
            <a:r>
              <a:rPr lang="nl-NL" dirty="0"/>
              <a:t>            </a:t>
            </a:r>
            <a:r>
              <a:rPr lang="nl-NL" dirty="0" err="1"/>
              <a:t>output.add</a:t>
            </a:r>
            <a:r>
              <a:rPr lang="nl-NL" dirty="0"/>
              <a:t>(</a:t>
            </a:r>
            <a:r>
              <a:rPr lang="nl-NL" dirty="0" err="1"/>
              <a:t>current</a:t>
            </a:r>
            <a:r>
              <a:rPr lang="nl-NL" dirty="0"/>
              <a:t>);</a:t>
            </a:r>
            <a:br>
              <a:rPr lang="nl-NL" dirty="0"/>
            </a:br>
            <a:r>
              <a:rPr lang="nl-NL" dirty="0"/>
              <a:t>        }</a:t>
            </a:r>
            <a:br>
              <a:rPr lang="nl-NL" dirty="0"/>
            </a:br>
            <a:r>
              <a:rPr lang="nl-NL" dirty="0"/>
              <a:t>        </a:t>
            </a:r>
            <a:r>
              <a:rPr lang="nl-NL" b="1" dirty="0"/>
              <a:t>return</a:t>
            </a:r>
            <a:r>
              <a:rPr lang="nl-NL" dirty="0"/>
              <a:t>;</a:t>
            </a:r>
            <a:br>
              <a:rPr lang="nl-NL" dirty="0"/>
            </a:br>
            <a:r>
              <a:rPr lang="nl-NL" dirty="0"/>
              <a:t>    }</a:t>
            </a:r>
            <a:br>
              <a:rPr lang="nl-NL" dirty="0"/>
            </a:br>
            <a:r>
              <a:rPr lang="nl-NL" dirty="0"/>
              <a:t/>
            </a:r>
            <a:br>
              <a:rPr lang="nl-NL" dirty="0"/>
            </a:br>
            <a:r>
              <a:rPr lang="nl-NL" dirty="0"/>
              <a:t>    </a:t>
            </a:r>
            <a:r>
              <a:rPr lang="nl-NL" b="1" dirty="0" err="1"/>
              <a:t>for</a:t>
            </a:r>
            <a:r>
              <a:rPr lang="nl-NL" b="1" dirty="0"/>
              <a:t> </a:t>
            </a:r>
            <a:r>
              <a:rPr lang="nl-NL" dirty="0"/>
              <a:t>(</a:t>
            </a:r>
            <a:r>
              <a:rPr lang="nl-NL" b="1" dirty="0"/>
              <a:t>int </a:t>
            </a:r>
            <a:r>
              <a:rPr lang="nl-NL" dirty="0"/>
              <a:t>i = </a:t>
            </a:r>
            <a:r>
              <a:rPr lang="nl-NL" dirty="0" err="1"/>
              <a:t>Math.</a:t>
            </a:r>
            <a:r>
              <a:rPr lang="nl-NL" i="1" dirty="0" err="1"/>
              <a:t>min</a:t>
            </a:r>
            <a:r>
              <a:rPr lang="nl-NL" dirty="0"/>
              <a:t>(max, n); i &gt;= 1; i--)</a:t>
            </a:r>
            <a:br>
              <a:rPr lang="nl-NL" dirty="0"/>
            </a:br>
            <a:r>
              <a:rPr lang="nl-NL" dirty="0"/>
              <a:t>    {</a:t>
            </a:r>
            <a:br>
              <a:rPr lang="nl-NL" dirty="0"/>
            </a:br>
            <a:r>
              <a:rPr lang="nl-NL" dirty="0"/>
              <a:t>        </a:t>
            </a:r>
            <a:r>
              <a:rPr lang="nl-NL" dirty="0" err="1"/>
              <a:t>ArrayList</a:t>
            </a:r>
            <a:r>
              <a:rPr lang="nl-NL" dirty="0"/>
              <a:t>&lt;Integer&gt; temp = (</a:t>
            </a:r>
            <a:r>
              <a:rPr lang="nl-NL" dirty="0" err="1"/>
              <a:t>ArrayList</a:t>
            </a:r>
            <a:r>
              <a:rPr lang="nl-NL" dirty="0"/>
              <a:t>&lt;Integer&gt;) </a:t>
            </a:r>
            <a:r>
              <a:rPr lang="nl-NL" dirty="0" err="1"/>
              <a:t>current.clone</a:t>
            </a:r>
            <a:r>
              <a:rPr lang="nl-NL" dirty="0"/>
              <a:t>();</a:t>
            </a:r>
            <a:br>
              <a:rPr lang="nl-NL" dirty="0"/>
            </a:br>
            <a:r>
              <a:rPr lang="nl-NL" dirty="0"/>
              <a:t>        </a:t>
            </a:r>
            <a:r>
              <a:rPr lang="nl-NL" dirty="0" err="1"/>
              <a:t>temp.add</a:t>
            </a:r>
            <a:r>
              <a:rPr lang="nl-NL" dirty="0"/>
              <a:t>(i);</a:t>
            </a:r>
            <a:br>
              <a:rPr lang="nl-NL" dirty="0"/>
            </a:br>
            <a:r>
              <a:rPr lang="nl-NL" dirty="0"/>
              <a:t>        </a:t>
            </a:r>
            <a:r>
              <a:rPr lang="nl-NL" i="1" dirty="0" err="1"/>
              <a:t>partition</a:t>
            </a:r>
            <a:r>
              <a:rPr lang="nl-NL" dirty="0"/>
              <a:t>(output, n - i, i, temp);</a:t>
            </a:r>
            <a:br>
              <a:rPr lang="nl-NL" dirty="0"/>
            </a:br>
            <a:r>
              <a:rPr lang="nl-NL" dirty="0"/>
              <a:t>    }</a:t>
            </a:r>
            <a:br>
              <a:rPr lang="nl-NL" dirty="0"/>
            </a:br>
            <a:r>
              <a:rPr lang="nl-NL" dirty="0"/>
              <a:t>}</a:t>
            </a:r>
          </a:p>
          <a:p>
            <a:endParaRPr lang="nl-NL" dirty="0"/>
          </a:p>
        </p:txBody>
      </p:sp>
      <p:sp>
        <p:nvSpPr>
          <p:cNvPr id="2" name="Rechthoek 1"/>
          <p:cNvSpPr/>
          <p:nvPr/>
        </p:nvSpPr>
        <p:spPr>
          <a:xfrm>
            <a:off x="1043608" y="4509120"/>
            <a:ext cx="6552728" cy="12961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0079081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
  <a:themeElements>
    <a:clrScheme name="Concours">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29</TotalTime>
  <Words>130</Words>
  <Application>Microsoft Office PowerPoint</Application>
  <PresentationFormat>Diavoorstelling (4:3)</PresentationFormat>
  <Paragraphs>25</Paragraphs>
  <Slides>4</Slides>
  <Notes>1</Notes>
  <HiddenSlides>0</HiddenSlides>
  <MMClips>0</MMClips>
  <ScaleCrop>false</ScaleCrop>
  <HeadingPairs>
    <vt:vector size="4" baseType="variant">
      <vt:variant>
        <vt:lpstr>Thema</vt:lpstr>
      </vt:variant>
      <vt:variant>
        <vt:i4>1</vt:i4>
      </vt:variant>
      <vt:variant>
        <vt:lpstr>Diatitels</vt:lpstr>
      </vt:variant>
      <vt:variant>
        <vt:i4>4</vt:i4>
      </vt:variant>
    </vt:vector>
  </HeadingPairs>
  <TitlesOfParts>
    <vt:vector size="5" baseType="lpstr">
      <vt:lpstr>Concours</vt:lpstr>
      <vt:lpstr>Week 1 - Partitions</vt:lpstr>
      <vt:lpstr>De opdracht</vt:lpstr>
      <vt:lpstr>De uitvoering</vt:lpstr>
      <vt:lpstr>Het resultaat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1 - Partitions</dc:title>
  <dc:creator>Remco van Alen</dc:creator>
  <cp:lastModifiedBy>Remco van Alen</cp:lastModifiedBy>
  <cp:revision>6</cp:revision>
  <dcterms:created xsi:type="dcterms:W3CDTF">2015-11-12T06:26:13Z</dcterms:created>
  <dcterms:modified xsi:type="dcterms:W3CDTF">2015-11-17T13:45:49Z</dcterms:modified>
</cp:coreProperties>
</file>