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33" autoAdjust="0"/>
  </p:normalViewPr>
  <p:slideViewPr>
    <p:cSldViewPr>
      <p:cViewPr varScale="1">
        <p:scale>
          <a:sx n="107" d="100"/>
          <a:sy n="107" d="100"/>
        </p:scale>
        <p:origin x="-177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2C35BB-CE26-44D7-B5D9-25A8FB5F8715}" type="datetimeFigureOut">
              <a:rPr lang="nl-NL" smtClean="0"/>
              <a:t>26-11-2015</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33F3E-1C4B-429B-9F83-6A9DE0479BD9}" type="slidenum">
              <a:rPr lang="nl-NL" smtClean="0"/>
              <a:t>‹nr.›</a:t>
            </a:fld>
            <a:endParaRPr lang="nl-NL"/>
          </a:p>
        </p:txBody>
      </p:sp>
    </p:spTree>
    <p:extLst>
      <p:ext uri="{BB962C8B-B14F-4D97-AF65-F5344CB8AC3E}">
        <p14:creationId xmlns:p14="http://schemas.microsoft.com/office/powerpoint/2010/main" val="423384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Eerst is een de oplossing van getal 7 uitgeschreven om een patroon te ontdekken. Toen werd duidelijk dat er voor elk eerste getal gekeken moest worden naar alle mogelijkheden met getallen die niet groter mochten zijn dan het eerste getal. Op deze manier worden dubbele resultaten voorkomen.</a:t>
            </a:r>
          </a:p>
          <a:p>
            <a:endParaRPr lang="nl-NL" dirty="0"/>
          </a:p>
        </p:txBody>
      </p:sp>
      <p:sp>
        <p:nvSpPr>
          <p:cNvPr id="4" name="Tijdelijke aanduiding voor dianummer 3"/>
          <p:cNvSpPr>
            <a:spLocks noGrp="1"/>
          </p:cNvSpPr>
          <p:nvPr>
            <p:ph type="sldNum" sz="quarter" idx="10"/>
          </p:nvPr>
        </p:nvSpPr>
        <p:spPr/>
        <p:txBody>
          <a:bodyPr/>
          <a:lstStyle/>
          <a:p>
            <a:fld id="{55233F3E-1C4B-429B-9F83-6A9DE0479BD9}" type="slidenum">
              <a:rPr lang="nl-NL" smtClean="0"/>
              <a:t>3</a:t>
            </a:fld>
            <a:endParaRPr lang="nl-NL"/>
          </a:p>
        </p:txBody>
      </p:sp>
    </p:spTree>
    <p:extLst>
      <p:ext uri="{BB962C8B-B14F-4D97-AF65-F5344CB8AC3E}">
        <p14:creationId xmlns:p14="http://schemas.microsoft.com/office/powerpoint/2010/main" val="2800920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ige driehoe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smtClean="0"/>
              <a:t>Klik om de ondertitelstijl van het model te bewerken</a:t>
            </a:r>
            <a:endParaRPr kumimoji="0" lang="en-US"/>
          </a:p>
        </p:txBody>
      </p:sp>
      <p:grpSp>
        <p:nvGrpSpPr>
          <p:cNvPr id="2" name="Groep 1"/>
          <p:cNvGrpSpPr/>
          <p:nvPr/>
        </p:nvGrpSpPr>
        <p:grpSpPr>
          <a:xfrm>
            <a:off x="-3765" y="4953000"/>
            <a:ext cx="9147765" cy="1912088"/>
            <a:chOff x="-3765" y="4832896"/>
            <a:chExt cx="9147765" cy="2032192"/>
          </a:xfrm>
        </p:grpSpPr>
        <p:sp>
          <p:nvSpPr>
            <p:cNvPr id="7" name="Vrije v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rije v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rije v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echte verbindingslijn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92CFB954-93AE-443C-9105-0400A69CD1D8}" type="datetimeFigureOut">
              <a:rPr lang="nl-NL" smtClean="0"/>
              <a:t>26-11-2015</a:t>
            </a:fld>
            <a:endParaRPr lang="nl-NL"/>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endParaRPr lang="nl-NL"/>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8F544686-AEE4-4283-9629-1A8E88FA24A8}" type="slidenum">
              <a:rPr lang="nl-NL" smtClean="0"/>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1481329"/>
            <a:ext cx="8229600" cy="4386071"/>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26-11-2015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44013" y="274640"/>
            <a:ext cx="1777470" cy="5592761"/>
          </a:xfrm>
        </p:spPr>
        <p:txBody>
          <a:bodyPr vert="eaVert"/>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274641"/>
            <a:ext cx="6324600" cy="5592760"/>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26-11-2015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26-11-2015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7" name="Titel 6"/>
          <p:cNvSpPr>
            <a:spLocks noGrp="1"/>
          </p:cNvSpPr>
          <p:nvPr>
            <p:ph type="title"/>
          </p:nvPr>
        </p:nvSpPr>
        <p:spPr/>
        <p:txBody>
          <a:bodyPr rtlCol="0"/>
          <a:lstStyle>
            <a:extLst/>
          </a:lstStyle>
          <a:p>
            <a:r>
              <a:rPr kumimoji="0" lang="nl-NL" smtClean="0"/>
              <a:t>Klik om de stijl te bewerken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nl-NL" smtClean="0"/>
              <a:t>Klik om de modelstijlen te bewerken</a:t>
            </a:r>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26-11-2015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7" name="Punthaak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Punthaak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bg>
      <p:bgRef idx="1002">
        <a:schemeClr val="bg1"/>
      </p:bgRef>
    </p:bg>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inhoud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p:txBody>
          <a:bodyPr/>
          <a:lstStyle>
            <a:extLst/>
          </a:lstStyle>
          <a:p>
            <a:fld id="{92CFB954-93AE-443C-9105-0400A69CD1D8}" type="datetimeFigureOut">
              <a:rPr lang="nl-NL" smtClean="0"/>
              <a:t>26-11-2015</a:t>
            </a:fld>
            <a:endParaRPr lang="nl-NL"/>
          </a:p>
        </p:txBody>
      </p:sp>
      <p:sp>
        <p:nvSpPr>
          <p:cNvPr id="6" name="Tijdelijke aanduiding voor voettekst 5"/>
          <p:cNvSpPr>
            <a:spLocks noGrp="1"/>
          </p:cNvSpPr>
          <p:nvPr>
            <p:ph type="ftr" sz="quarter" idx="11"/>
          </p:nvPr>
        </p:nvSpPr>
        <p:spPr/>
        <p:txBody>
          <a:bodyPr/>
          <a:lstStyle>
            <a:extLst/>
          </a:lstStyle>
          <a:p>
            <a:endParaRPr lang="nl-NL"/>
          </a:p>
        </p:txBody>
      </p:sp>
      <p:sp>
        <p:nvSpPr>
          <p:cNvPr id="7" name="Tijdelijke aanduiding voor dianummer 6"/>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8" name="Titel 7"/>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4" name="Tijdelijke aanduiding voor tekst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5" name="Tijdelijke aanduiding voor inhoud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Tijdelijke aanduiding voor inhoud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Tijdelijke aanduiding voor datum 6"/>
          <p:cNvSpPr>
            <a:spLocks noGrp="1"/>
          </p:cNvSpPr>
          <p:nvPr>
            <p:ph type="dt" sz="half" idx="10"/>
          </p:nvPr>
        </p:nvSpPr>
        <p:spPr/>
        <p:txBody>
          <a:bodyPr/>
          <a:lstStyle>
            <a:extLst/>
          </a:lstStyle>
          <a:p>
            <a:fld id="{92CFB954-93AE-443C-9105-0400A69CD1D8}" type="datetimeFigureOut">
              <a:rPr lang="nl-NL" smtClean="0"/>
              <a:t>26-11-2015</a:t>
            </a:fld>
            <a:endParaRPr lang="nl-NL"/>
          </a:p>
        </p:txBody>
      </p:sp>
      <p:sp>
        <p:nvSpPr>
          <p:cNvPr id="8" name="Tijdelijke aanduiding voor voettekst 7"/>
          <p:cNvSpPr>
            <a:spLocks noGrp="1"/>
          </p:cNvSpPr>
          <p:nvPr>
            <p:ph type="ftr" sz="quarter" idx="11"/>
          </p:nvPr>
        </p:nvSpPr>
        <p:spPr/>
        <p:txBody>
          <a:bodyPr/>
          <a:lstStyle>
            <a:extLst/>
          </a:lstStyle>
          <a:p>
            <a:endParaRPr lang="nl-NL"/>
          </a:p>
        </p:txBody>
      </p:sp>
      <p:sp>
        <p:nvSpPr>
          <p:cNvPr id="9" name="Tijdelijke aanduiding voor dianummer 8"/>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bg>
      <p:bgRef idx="1002">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extLst/>
          </a:lstStyle>
          <a:p>
            <a:fld id="{92CFB954-93AE-443C-9105-0400A69CD1D8}" type="datetimeFigureOut">
              <a:rPr lang="nl-NL" smtClean="0"/>
              <a:t>26-11-2015</a:t>
            </a:fld>
            <a:endParaRPr lang="nl-NL"/>
          </a:p>
        </p:txBody>
      </p:sp>
      <p:sp>
        <p:nvSpPr>
          <p:cNvPr id="4" name="Tijdelijke aanduiding voor voettekst 3"/>
          <p:cNvSpPr>
            <a:spLocks noGrp="1"/>
          </p:cNvSpPr>
          <p:nvPr>
            <p:ph type="ftr" sz="quarter" idx="11"/>
          </p:nvPr>
        </p:nvSpPr>
        <p:spPr/>
        <p:txBody>
          <a:bodyPr/>
          <a:lstStyle>
            <a:extLst/>
          </a:lstStyle>
          <a:p>
            <a:endParaRPr lang="nl-NL"/>
          </a:p>
        </p:txBody>
      </p:sp>
      <p:sp>
        <p:nvSpPr>
          <p:cNvPr id="5" name="Tijdelijke aanduiding voor dianummer 4"/>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6" name="Titel 5"/>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extLst/>
          </a:lstStyle>
          <a:p>
            <a:fld id="{92CFB954-93AE-443C-9105-0400A69CD1D8}" type="datetimeFigureOut">
              <a:rPr lang="nl-NL" smtClean="0"/>
              <a:t>26-11-2015</a:t>
            </a:fld>
            <a:endParaRPr lang="nl-NL"/>
          </a:p>
        </p:txBody>
      </p:sp>
      <p:sp>
        <p:nvSpPr>
          <p:cNvPr id="3" name="Tijdelijke aanduiding voor voettekst 2"/>
          <p:cNvSpPr>
            <a:spLocks noGrp="1"/>
          </p:cNvSpPr>
          <p:nvPr>
            <p:ph type="ftr" sz="quarter" idx="11"/>
          </p:nvPr>
        </p:nvSpPr>
        <p:spPr/>
        <p:txBody>
          <a:bodyPr/>
          <a:lstStyle>
            <a:extLst/>
          </a:lstStyle>
          <a:p>
            <a:endParaRPr lang="nl-NL"/>
          </a:p>
        </p:txBody>
      </p:sp>
      <p:sp>
        <p:nvSpPr>
          <p:cNvPr id="4" name="Tijdelijke aanduiding voor dianummer 3"/>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nl-NL" smtClean="0"/>
              <a:t>Klik om de modelstijlen te bewerken</a:t>
            </a:r>
          </a:p>
        </p:txBody>
      </p:sp>
      <p:sp>
        <p:nvSpPr>
          <p:cNvPr id="4" name="Tijdelijke aanduiding voor inhoud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a:xfrm>
            <a:off x="6727032" y="6407944"/>
            <a:ext cx="1920240" cy="365760"/>
          </a:xfrm>
        </p:spPr>
        <p:txBody>
          <a:bodyPr/>
          <a:lstStyle>
            <a:extLst/>
          </a:lstStyle>
          <a:p>
            <a:fld id="{92CFB954-93AE-443C-9105-0400A69CD1D8}" type="datetimeFigureOut">
              <a:rPr lang="nl-NL" smtClean="0"/>
              <a:t>26-11-2015</a:t>
            </a:fld>
            <a:endParaRPr lang="nl-NL"/>
          </a:p>
        </p:txBody>
      </p:sp>
      <p:sp>
        <p:nvSpPr>
          <p:cNvPr id="6" name="Tijdelijke aanduiding voor voettekst 5"/>
          <p:cNvSpPr>
            <a:spLocks noGrp="1"/>
          </p:cNvSpPr>
          <p:nvPr>
            <p:ph type="ftr" sz="quarter" idx="11"/>
          </p:nvPr>
        </p:nvSpPr>
        <p:spPr/>
        <p:txBody>
          <a:bodyPr/>
          <a:lstStyle>
            <a:extLst/>
          </a:lstStyle>
          <a:p>
            <a:endParaRPr lang="nl-NL"/>
          </a:p>
        </p:txBody>
      </p:sp>
      <p:sp>
        <p:nvSpPr>
          <p:cNvPr id="7" name="Tijdelijke aanduiding voor dianummer 6"/>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2">
        <a:schemeClr val="bg1"/>
      </p:bgRef>
    </p:bg>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nl-NL" smtClean="0"/>
              <a:t>Klik om de modelstijlen te bewerken</a:t>
            </a:r>
          </a:p>
        </p:txBody>
      </p:sp>
      <p:sp>
        <p:nvSpPr>
          <p:cNvPr id="3" name="Tijdelijke aanduiding voor afbeelding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nl-NL" smtClean="0"/>
              <a:t>Klik op het pictogram als u een afbeelding wilt toevoegen</a:t>
            </a:r>
            <a:endParaRPr kumimoji="0" lang="en-US" dirty="0"/>
          </a:p>
        </p:txBody>
      </p:sp>
      <p:sp>
        <p:nvSpPr>
          <p:cNvPr id="5" name="Tijdelijke aanduiding voor datum 4"/>
          <p:cNvSpPr>
            <a:spLocks noGrp="1"/>
          </p:cNvSpPr>
          <p:nvPr>
            <p:ph type="dt" sz="half" idx="10"/>
          </p:nvPr>
        </p:nvSpPr>
        <p:spPr/>
        <p:txBody>
          <a:bodyPr/>
          <a:lstStyle>
            <a:lvl1pPr>
              <a:defRPr>
                <a:solidFill>
                  <a:schemeClr val="tx1"/>
                </a:solidFill>
              </a:defRPr>
            </a:lvl1pPr>
            <a:extLst/>
          </a:lstStyle>
          <a:p>
            <a:fld id="{92CFB954-93AE-443C-9105-0400A69CD1D8}" type="datetimeFigureOut">
              <a:rPr lang="nl-NL" smtClean="0"/>
              <a:t>26-11-2015</a:t>
            </a:fld>
            <a:endParaRPr lang="nl-NL"/>
          </a:p>
        </p:txBody>
      </p:sp>
      <p:sp>
        <p:nvSpPr>
          <p:cNvPr id="6" name="Tijdelijke aanduiding voor voettekst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nl-NL"/>
          </a:p>
        </p:txBody>
      </p:sp>
      <p:sp>
        <p:nvSpPr>
          <p:cNvPr id="7" name="Tijdelijke aanduiding voor dianummer 6"/>
          <p:cNvSpPr>
            <a:spLocks noGrp="1"/>
          </p:cNvSpPr>
          <p:nvPr>
            <p:ph type="sldNum" sz="quarter" idx="12"/>
          </p:nvPr>
        </p:nvSpPr>
        <p:spPr/>
        <p:txBody>
          <a:bodyPr/>
          <a:lstStyle>
            <a:lvl1pPr>
              <a:defRPr>
                <a:solidFill>
                  <a:schemeClr val="tx1"/>
                </a:solidFill>
              </a:defRPr>
            </a:lvl1pPr>
            <a:extLst/>
          </a:lstStyle>
          <a:p>
            <a:fld id="{8F544686-AEE4-4283-9629-1A8E88FA24A8}" type="slidenum">
              <a:rPr lang="nl-NL" smtClean="0"/>
              <a:t>‹nr.›</a:t>
            </a:fld>
            <a:endParaRPr lang="nl-NL"/>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nl-NL" smtClean="0"/>
              <a:t>Klik om de stijl te bewerken</a:t>
            </a:r>
            <a:endParaRPr kumimoji="0" lang="en-US"/>
          </a:p>
        </p:txBody>
      </p:sp>
      <p:sp>
        <p:nvSpPr>
          <p:cNvPr id="8" name="Vrije v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rije v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hoekige driehoe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echte verbindingslijn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Punthaak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Punthaak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rije v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rije v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hoekige driehoe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echte verbindingslijn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jdelijke aanduiding voor titel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nl-NL" smtClean="0"/>
              <a:t>Klik om de stijl te bewerken</a:t>
            </a:r>
            <a:endParaRPr kumimoji="0" lang="en-US"/>
          </a:p>
        </p:txBody>
      </p:sp>
      <p:sp>
        <p:nvSpPr>
          <p:cNvPr id="30" name="Tijdelijke aanduiding voor tekst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Tijdelijke aanduiding voor datum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2CFB954-93AE-443C-9105-0400A69CD1D8}" type="datetimeFigureOut">
              <a:rPr lang="nl-NL" smtClean="0"/>
              <a:t>26-11-2015</a:t>
            </a:fld>
            <a:endParaRPr lang="nl-NL"/>
          </a:p>
        </p:txBody>
      </p:sp>
      <p:sp>
        <p:nvSpPr>
          <p:cNvPr id="22" name="Tijdelijke aanduiding voor voettekst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nl-NL"/>
          </a:p>
        </p:txBody>
      </p:sp>
      <p:sp>
        <p:nvSpPr>
          <p:cNvPr id="18" name="Tijdelijke aanduiding voor dianumm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F544686-AEE4-4283-9629-1A8E88FA24A8}" type="slidenum">
              <a:rPr lang="nl-NL" smtClean="0"/>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Week </a:t>
            </a:r>
            <a:r>
              <a:rPr lang="nl-NL" dirty="0" smtClean="0"/>
              <a:t>2 – B Tree</a:t>
            </a:r>
            <a:endParaRPr lang="nl-NL" dirty="0"/>
          </a:p>
        </p:txBody>
      </p:sp>
      <p:sp>
        <p:nvSpPr>
          <p:cNvPr id="3" name="Ondertitel 2"/>
          <p:cNvSpPr>
            <a:spLocks noGrp="1"/>
          </p:cNvSpPr>
          <p:nvPr>
            <p:ph type="subTitle" idx="1"/>
          </p:nvPr>
        </p:nvSpPr>
        <p:spPr/>
        <p:txBody>
          <a:bodyPr/>
          <a:lstStyle/>
          <a:p>
            <a:r>
              <a:rPr lang="nl-NL" dirty="0" smtClean="0"/>
              <a:t>Remco van Alen, 507276</a:t>
            </a:r>
          </a:p>
          <a:p>
            <a:r>
              <a:rPr lang="nl-NL" dirty="0" smtClean="0"/>
              <a:t>Bas van Summeren, 479334</a:t>
            </a:r>
            <a:endParaRPr lang="nl-NL" dirty="0"/>
          </a:p>
        </p:txBody>
      </p:sp>
    </p:spTree>
    <p:extLst>
      <p:ext uri="{BB962C8B-B14F-4D97-AF65-F5344CB8AC3E}">
        <p14:creationId xmlns:p14="http://schemas.microsoft.com/office/powerpoint/2010/main" val="3295191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a:bodyPr>
          <a:lstStyle/>
          <a:p>
            <a:r>
              <a:rPr lang="en-US" sz="1800" dirty="0"/>
              <a:t>Make a demo of </a:t>
            </a:r>
            <a:r>
              <a:rPr lang="en-US" sz="1800" i="1" dirty="0"/>
              <a:t>one</a:t>
            </a:r>
            <a:r>
              <a:rPr lang="en-US" sz="1800" dirty="0"/>
              <a:t> of the standard search trees. </a:t>
            </a:r>
            <a:r>
              <a:rPr lang="en-US" sz="1800" i="1" dirty="0"/>
              <a:t>In all cases, deletion from the structure is optional. It makes for an even harder </a:t>
            </a:r>
            <a:r>
              <a:rPr lang="en-US" sz="1800" i="1" dirty="0" err="1"/>
              <a:t>excercise</a:t>
            </a:r>
            <a:r>
              <a:rPr lang="en-US" sz="1800" i="1" dirty="0"/>
              <a:t>. </a:t>
            </a:r>
            <a:r>
              <a:rPr lang="en-US" sz="1800" dirty="0"/>
              <a:t>Choose from</a:t>
            </a:r>
            <a:r>
              <a:rPr lang="en-US" sz="1800" dirty="0" smtClean="0"/>
              <a:t>:</a:t>
            </a:r>
          </a:p>
          <a:p>
            <a:endParaRPr lang="nl-NL" sz="1800" dirty="0"/>
          </a:p>
          <a:p>
            <a:pPr lvl="0"/>
            <a:r>
              <a:rPr lang="en-US" sz="1800" i="1" dirty="0"/>
              <a:t>AVL</a:t>
            </a:r>
            <a:r>
              <a:rPr lang="en-US" sz="1800" dirty="0"/>
              <a:t> (technically rather difficult)</a:t>
            </a:r>
            <a:endParaRPr lang="nl-NL" sz="1800" dirty="0"/>
          </a:p>
          <a:p>
            <a:pPr lvl="0"/>
            <a:r>
              <a:rPr lang="en-US" sz="1800" i="1" dirty="0"/>
              <a:t>B-tree </a:t>
            </a:r>
            <a:r>
              <a:rPr lang="en-US" sz="1800" dirty="0"/>
              <a:t>(easy: 2-3-tree, middling: 2-4-tree, hard: B-tree proper)</a:t>
            </a:r>
            <a:endParaRPr lang="nl-NL" sz="1800" dirty="0"/>
          </a:p>
          <a:p>
            <a:r>
              <a:rPr lang="en-US" sz="1800" i="1" dirty="0"/>
              <a:t>Red-Black Tree </a:t>
            </a:r>
            <a:r>
              <a:rPr lang="en-US" sz="1800" dirty="0"/>
              <a:t>(not covered which makes it harder, but these trees are somewhat easier to program than AVL -trees)</a:t>
            </a:r>
            <a:endParaRPr lang="nl-NL" sz="1800" dirty="0"/>
          </a:p>
        </p:txBody>
      </p:sp>
      <p:sp>
        <p:nvSpPr>
          <p:cNvPr id="3" name="Titel 2"/>
          <p:cNvSpPr>
            <a:spLocks noGrp="1"/>
          </p:cNvSpPr>
          <p:nvPr>
            <p:ph type="title"/>
          </p:nvPr>
        </p:nvSpPr>
        <p:spPr/>
        <p:txBody>
          <a:bodyPr/>
          <a:lstStyle/>
          <a:p>
            <a:r>
              <a:rPr lang="nl-NL" dirty="0" smtClean="0"/>
              <a:t>De opdracht</a:t>
            </a:r>
            <a:endParaRPr lang="nl-NL" dirty="0"/>
          </a:p>
        </p:txBody>
      </p:sp>
    </p:spTree>
    <p:extLst>
      <p:ext uri="{BB962C8B-B14F-4D97-AF65-F5344CB8AC3E}">
        <p14:creationId xmlns:p14="http://schemas.microsoft.com/office/powerpoint/2010/main" val="1900221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NL" dirty="0"/>
          </a:p>
        </p:txBody>
      </p:sp>
      <p:sp>
        <p:nvSpPr>
          <p:cNvPr id="3" name="Titel 2"/>
          <p:cNvSpPr>
            <a:spLocks noGrp="1"/>
          </p:cNvSpPr>
          <p:nvPr>
            <p:ph type="title"/>
          </p:nvPr>
        </p:nvSpPr>
        <p:spPr/>
        <p:txBody>
          <a:bodyPr/>
          <a:lstStyle/>
          <a:p>
            <a:r>
              <a:rPr lang="nl-NL" dirty="0" smtClean="0"/>
              <a:t>De uitvoering</a:t>
            </a:r>
            <a:endParaRPr lang="nl-NL" dirty="0"/>
          </a:p>
        </p:txBody>
      </p:sp>
    </p:spTree>
    <p:extLst>
      <p:ext uri="{BB962C8B-B14F-4D97-AF65-F5344CB8AC3E}">
        <p14:creationId xmlns:p14="http://schemas.microsoft.com/office/powerpoint/2010/main" val="72473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smtClean="0"/>
              <a:t>Het resultaat</a:t>
            </a:r>
            <a:endParaRPr lang="nl-NL" dirty="0"/>
          </a:p>
        </p:txBody>
      </p:sp>
      <p:sp>
        <p:nvSpPr>
          <p:cNvPr id="5" name="Tijdelijke aanduiding voor inhoud 4"/>
          <p:cNvSpPr>
            <a:spLocks noGrp="1"/>
          </p:cNvSpPr>
          <p:nvPr>
            <p:ph idx="1"/>
          </p:nvPr>
        </p:nvSpPr>
        <p:spPr/>
        <p:txBody>
          <a:bodyPr>
            <a:normAutofit/>
          </a:bodyPr>
          <a:lstStyle/>
          <a:p>
            <a:endParaRPr lang="nl-NL" dirty="0"/>
          </a:p>
        </p:txBody>
      </p:sp>
      <p:sp>
        <p:nvSpPr>
          <p:cNvPr id="2" name="Rechthoek 1"/>
          <p:cNvSpPr/>
          <p:nvPr/>
        </p:nvSpPr>
        <p:spPr>
          <a:xfrm>
            <a:off x="1043608" y="4509120"/>
            <a:ext cx="6552728"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0079081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
  <a:themeElements>
    <a:clrScheme name="Concour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TotalTime>
  <Words>149</Words>
  <Application>Microsoft Office PowerPoint</Application>
  <PresentationFormat>Diavoorstelling (4:3)</PresentationFormat>
  <Paragraphs>13</Paragraphs>
  <Slides>4</Slides>
  <Notes>1</Notes>
  <HiddenSlides>0</HiddenSlides>
  <MMClips>0</MMClips>
  <ScaleCrop>false</ScaleCrop>
  <HeadingPairs>
    <vt:vector size="4" baseType="variant">
      <vt:variant>
        <vt:lpstr>Thema</vt:lpstr>
      </vt:variant>
      <vt:variant>
        <vt:i4>1</vt:i4>
      </vt:variant>
      <vt:variant>
        <vt:lpstr>Diatitels</vt:lpstr>
      </vt:variant>
      <vt:variant>
        <vt:i4>4</vt:i4>
      </vt:variant>
    </vt:vector>
  </HeadingPairs>
  <TitlesOfParts>
    <vt:vector size="5" baseType="lpstr">
      <vt:lpstr>Concours</vt:lpstr>
      <vt:lpstr>Week 2 – B Tree</vt:lpstr>
      <vt:lpstr>De opdracht</vt:lpstr>
      <vt:lpstr>De uitvoering</vt:lpstr>
      <vt:lpstr>Het resultaat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Partitions</dc:title>
  <dc:creator>Remco van Alen</dc:creator>
  <cp:lastModifiedBy>Remco van Alen</cp:lastModifiedBy>
  <cp:revision>7</cp:revision>
  <dcterms:created xsi:type="dcterms:W3CDTF">2015-11-12T06:26:13Z</dcterms:created>
  <dcterms:modified xsi:type="dcterms:W3CDTF">2015-11-26T07:52:51Z</dcterms:modified>
</cp:coreProperties>
</file>