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 varScale="1">
        <p:scale>
          <a:sx n="77" d="100"/>
          <a:sy n="77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26-11-2015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2 – B Tree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a demo of </a:t>
            </a:r>
            <a:r>
              <a:rPr lang="en-US" sz="1800" i="1" dirty="0"/>
              <a:t>one</a:t>
            </a:r>
            <a:r>
              <a:rPr lang="en-US" sz="1800" dirty="0"/>
              <a:t> of the standard search trees. </a:t>
            </a:r>
            <a:r>
              <a:rPr lang="en-US" sz="1800" i="1" dirty="0"/>
              <a:t>In all cases, deletion from the structure is optional. It makes for an even harder </a:t>
            </a:r>
            <a:r>
              <a:rPr lang="en-US" sz="1800" i="1" dirty="0" err="1"/>
              <a:t>excercise</a:t>
            </a:r>
            <a:r>
              <a:rPr lang="en-US" sz="1800" i="1" dirty="0"/>
              <a:t>. </a:t>
            </a:r>
            <a:r>
              <a:rPr lang="en-US" sz="1800" dirty="0"/>
              <a:t>Choose from</a:t>
            </a:r>
            <a:r>
              <a:rPr lang="en-US" sz="1800" dirty="0" smtClean="0"/>
              <a:t>:</a:t>
            </a:r>
          </a:p>
          <a:p>
            <a:endParaRPr lang="nl-NL" sz="1800" dirty="0"/>
          </a:p>
          <a:p>
            <a:pPr lvl="0"/>
            <a:r>
              <a:rPr lang="en-US" sz="1800" i="1" dirty="0"/>
              <a:t>AVL</a:t>
            </a:r>
            <a:r>
              <a:rPr lang="en-US" sz="1800" dirty="0"/>
              <a:t> (technically rather difficult)</a:t>
            </a:r>
            <a:endParaRPr lang="nl-NL" sz="1800" dirty="0"/>
          </a:p>
          <a:p>
            <a:pPr lvl="0"/>
            <a:r>
              <a:rPr lang="en-US" sz="1800" i="1" dirty="0"/>
              <a:t>B-tree </a:t>
            </a:r>
            <a:r>
              <a:rPr lang="en-US" sz="1800" dirty="0"/>
              <a:t>(easy: 2-3-tree, middling: 2-4-tree, hard: B-tree proper)</a:t>
            </a:r>
            <a:endParaRPr lang="nl-NL" sz="1800" dirty="0"/>
          </a:p>
          <a:p>
            <a:r>
              <a:rPr lang="en-US" sz="1800" i="1" dirty="0"/>
              <a:t>Red-Black Tree </a:t>
            </a:r>
            <a:r>
              <a:rPr lang="en-US" sz="1800" dirty="0"/>
              <a:t>(not covered which makes it harder, but these trees are somewhat easier to program than AVL -trees)</a:t>
            </a:r>
            <a:endParaRPr lang="nl-NL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4690864" cy="3603856"/>
          </a:xfrm>
        </p:spPr>
        <p:txBody>
          <a:bodyPr/>
          <a:lstStyle/>
          <a:p>
            <a:r>
              <a:rPr lang="nl-NL" dirty="0" smtClean="0"/>
              <a:t>De eerste stap is het creëren van een generieke Java </a:t>
            </a:r>
            <a:r>
              <a:rPr lang="nl-NL" dirty="0" err="1" smtClean="0"/>
              <a:t>KeyValuePair</a:t>
            </a:r>
            <a:endParaRPr lang="nl-NL" dirty="0" smtClean="0"/>
          </a:p>
          <a:p>
            <a:r>
              <a:rPr lang="nl-NL" dirty="0" smtClean="0"/>
              <a:t>Gestart met een tree met </a:t>
            </a:r>
            <a:r>
              <a:rPr lang="nl-NL" dirty="0" err="1" smtClean="0"/>
              <a:t>subtrees</a:t>
            </a:r>
            <a:endParaRPr lang="nl-NL" dirty="0" smtClean="0"/>
          </a:p>
          <a:p>
            <a:r>
              <a:rPr lang="nl-NL" dirty="0" smtClean="0"/>
              <a:t>Code om door de kinderen te lopen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smtClean="0"/>
              <a:t>uitvoering van een B-Tree</a:t>
            </a:r>
            <a:endParaRPr lang="nl-NL" dirty="0"/>
          </a:p>
        </p:txBody>
      </p:sp>
      <p:pic>
        <p:nvPicPr>
          <p:cNvPr id="5122" name="Picture 2" descr="https://upload.wikimedia.org/wikipedia/commons/3/33/B_tree_insertion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584256"/>
            <a:ext cx="2664296" cy="48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6/65/B-tree.svg/400px-B-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013176"/>
            <a:ext cx="38100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700808"/>
            <a:ext cx="73212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altLang="nl-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59832" y="1088740"/>
            <a:ext cx="599244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do</a:t>
            </a:r>
            <a:b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tree = next;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tree.hasKeyInNodes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&lt;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&gt;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Add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list at a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location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//Shift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the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(i).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&gt;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(i,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			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(i,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			               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==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-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			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&gt;(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next =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tree.getNextTree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(next != </a:t>
            </a:r>
            <a:r>
              <a:rPr kumimoji="0" lang="nl-NL" altLang="nl-NL" sz="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! </a:t>
            </a:r>
            <a:r>
              <a:rPr kumimoji="0" lang="nl-NL" altLang="nl-NL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tree.equals</a:t>
            </a:r>
            <a:r>
              <a:rPr kumimoji="0" lang="nl-NL" altLang="nl-NL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(next));</a:t>
            </a:r>
            <a:endParaRPr kumimoji="0" lang="nl-NL" altLang="nl-N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635896" y="2780928"/>
            <a:ext cx="5256584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3635896" y="5013176"/>
            <a:ext cx="52565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3968" y="3216415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getNextTree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&lt;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 i++)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compareTo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comparison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i == 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nodeSize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-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subtrees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 +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tree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tree.hasKeyInNodes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&amp;&amp; tree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tree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tree.getNextTree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(tree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pair :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tree.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nodes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pair.compareTo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==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pair;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608" y="260344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get(Object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getPair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catch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ClassCastException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Doordat alle </a:t>
            </a:r>
            <a:r>
              <a:rPr lang="nl-NL" dirty="0" err="1" smtClean="0"/>
              <a:t>subtrees</a:t>
            </a:r>
            <a:r>
              <a:rPr lang="nl-NL" dirty="0" smtClean="0"/>
              <a:t> de zelfde klassen zijn is het lastig de root te vervangen.</a:t>
            </a:r>
          </a:p>
          <a:p>
            <a:r>
              <a:rPr lang="nl-NL" dirty="0" smtClean="0"/>
              <a:t>Hierdoor kunnen </a:t>
            </a:r>
            <a:r>
              <a:rPr lang="nl-NL" dirty="0" err="1" smtClean="0"/>
              <a:t>nodes</a:t>
            </a:r>
            <a:r>
              <a:rPr lang="nl-NL" dirty="0" smtClean="0"/>
              <a:t> niet naar boven getrokken worden</a:t>
            </a:r>
          </a:p>
          <a:p>
            <a:r>
              <a:rPr lang="nl-NL" dirty="0" smtClean="0"/>
              <a:t>Geen balanceer slagen</a:t>
            </a:r>
          </a:p>
          <a:p>
            <a:r>
              <a:rPr lang="nl-NL" dirty="0"/>
              <a:t>Hoge kans om een gedegenereerde </a:t>
            </a:r>
            <a:r>
              <a:rPr lang="nl-NL" dirty="0" smtClean="0"/>
              <a:t>boom te word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Problemen van </a:t>
            </a:r>
            <a:r>
              <a:rPr lang="nl-NL" dirty="0" err="1" smtClean="0"/>
              <a:t>implemenatie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9327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</TotalTime>
  <Words>195</Words>
  <Application>Microsoft Office PowerPoint</Application>
  <PresentationFormat>Diavoorstelling (4:3)</PresentationFormat>
  <Paragraphs>27</Paragraphs>
  <Slides>8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Concours</vt:lpstr>
      <vt:lpstr>Week 2 – B Tree</vt:lpstr>
      <vt:lpstr>De opdracht</vt:lpstr>
      <vt:lpstr>De uitvoering van een B-Tree</vt:lpstr>
      <vt:lpstr>Het resultaat</vt:lpstr>
      <vt:lpstr>Het resultaat</vt:lpstr>
      <vt:lpstr>Het resultaat</vt:lpstr>
      <vt:lpstr>Het resultaat</vt:lpstr>
      <vt:lpstr>Problemen van implemenatie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13</cp:revision>
  <dcterms:created xsi:type="dcterms:W3CDTF">2015-11-12T06:26:13Z</dcterms:created>
  <dcterms:modified xsi:type="dcterms:W3CDTF">2015-11-26T09:14:15Z</dcterms:modified>
</cp:coreProperties>
</file>