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33" autoAdjust="0"/>
  </p:normalViewPr>
  <p:slideViewPr>
    <p:cSldViewPr>
      <p:cViewPr varScale="1">
        <p:scale>
          <a:sx n="107" d="100"/>
          <a:sy n="107" d="100"/>
        </p:scale>
        <p:origin x="-17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C35BB-CE26-44D7-B5D9-25A8FB5F8715}" type="datetimeFigureOut">
              <a:rPr lang="nl-NL" smtClean="0"/>
              <a:t>12-11-2015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33F3E-1C4B-429B-9F83-6A9DE0479BD9}" type="slidenum">
              <a:rPr lang="nl-NL" smtClean="0"/>
              <a:t>‹nr.›</a:t>
            </a:fld>
            <a:endParaRPr lang="nl-NL"/>
          </a:p>
        </p:txBody>
      </p:sp>
    </p:spTree>
    <p:extLst>
      <p:ext uri="{BB962C8B-B14F-4D97-AF65-F5344CB8AC3E}">
        <p14:creationId xmlns:p14="http://schemas.microsoft.com/office/powerpoint/2010/main" val="423384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Eerst is een de oplossing van getal 7 uitgeschreven om een patroon te ontdekken. Toen werd duidelijk dat er voor elk eerste getal gekeken moest worden naar alle mogelijkheden met getallen die niet groter mochten zijn dan het eerste getal. Op deze manier worden dubbele resultaten voorkomen.</a:t>
            </a:r>
          </a:p>
          <a:p>
            <a:endParaRPr lang="nl-NL" dirty="0"/>
          </a:p>
        </p:txBody>
      </p:sp>
      <p:sp>
        <p:nvSpPr>
          <p:cNvPr id="4" name="Tijdelijke aanduiding voor dianummer 3"/>
          <p:cNvSpPr>
            <a:spLocks noGrp="1"/>
          </p:cNvSpPr>
          <p:nvPr>
            <p:ph type="sldNum" sz="quarter" idx="10"/>
          </p:nvPr>
        </p:nvSpPr>
        <p:spPr/>
        <p:txBody>
          <a:bodyPr/>
          <a:lstStyle/>
          <a:p>
            <a:fld id="{55233F3E-1C4B-429B-9F83-6A9DE0479BD9}" type="slidenum">
              <a:rPr lang="nl-NL" smtClean="0"/>
              <a:t>3</a:t>
            </a:fld>
            <a:endParaRPr lang="nl-NL"/>
          </a:p>
        </p:txBody>
      </p:sp>
    </p:spTree>
    <p:extLst>
      <p:ext uri="{BB962C8B-B14F-4D97-AF65-F5344CB8AC3E}">
        <p14:creationId xmlns:p14="http://schemas.microsoft.com/office/powerpoint/2010/main" val="2800920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92CFB954-93AE-443C-9105-0400A69CD1D8}" type="datetimeFigureOut">
              <a:rPr lang="nl-NL" smtClean="0"/>
              <a:t>12-11-2015</a:t>
            </a:fld>
            <a:endParaRPr lang="nl-NL"/>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NL"/>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8F544686-AEE4-4283-9629-1A8E88FA24A8}" type="slidenum">
              <a:rPr lang="nl-NL" smtClean="0"/>
              <a:t>‹nr.›</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5" name="Tijdelijke aanduiding voor voettekst 4"/>
          <p:cNvSpPr>
            <a:spLocks noGrp="1"/>
          </p:cNvSpPr>
          <p:nvPr>
            <p:ph type="ftr" sz="quarter" idx="11"/>
          </p:nvPr>
        </p:nvSpPr>
        <p:spPr/>
        <p:txBody>
          <a:bodyPr/>
          <a:lstStyle>
            <a:extLst/>
          </a:lstStyle>
          <a:p>
            <a:endParaRPr lang="nl-NL"/>
          </a:p>
        </p:txBody>
      </p:sp>
      <p:sp>
        <p:nvSpPr>
          <p:cNvPr id="6" name="Tijdelijke aanduiding voor dianummer 5"/>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8" name="Tijdelijke aanduiding voor voettekst 7"/>
          <p:cNvSpPr>
            <a:spLocks noGrp="1"/>
          </p:cNvSpPr>
          <p:nvPr>
            <p:ph type="ftr" sz="quarter" idx="11"/>
          </p:nvPr>
        </p:nvSpPr>
        <p:spPr/>
        <p:txBody>
          <a:bodyPr/>
          <a:lstStyle>
            <a:extLst/>
          </a:lstStyle>
          <a:p>
            <a:endParaRPr lang="nl-NL"/>
          </a:p>
        </p:txBody>
      </p:sp>
      <p:sp>
        <p:nvSpPr>
          <p:cNvPr id="9" name="Tijdelijke aanduiding voor dianummer 8"/>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4" name="Tijdelijke aanduiding voor voettekst 3"/>
          <p:cNvSpPr>
            <a:spLocks noGrp="1"/>
          </p:cNvSpPr>
          <p:nvPr>
            <p:ph type="ftr" sz="quarter" idx="11"/>
          </p:nvPr>
        </p:nvSpPr>
        <p:spPr/>
        <p:txBody>
          <a:bodyPr/>
          <a:lstStyle>
            <a:extLst/>
          </a:lstStyle>
          <a:p>
            <a:endParaRPr lang="nl-NL"/>
          </a:p>
        </p:txBody>
      </p:sp>
      <p:sp>
        <p:nvSpPr>
          <p:cNvPr id="5" name="Tijdelijke aanduiding voor dianummer 4"/>
          <p:cNvSpPr>
            <a:spLocks noGrp="1"/>
          </p:cNvSpPr>
          <p:nvPr>
            <p:ph type="sldNum" sz="quarter" idx="12"/>
          </p:nvPr>
        </p:nvSpPr>
        <p:spPr/>
        <p:txBody>
          <a:bodyPr/>
          <a:lstStyle>
            <a:extLst/>
          </a:lstStyle>
          <a:p>
            <a:fld id="{8F544686-AEE4-4283-9629-1A8E88FA24A8}" type="slidenum">
              <a:rPr lang="nl-NL" smtClean="0"/>
              <a:t>‹nr.›</a:t>
            </a:fld>
            <a:endParaRPr lang="nl-NL"/>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92CFB954-93AE-443C-9105-0400A69CD1D8}" type="datetimeFigureOut">
              <a:rPr lang="nl-NL" smtClean="0"/>
              <a:t>12-11-2015</a:t>
            </a:fld>
            <a:endParaRPr lang="nl-NL"/>
          </a:p>
        </p:txBody>
      </p:sp>
      <p:sp>
        <p:nvSpPr>
          <p:cNvPr id="3" name="Tijdelijke aanduiding voor voettekst 2"/>
          <p:cNvSpPr>
            <a:spLocks noGrp="1"/>
          </p:cNvSpPr>
          <p:nvPr>
            <p:ph type="ftr" sz="quarter" idx="11"/>
          </p:nvPr>
        </p:nvSpPr>
        <p:spPr/>
        <p:txBody>
          <a:bodyPr/>
          <a:lstStyle>
            <a:extLst/>
          </a:lstStyle>
          <a:p>
            <a:endParaRPr lang="nl-NL"/>
          </a:p>
        </p:txBody>
      </p:sp>
      <p:sp>
        <p:nvSpPr>
          <p:cNvPr id="4" name="Tijdelijke aanduiding voor dianummer 3"/>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92CFB954-93AE-443C-9105-0400A69CD1D8}" type="datetimeFigureOut">
              <a:rPr lang="nl-NL" smtClean="0"/>
              <a:t>12-11-2015</a:t>
            </a:fld>
            <a:endParaRPr lang="nl-NL"/>
          </a:p>
        </p:txBody>
      </p:sp>
      <p:sp>
        <p:nvSpPr>
          <p:cNvPr id="6" name="Tijdelijke aanduiding voor voettekst 5"/>
          <p:cNvSpPr>
            <a:spLocks noGrp="1"/>
          </p:cNvSpPr>
          <p:nvPr>
            <p:ph type="ftr" sz="quarter" idx="11"/>
          </p:nvPr>
        </p:nvSpPr>
        <p:spPr/>
        <p:txBody>
          <a:bodyPr/>
          <a:lstStyle>
            <a:extLst/>
          </a:lstStyle>
          <a:p>
            <a:endParaRPr lang="nl-NL"/>
          </a:p>
        </p:txBody>
      </p:sp>
      <p:sp>
        <p:nvSpPr>
          <p:cNvPr id="7" name="Tijdelijke aanduiding voor dianummer 6"/>
          <p:cNvSpPr>
            <a:spLocks noGrp="1"/>
          </p:cNvSpPr>
          <p:nvPr>
            <p:ph type="sldNum" sz="quarter" idx="12"/>
          </p:nvPr>
        </p:nvSpPr>
        <p:spPr/>
        <p:txBody>
          <a:bodyPr/>
          <a:lstStyle>
            <a:extLst/>
          </a:lstStyle>
          <a:p>
            <a:fld id="{8F544686-AEE4-4283-9629-1A8E88FA24A8}" type="slidenum">
              <a:rPr lang="nl-NL" smtClean="0"/>
              <a:t>‹nr.›</a:t>
            </a:fld>
            <a:endParaRPr lang="nl-N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92CFB954-93AE-443C-9105-0400A69CD1D8}" type="datetimeFigureOut">
              <a:rPr lang="nl-NL" smtClean="0"/>
              <a:t>12-11-2015</a:t>
            </a:fld>
            <a:endParaRPr lang="nl-NL"/>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NL"/>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8F544686-AEE4-4283-9629-1A8E88FA24A8}" type="slidenum">
              <a:rPr lang="nl-NL" smtClean="0"/>
              <a:t>‹nr.›</a:t>
            </a:fld>
            <a:endParaRPr lang="nl-NL"/>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2CFB954-93AE-443C-9105-0400A69CD1D8}" type="datetimeFigureOut">
              <a:rPr lang="nl-NL" smtClean="0"/>
              <a:t>12-11-2015</a:t>
            </a:fld>
            <a:endParaRPr lang="nl-NL"/>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NL"/>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F544686-AEE4-4283-9629-1A8E88FA24A8}" type="slidenum">
              <a:rPr lang="nl-NL" smtClean="0"/>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Week 1 - </a:t>
            </a:r>
            <a:r>
              <a:rPr lang="nl-NL" dirty="0" err="1" smtClean="0"/>
              <a:t>Partitions</a:t>
            </a:r>
            <a:endParaRPr lang="nl-NL" dirty="0"/>
          </a:p>
        </p:txBody>
      </p:sp>
      <p:sp>
        <p:nvSpPr>
          <p:cNvPr id="3" name="Ondertitel 2"/>
          <p:cNvSpPr>
            <a:spLocks noGrp="1"/>
          </p:cNvSpPr>
          <p:nvPr>
            <p:ph type="subTitle" idx="1"/>
          </p:nvPr>
        </p:nvSpPr>
        <p:spPr/>
        <p:txBody>
          <a:bodyPr/>
          <a:lstStyle/>
          <a:p>
            <a:r>
              <a:rPr lang="nl-NL" dirty="0" smtClean="0"/>
              <a:t>Remco van Alen, 507276</a:t>
            </a:r>
          </a:p>
          <a:p>
            <a:r>
              <a:rPr lang="nl-NL" dirty="0" smtClean="0"/>
              <a:t>Bas van Summeren, </a:t>
            </a:r>
            <a:r>
              <a:rPr lang="nl-NL" dirty="0" smtClean="0"/>
              <a:t>479334</a:t>
            </a:r>
            <a:endParaRPr lang="nl-NL" dirty="0"/>
          </a:p>
        </p:txBody>
      </p:sp>
    </p:spTree>
    <p:extLst>
      <p:ext uri="{BB962C8B-B14F-4D97-AF65-F5344CB8AC3E}">
        <p14:creationId xmlns:p14="http://schemas.microsoft.com/office/powerpoint/2010/main" val="329519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normAutofit fontScale="77500" lnSpcReduction="20000"/>
          </a:bodyPr>
          <a:lstStyle/>
          <a:p>
            <a:r>
              <a:rPr lang="en-US" altLang="nl-NL" sz="2800" dirty="0">
                <a:latin typeface="Arial" charset="0"/>
              </a:rPr>
              <a:t>Design an algorithm to find all partitions of a given number.</a:t>
            </a:r>
          </a:p>
          <a:p>
            <a:endParaRPr lang="en-US" altLang="nl-NL" sz="2800" dirty="0">
              <a:latin typeface="Arial" charset="0"/>
            </a:endParaRPr>
          </a:p>
          <a:p>
            <a:r>
              <a:rPr lang="en-US" altLang="nl-NL" sz="2800" dirty="0">
                <a:latin typeface="Arial" charset="0"/>
              </a:rPr>
              <a:t>A partition is a set of numbers that add up to the given number.</a:t>
            </a:r>
          </a:p>
          <a:p>
            <a:endParaRPr lang="en-US" altLang="nl-NL" sz="2800" dirty="0">
              <a:latin typeface="Arial" charset="0"/>
            </a:endParaRPr>
          </a:p>
          <a:p>
            <a:r>
              <a:rPr lang="en-US" altLang="nl-NL" sz="2800" dirty="0">
                <a:latin typeface="Arial" charset="0"/>
              </a:rPr>
              <a:t>Example:</a:t>
            </a:r>
          </a:p>
          <a:p>
            <a:endParaRPr lang="en-US" altLang="nl-NL" sz="2800" dirty="0">
              <a:latin typeface="Arial" charset="0"/>
            </a:endParaRPr>
          </a:p>
          <a:p>
            <a:r>
              <a:rPr lang="en-US" altLang="nl-NL" sz="2400" b="1" dirty="0">
                <a:solidFill>
                  <a:schemeClr val="accent2"/>
                </a:solidFill>
                <a:latin typeface="Courier New" pitchFamily="49" charset="0"/>
              </a:rPr>
              <a:t>5 =	5</a:t>
            </a:r>
          </a:p>
          <a:p>
            <a:r>
              <a:rPr lang="en-US" altLang="nl-NL" sz="2400" b="1" dirty="0">
                <a:solidFill>
                  <a:schemeClr val="accent2"/>
                </a:solidFill>
                <a:latin typeface="Courier New" pitchFamily="49" charset="0"/>
              </a:rPr>
              <a:t>	4+1</a:t>
            </a:r>
          </a:p>
          <a:p>
            <a:r>
              <a:rPr lang="en-US" altLang="nl-NL" sz="2400" b="1" dirty="0">
                <a:solidFill>
                  <a:schemeClr val="accent2"/>
                </a:solidFill>
                <a:latin typeface="Courier New" pitchFamily="49" charset="0"/>
              </a:rPr>
              <a:t>	3+2</a:t>
            </a:r>
          </a:p>
          <a:p>
            <a:r>
              <a:rPr lang="en-US" altLang="nl-NL" sz="2400" b="1" dirty="0">
                <a:solidFill>
                  <a:schemeClr val="accent2"/>
                </a:solidFill>
                <a:latin typeface="Courier New" pitchFamily="49" charset="0"/>
              </a:rPr>
              <a:t>	3+1+1</a:t>
            </a:r>
          </a:p>
          <a:p>
            <a:r>
              <a:rPr lang="en-US" altLang="nl-NL" sz="2400" b="1" dirty="0">
                <a:solidFill>
                  <a:schemeClr val="accent2"/>
                </a:solidFill>
                <a:latin typeface="Courier New" pitchFamily="49" charset="0"/>
              </a:rPr>
              <a:t>	2+2+1</a:t>
            </a:r>
          </a:p>
          <a:p>
            <a:r>
              <a:rPr lang="en-US" altLang="nl-NL" sz="2400" b="1" dirty="0">
                <a:solidFill>
                  <a:schemeClr val="accent2"/>
                </a:solidFill>
                <a:latin typeface="Courier New" pitchFamily="49" charset="0"/>
              </a:rPr>
              <a:t>	2+1+1+1</a:t>
            </a:r>
          </a:p>
          <a:p>
            <a:r>
              <a:rPr lang="en-US" altLang="nl-NL" sz="2400" b="1" dirty="0">
                <a:solidFill>
                  <a:schemeClr val="accent2"/>
                </a:solidFill>
                <a:latin typeface="Courier New" pitchFamily="49" charset="0"/>
              </a:rPr>
              <a:t>	1+1+1+1+1</a:t>
            </a:r>
            <a:endParaRPr lang="en-US" altLang="nl-NL" sz="2800" dirty="0">
              <a:latin typeface="Arial" charset="0"/>
            </a:endParaRPr>
          </a:p>
          <a:p>
            <a:endParaRPr lang="nl-NL" dirty="0"/>
          </a:p>
        </p:txBody>
      </p:sp>
      <p:sp>
        <p:nvSpPr>
          <p:cNvPr id="3" name="Titel 2"/>
          <p:cNvSpPr>
            <a:spLocks noGrp="1"/>
          </p:cNvSpPr>
          <p:nvPr>
            <p:ph type="title"/>
          </p:nvPr>
        </p:nvSpPr>
        <p:spPr/>
        <p:txBody>
          <a:bodyPr/>
          <a:lstStyle/>
          <a:p>
            <a:r>
              <a:rPr lang="nl-NL" dirty="0" smtClean="0"/>
              <a:t>De opdracht</a:t>
            </a:r>
            <a:endParaRPr lang="nl-NL" dirty="0"/>
          </a:p>
        </p:txBody>
      </p:sp>
    </p:spTree>
    <p:extLst>
      <p:ext uri="{BB962C8B-B14F-4D97-AF65-F5344CB8AC3E}">
        <p14:creationId xmlns:p14="http://schemas.microsoft.com/office/powerpoint/2010/main" val="190022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err="1" smtClean="0"/>
              <a:t>Één</a:t>
            </a:r>
            <a:r>
              <a:rPr lang="nl-NL" dirty="0" smtClean="0"/>
              <a:t> langere oplossing uitgeschreven</a:t>
            </a:r>
          </a:p>
          <a:p>
            <a:r>
              <a:rPr lang="nl-NL" dirty="0" smtClean="0"/>
              <a:t>Patroon gezocht en gevonden</a:t>
            </a:r>
          </a:p>
          <a:p>
            <a:r>
              <a:rPr lang="nl-NL" dirty="0" smtClean="0"/>
              <a:t>Patroon gerealiseerd</a:t>
            </a:r>
            <a:endParaRPr lang="nl-NL" dirty="0"/>
          </a:p>
        </p:txBody>
      </p:sp>
      <p:sp>
        <p:nvSpPr>
          <p:cNvPr id="3" name="Titel 2"/>
          <p:cNvSpPr>
            <a:spLocks noGrp="1"/>
          </p:cNvSpPr>
          <p:nvPr>
            <p:ph type="title"/>
          </p:nvPr>
        </p:nvSpPr>
        <p:spPr/>
        <p:txBody>
          <a:bodyPr/>
          <a:lstStyle/>
          <a:p>
            <a:r>
              <a:rPr lang="nl-NL" dirty="0" smtClean="0"/>
              <a:t>De uitvoering</a:t>
            </a:r>
            <a:endParaRPr lang="nl-NL" dirty="0"/>
          </a:p>
        </p:txBody>
      </p:sp>
    </p:spTree>
    <p:extLst>
      <p:ext uri="{BB962C8B-B14F-4D97-AF65-F5344CB8AC3E}">
        <p14:creationId xmlns:p14="http://schemas.microsoft.com/office/powerpoint/2010/main" val="7247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Het resultaat</a:t>
            </a:r>
            <a:endParaRPr lang="nl-NL" dirty="0"/>
          </a:p>
        </p:txBody>
      </p:sp>
      <p:sp>
        <p:nvSpPr>
          <p:cNvPr id="5" name="Tijdelijke aanduiding voor inhoud 4"/>
          <p:cNvSpPr>
            <a:spLocks noGrp="1"/>
          </p:cNvSpPr>
          <p:nvPr>
            <p:ph idx="1"/>
          </p:nvPr>
        </p:nvSpPr>
        <p:spPr/>
        <p:txBody>
          <a:bodyPr>
            <a:normAutofit fontScale="55000" lnSpcReduction="20000"/>
          </a:bodyPr>
          <a:lstStyle/>
          <a:p>
            <a:r>
              <a:rPr lang="nl-NL" b="1" dirty="0"/>
              <a:t>public </a:t>
            </a:r>
            <a:r>
              <a:rPr lang="nl-NL" b="1" dirty="0" err="1"/>
              <a:t>static</a:t>
            </a:r>
            <a:r>
              <a:rPr lang="nl-NL" b="1" dirty="0"/>
              <a:t> </a:t>
            </a:r>
            <a:r>
              <a:rPr lang="nl-NL" b="1" dirty="0" err="1"/>
              <a:t>void</a:t>
            </a:r>
            <a:r>
              <a:rPr lang="nl-NL" b="1" dirty="0"/>
              <a:t> </a:t>
            </a:r>
            <a:r>
              <a:rPr lang="nl-NL" dirty="0" err="1"/>
              <a:t>partition</a:t>
            </a:r>
            <a:r>
              <a:rPr lang="nl-NL" dirty="0"/>
              <a:t>(List&lt;</a:t>
            </a:r>
            <a:r>
              <a:rPr lang="nl-NL" dirty="0" err="1"/>
              <a:t>ArrayList</a:t>
            </a:r>
            <a:r>
              <a:rPr lang="nl-NL" dirty="0"/>
              <a:t>&lt;Integer&gt;&gt; output, </a:t>
            </a:r>
            <a:r>
              <a:rPr lang="nl-NL" b="1" dirty="0"/>
              <a:t>int </a:t>
            </a:r>
            <a:r>
              <a:rPr lang="nl-NL" dirty="0"/>
              <a:t>n, </a:t>
            </a:r>
            <a:r>
              <a:rPr lang="nl-NL" b="1" dirty="0"/>
              <a:t>int </a:t>
            </a:r>
            <a:r>
              <a:rPr lang="nl-NL" dirty="0"/>
              <a:t>max, </a:t>
            </a:r>
            <a:r>
              <a:rPr lang="nl-NL" dirty="0" err="1"/>
              <a:t>ArrayList</a:t>
            </a:r>
            <a:r>
              <a:rPr lang="nl-NL" dirty="0"/>
              <a:t>&lt;Integer&gt; </a:t>
            </a:r>
            <a:r>
              <a:rPr lang="nl-NL" dirty="0" err="1"/>
              <a:t>current</a:t>
            </a:r>
            <a:r>
              <a:rPr lang="nl-NL" dirty="0"/>
              <a:t>)</a:t>
            </a:r>
            <a:br>
              <a:rPr lang="nl-NL" dirty="0"/>
            </a:br>
            <a:r>
              <a:rPr lang="nl-NL" dirty="0"/>
              <a:t>{</a:t>
            </a:r>
            <a:br>
              <a:rPr lang="nl-NL" dirty="0"/>
            </a:br>
            <a:r>
              <a:rPr lang="nl-NL" dirty="0"/>
              <a:t>    </a:t>
            </a:r>
            <a:r>
              <a:rPr lang="nl-NL" b="1" dirty="0" err="1"/>
              <a:t>if</a:t>
            </a:r>
            <a:r>
              <a:rPr lang="nl-NL" b="1" dirty="0"/>
              <a:t> </a:t>
            </a:r>
            <a:r>
              <a:rPr lang="nl-NL" dirty="0"/>
              <a:t>(</a:t>
            </a:r>
            <a:r>
              <a:rPr lang="nl-NL" dirty="0" err="1"/>
              <a:t>current</a:t>
            </a:r>
            <a:r>
              <a:rPr lang="nl-NL" dirty="0"/>
              <a:t> == </a:t>
            </a:r>
            <a:r>
              <a:rPr lang="nl-NL" b="1" dirty="0" err="1"/>
              <a:t>null</a:t>
            </a:r>
            <a:r>
              <a:rPr lang="nl-NL" dirty="0"/>
              <a:t>)</a:t>
            </a:r>
            <a:br>
              <a:rPr lang="nl-NL" dirty="0"/>
            </a:br>
            <a:r>
              <a:rPr lang="nl-NL" dirty="0"/>
              <a:t>    {</a:t>
            </a:r>
            <a:br>
              <a:rPr lang="nl-NL" dirty="0"/>
            </a:br>
            <a:r>
              <a:rPr lang="nl-NL" dirty="0"/>
              <a:t>        </a:t>
            </a:r>
            <a:r>
              <a:rPr lang="nl-NL" i="1" dirty="0" err="1"/>
              <a:t>partition</a:t>
            </a:r>
            <a:r>
              <a:rPr lang="nl-NL" dirty="0"/>
              <a:t>(output, n, max, </a:t>
            </a:r>
            <a:r>
              <a:rPr lang="nl-NL" b="1" dirty="0"/>
              <a:t>new </a:t>
            </a:r>
            <a:r>
              <a:rPr lang="nl-NL" dirty="0" err="1"/>
              <a:t>ArrayList</a:t>
            </a:r>
            <a:r>
              <a:rPr lang="nl-NL" dirty="0"/>
              <a:t>&lt;Integer&gt;());</a:t>
            </a:r>
            <a:br>
              <a:rPr lang="nl-NL" dirty="0"/>
            </a:br>
            <a:r>
              <a:rPr lang="nl-NL" dirty="0"/>
              <a:t>        </a:t>
            </a:r>
            <a:r>
              <a:rPr lang="nl-NL" b="1" dirty="0"/>
              <a:t>return</a:t>
            </a:r>
            <a:r>
              <a:rPr lang="nl-NL" dirty="0"/>
              <a:t>;</a:t>
            </a:r>
            <a:br>
              <a:rPr lang="nl-NL" dirty="0"/>
            </a:br>
            <a:r>
              <a:rPr lang="nl-NL" dirty="0"/>
              <a:t>    }</a:t>
            </a:r>
            <a:br>
              <a:rPr lang="nl-NL" dirty="0"/>
            </a:br>
            <a:r>
              <a:rPr lang="nl-NL" dirty="0"/>
              <a:t>    </a:t>
            </a:r>
            <a:r>
              <a:rPr lang="nl-NL" b="1" dirty="0" err="1"/>
              <a:t>if</a:t>
            </a:r>
            <a:r>
              <a:rPr lang="nl-NL" b="1" dirty="0"/>
              <a:t> </a:t>
            </a:r>
            <a:r>
              <a:rPr lang="nl-NL" dirty="0"/>
              <a:t>(n &lt;= 0)</a:t>
            </a:r>
            <a:br>
              <a:rPr lang="nl-NL" dirty="0"/>
            </a:br>
            <a:r>
              <a:rPr lang="nl-NL" dirty="0"/>
              <a:t>    {</a:t>
            </a:r>
            <a:br>
              <a:rPr lang="nl-NL" dirty="0"/>
            </a:br>
            <a:r>
              <a:rPr lang="nl-NL" dirty="0"/>
              <a:t>        </a:t>
            </a:r>
            <a:r>
              <a:rPr lang="nl-NL" b="1" dirty="0" err="1"/>
              <a:t>if</a:t>
            </a:r>
            <a:r>
              <a:rPr lang="nl-NL" b="1" dirty="0"/>
              <a:t> </a:t>
            </a:r>
            <a:r>
              <a:rPr lang="nl-NL" dirty="0"/>
              <a:t>(! </a:t>
            </a:r>
            <a:r>
              <a:rPr lang="nl-NL" dirty="0" err="1"/>
              <a:t>current.isEmpty</a:t>
            </a:r>
            <a:r>
              <a:rPr lang="nl-NL" dirty="0"/>
              <a:t>())</a:t>
            </a:r>
            <a:br>
              <a:rPr lang="nl-NL" dirty="0"/>
            </a:br>
            <a:r>
              <a:rPr lang="nl-NL" dirty="0"/>
              <a:t>        {</a:t>
            </a:r>
            <a:br>
              <a:rPr lang="nl-NL" dirty="0"/>
            </a:br>
            <a:r>
              <a:rPr lang="nl-NL" dirty="0"/>
              <a:t>            </a:t>
            </a:r>
            <a:r>
              <a:rPr lang="nl-NL" dirty="0" err="1"/>
              <a:t>output.add</a:t>
            </a:r>
            <a:r>
              <a:rPr lang="nl-NL" dirty="0"/>
              <a:t>(</a:t>
            </a:r>
            <a:r>
              <a:rPr lang="nl-NL" dirty="0" err="1"/>
              <a:t>current</a:t>
            </a:r>
            <a:r>
              <a:rPr lang="nl-NL" dirty="0"/>
              <a:t>);</a:t>
            </a:r>
            <a:br>
              <a:rPr lang="nl-NL" dirty="0"/>
            </a:br>
            <a:r>
              <a:rPr lang="nl-NL" dirty="0"/>
              <a:t>        }</a:t>
            </a:r>
            <a:br>
              <a:rPr lang="nl-NL" dirty="0"/>
            </a:br>
            <a:r>
              <a:rPr lang="nl-NL" dirty="0"/>
              <a:t>        </a:t>
            </a:r>
            <a:r>
              <a:rPr lang="nl-NL" b="1" dirty="0"/>
              <a:t>return</a:t>
            </a:r>
            <a:r>
              <a:rPr lang="nl-NL" dirty="0"/>
              <a:t>;</a:t>
            </a:r>
            <a:br>
              <a:rPr lang="nl-NL" dirty="0"/>
            </a:br>
            <a:r>
              <a:rPr lang="nl-NL" dirty="0"/>
              <a:t>    }</a:t>
            </a:r>
            <a:br>
              <a:rPr lang="nl-NL" dirty="0"/>
            </a:br>
            <a:r>
              <a:rPr lang="nl-NL" dirty="0"/>
              <a:t/>
            </a:r>
            <a:br>
              <a:rPr lang="nl-NL" dirty="0"/>
            </a:br>
            <a:r>
              <a:rPr lang="nl-NL" dirty="0"/>
              <a:t>    </a:t>
            </a:r>
            <a:r>
              <a:rPr lang="nl-NL" b="1" dirty="0" err="1"/>
              <a:t>for</a:t>
            </a:r>
            <a:r>
              <a:rPr lang="nl-NL" b="1" dirty="0"/>
              <a:t> </a:t>
            </a:r>
            <a:r>
              <a:rPr lang="nl-NL" dirty="0"/>
              <a:t>(</a:t>
            </a:r>
            <a:r>
              <a:rPr lang="nl-NL" b="1" dirty="0"/>
              <a:t>int </a:t>
            </a:r>
            <a:r>
              <a:rPr lang="nl-NL" dirty="0"/>
              <a:t>i = </a:t>
            </a:r>
            <a:r>
              <a:rPr lang="nl-NL" dirty="0" err="1"/>
              <a:t>Math.</a:t>
            </a:r>
            <a:r>
              <a:rPr lang="nl-NL" i="1" dirty="0" err="1"/>
              <a:t>min</a:t>
            </a:r>
            <a:r>
              <a:rPr lang="nl-NL" dirty="0"/>
              <a:t>(max, n); i &gt;= 1; i--)</a:t>
            </a:r>
            <a:br>
              <a:rPr lang="nl-NL" dirty="0"/>
            </a:br>
            <a:r>
              <a:rPr lang="nl-NL" dirty="0"/>
              <a:t>    {</a:t>
            </a:r>
            <a:br>
              <a:rPr lang="nl-NL" dirty="0"/>
            </a:br>
            <a:r>
              <a:rPr lang="nl-NL" dirty="0"/>
              <a:t>        </a:t>
            </a:r>
            <a:r>
              <a:rPr lang="nl-NL" dirty="0" err="1"/>
              <a:t>ArrayList</a:t>
            </a:r>
            <a:r>
              <a:rPr lang="nl-NL" dirty="0"/>
              <a:t>&lt;Integer&gt; temp = (</a:t>
            </a:r>
            <a:r>
              <a:rPr lang="nl-NL" dirty="0" err="1"/>
              <a:t>ArrayList</a:t>
            </a:r>
            <a:r>
              <a:rPr lang="nl-NL" dirty="0"/>
              <a:t>&lt;Integer&gt;) </a:t>
            </a:r>
            <a:r>
              <a:rPr lang="nl-NL" dirty="0" err="1"/>
              <a:t>current.clone</a:t>
            </a:r>
            <a:r>
              <a:rPr lang="nl-NL" dirty="0"/>
              <a:t>();</a:t>
            </a:r>
            <a:br>
              <a:rPr lang="nl-NL" dirty="0"/>
            </a:br>
            <a:r>
              <a:rPr lang="nl-NL" dirty="0"/>
              <a:t>        </a:t>
            </a:r>
            <a:r>
              <a:rPr lang="nl-NL" dirty="0" err="1"/>
              <a:t>temp.add</a:t>
            </a:r>
            <a:r>
              <a:rPr lang="nl-NL" dirty="0"/>
              <a:t>(i);</a:t>
            </a:r>
            <a:br>
              <a:rPr lang="nl-NL" dirty="0"/>
            </a:br>
            <a:r>
              <a:rPr lang="nl-NL" dirty="0"/>
              <a:t>        </a:t>
            </a:r>
            <a:r>
              <a:rPr lang="nl-NL" i="1" dirty="0" err="1"/>
              <a:t>partition</a:t>
            </a:r>
            <a:r>
              <a:rPr lang="nl-NL" dirty="0"/>
              <a:t>(output, n - i, i, temp);</a:t>
            </a:r>
            <a:br>
              <a:rPr lang="nl-NL" dirty="0"/>
            </a:br>
            <a:r>
              <a:rPr lang="nl-NL" dirty="0"/>
              <a:t>    }</a:t>
            </a:r>
            <a:br>
              <a:rPr lang="nl-NL" dirty="0"/>
            </a:br>
            <a:r>
              <a:rPr lang="nl-NL" dirty="0"/>
              <a:t>}</a:t>
            </a:r>
          </a:p>
          <a:p>
            <a:endParaRPr lang="nl-NL" dirty="0"/>
          </a:p>
        </p:txBody>
      </p:sp>
    </p:spTree>
    <p:extLst>
      <p:ext uri="{BB962C8B-B14F-4D97-AF65-F5344CB8AC3E}">
        <p14:creationId xmlns:p14="http://schemas.microsoft.com/office/powerpoint/2010/main" val="2007908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TotalTime>
  <Words>129</Words>
  <Application>Microsoft Office PowerPoint</Application>
  <PresentationFormat>Diavoorstelling (4:3)</PresentationFormat>
  <Paragraphs>25</Paragraphs>
  <Slides>4</Slides>
  <Notes>1</Notes>
  <HiddenSlides>0</HiddenSlides>
  <MMClips>0</MMClips>
  <ScaleCrop>false</ScaleCrop>
  <HeadingPairs>
    <vt:vector size="4" baseType="variant">
      <vt:variant>
        <vt:lpstr>Thema</vt:lpstr>
      </vt:variant>
      <vt:variant>
        <vt:i4>1</vt:i4>
      </vt:variant>
      <vt:variant>
        <vt:lpstr>Diatitels</vt:lpstr>
      </vt:variant>
      <vt:variant>
        <vt:i4>4</vt:i4>
      </vt:variant>
    </vt:vector>
  </HeadingPairs>
  <TitlesOfParts>
    <vt:vector size="5" baseType="lpstr">
      <vt:lpstr>Concours</vt:lpstr>
      <vt:lpstr>Week 1 - Partitions</vt:lpstr>
      <vt:lpstr>De opdracht</vt:lpstr>
      <vt:lpstr>De uitvoering</vt:lpstr>
      <vt:lpstr>Het resultaat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Partitions</dc:title>
  <dc:creator>Remco van Alen</dc:creator>
  <cp:lastModifiedBy>Remco van Alen</cp:lastModifiedBy>
  <cp:revision>5</cp:revision>
  <dcterms:created xsi:type="dcterms:W3CDTF">2015-11-12T06:26:13Z</dcterms:created>
  <dcterms:modified xsi:type="dcterms:W3CDTF">2015-11-12T08:14:23Z</dcterms:modified>
</cp:coreProperties>
</file>