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4"/>
  </p:sldMasterIdLst>
  <p:notesMasterIdLst>
    <p:notesMasterId r:id="rId6"/>
  </p:notesMasterIdLst>
  <p:sldIdLst>
    <p:sldId id="257" r:id="rId5"/>
  </p:sldIdLst>
  <p:sldSz cx="30267275" cy="42794238"/>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4" orient="horz" pos="135" userDrawn="1">
          <p15:clr>
            <a:srgbClr val="A4A3A4"/>
          </p15:clr>
        </p15:guide>
        <p15:guide id="5" orient="horz" pos="26823" userDrawn="1">
          <p15:clr>
            <a:srgbClr val="A4A3A4"/>
          </p15:clr>
        </p15:guide>
        <p15:guide id="6" pos="9533" userDrawn="1">
          <p15:clr>
            <a:srgbClr val="A4A3A4"/>
          </p15:clr>
        </p15:guide>
        <p15:guide id="7" pos="149" userDrawn="1">
          <p15:clr>
            <a:srgbClr val="A4A3A4"/>
          </p15:clr>
        </p15:guide>
        <p15:guide id="8" pos="189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5" clrIdx="0">
    <p:extLst>
      <p:ext uri="{19B8F6BF-5375-455C-9EA6-DF929625EA0E}">
        <p15:presenceInfo xmlns:p15="http://schemas.microsoft.com/office/powerpoint/2012/main" userId="S-1-5-21-3267252026-959778862-486524141-9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CC"/>
    <a:srgbClr val="C7CBD4"/>
    <a:srgbClr val="605F65"/>
    <a:srgbClr val="605F64"/>
    <a:srgbClr val="92939A"/>
    <a:srgbClr val="C2C6CE"/>
    <a:srgbClr val="DBDCE1"/>
    <a:srgbClr val="656368"/>
    <a:srgbClr val="E1E3E8"/>
    <a:srgbClr val="DBD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56DE9-A75D-2488-9808-66E89318FEB5}" v="205" dt="2022-03-29T08:04:20.229"/>
    <p1510:client id="{5DA54B79-314F-42C1-4D87-ACCEE02154FC}" v="1467" dt="2022-03-29T16:40:39.599"/>
    <p1510:client id="{60C02709-4651-3E8E-0390-381C862DFD6C}" v="289" dt="2022-03-29T14:56:51.746"/>
    <p1510:client id="{6DD81920-22F9-E626-283F-F5766FC9E0B2}" v="26" dt="2022-03-29T16:17:25.480"/>
    <p1510:client id="{A1552026-FBD9-67B2-FEA1-BE75E90A6AF3}" v="51" dt="2022-03-29T14:01:09.715"/>
    <p1510:client id="{C1DE028B-D40C-4654-9D00-2EC15B558DE3}" v="2903" dt="2022-03-29T16:32:22.575"/>
    <p1510:client id="{CA3BC669-7ED8-BC75-A2E5-8D0330CC61FC}" v="233" dt="2022-03-29T15:27:06.242"/>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27"/>
        <p:guide orient="horz" pos="135"/>
        <p:guide orient="horz" pos="26823"/>
        <p:guide pos="9533"/>
        <p:guide pos="149"/>
        <p:guide pos="18917"/>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58B8617-972B-4E8A-A19C-B3C23E1BCC51}" type="datetimeFigureOut">
              <a:rPr lang="en-US" smtClean="0"/>
              <a:t>3/29/2022</a:t>
            </a:fld>
            <a:endParaRPr lang="en-US"/>
          </a:p>
        </p:txBody>
      </p:sp>
      <p:sp>
        <p:nvSpPr>
          <p:cNvPr id="4" name="Slide Image Placeholder 3"/>
          <p:cNvSpPr>
            <a:spLocks noGrp="1" noRot="1" noChangeAspect="1"/>
          </p:cNvSpPr>
          <p:nvPr>
            <p:ph type="sldImg" idx="2"/>
          </p:nvPr>
        </p:nvSpPr>
        <p:spPr>
          <a:xfrm>
            <a:off x="2395538" y="1162050"/>
            <a:ext cx="221932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A0DF45B-E8EF-4A8F-8051-0FCADF1C4461}" type="slidenum">
              <a:rPr lang="en-US" smtClean="0"/>
              <a:t>‹#›</a:t>
            </a:fld>
            <a:endParaRPr lang="en-US"/>
          </a:p>
        </p:txBody>
      </p:sp>
    </p:spTree>
    <p:extLst>
      <p:ext uri="{BB962C8B-B14F-4D97-AF65-F5344CB8AC3E}">
        <p14:creationId xmlns:p14="http://schemas.microsoft.com/office/powerpoint/2010/main" val="271018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487066" cy="42794238"/>
          </a:xfrm>
          <a:prstGeom prst="rect">
            <a:avLst/>
          </a:prstGeom>
        </p:spPr>
      </p:pic>
      <p:sp>
        <p:nvSpPr>
          <p:cNvPr id="2" name="Title 1"/>
          <p:cNvSpPr>
            <a:spLocks noGrp="1"/>
          </p:cNvSpPr>
          <p:nvPr>
            <p:ph type="ctrTitle"/>
          </p:nvPr>
        </p:nvSpPr>
        <p:spPr>
          <a:xfrm>
            <a:off x="9082741" y="12257117"/>
            <a:ext cx="18914492" cy="15110048"/>
          </a:xfrm>
        </p:spPr>
        <p:txBody>
          <a:bodyPr anchor="b">
            <a:normAutofit/>
          </a:bodyPr>
          <a:lstStyle>
            <a:lvl1pPr algn="r">
              <a:defRPr sz="3112">
                <a:effectLst/>
              </a:defRPr>
            </a:lvl1pPr>
          </a:lstStyle>
          <a:p>
            <a:r>
              <a:rPr lang="en-US"/>
              <a:t>Click to edit Master title style</a:t>
            </a:r>
          </a:p>
        </p:txBody>
      </p:sp>
      <p:sp>
        <p:nvSpPr>
          <p:cNvPr id="3" name="Subtitle 2"/>
          <p:cNvSpPr>
            <a:spLocks noGrp="1"/>
          </p:cNvSpPr>
          <p:nvPr>
            <p:ph type="subTitle" idx="1"/>
          </p:nvPr>
        </p:nvSpPr>
        <p:spPr>
          <a:xfrm>
            <a:off x="9082741" y="27367181"/>
            <a:ext cx="18914492" cy="8770179"/>
          </a:xfrm>
        </p:spPr>
        <p:txBody>
          <a:bodyPr anchor="t">
            <a:normAutofit/>
          </a:bodyPr>
          <a:lstStyle>
            <a:lvl1pPr marL="0" indent="0" algn="r">
              <a:buNone/>
              <a:defRPr sz="1273" cap="all">
                <a:solidFill>
                  <a:schemeClr val="tx1"/>
                </a:solidFill>
              </a:defRPr>
            </a:lvl1pPr>
            <a:lvl2pPr marL="323378" indent="0" algn="ctr">
              <a:buNone/>
              <a:defRPr>
                <a:solidFill>
                  <a:schemeClr val="tx1">
                    <a:tint val="75000"/>
                  </a:schemeClr>
                </a:solidFill>
              </a:defRPr>
            </a:lvl2pPr>
            <a:lvl3pPr marL="646755" indent="0" algn="ctr">
              <a:buNone/>
              <a:defRPr>
                <a:solidFill>
                  <a:schemeClr val="tx1">
                    <a:tint val="75000"/>
                  </a:schemeClr>
                </a:solidFill>
              </a:defRPr>
            </a:lvl3pPr>
            <a:lvl4pPr marL="970133" indent="0" algn="ctr">
              <a:buNone/>
              <a:defRPr>
                <a:solidFill>
                  <a:schemeClr val="tx1">
                    <a:tint val="75000"/>
                  </a:schemeClr>
                </a:solidFill>
              </a:defRPr>
            </a:lvl4pPr>
            <a:lvl5pPr marL="1293510" indent="0" algn="ctr">
              <a:buNone/>
              <a:defRPr>
                <a:solidFill>
                  <a:schemeClr val="tx1">
                    <a:tint val="75000"/>
                  </a:schemeClr>
                </a:solidFill>
              </a:defRPr>
            </a:lvl5pPr>
            <a:lvl6pPr marL="1616888" indent="0" algn="ctr">
              <a:buNone/>
              <a:defRPr>
                <a:solidFill>
                  <a:schemeClr val="tx1">
                    <a:tint val="75000"/>
                  </a:schemeClr>
                </a:solidFill>
              </a:defRPr>
            </a:lvl6pPr>
            <a:lvl7pPr marL="1940265" indent="0" algn="ctr">
              <a:buNone/>
              <a:defRPr>
                <a:solidFill>
                  <a:schemeClr val="tx1">
                    <a:tint val="75000"/>
                  </a:schemeClr>
                </a:solidFill>
              </a:defRPr>
            </a:lvl7pPr>
            <a:lvl8pPr marL="2263643" indent="0" algn="ctr">
              <a:buNone/>
              <a:defRPr>
                <a:solidFill>
                  <a:schemeClr val="tx1">
                    <a:tint val="75000"/>
                  </a:schemeClr>
                </a:solidFill>
              </a:defRPr>
            </a:lvl8pPr>
            <a:lvl9pPr marL="25870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22350620" y="36632669"/>
            <a:ext cx="4012377" cy="2357646"/>
          </a:xfrm>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a:xfrm>
            <a:off x="9082743" y="36632669"/>
            <a:ext cx="13015647" cy="2357646"/>
          </a:xfrm>
        </p:spPr>
        <p:txBody>
          <a:bodyPr/>
          <a:lstStyle/>
          <a:p>
            <a:endParaRPr lang="en-US"/>
          </a:p>
        </p:txBody>
      </p:sp>
      <p:sp>
        <p:nvSpPr>
          <p:cNvPr id="6" name="Slide Number Placeholder 5"/>
          <p:cNvSpPr>
            <a:spLocks noGrp="1"/>
          </p:cNvSpPr>
          <p:nvPr>
            <p:ph type="sldNum" sz="quarter" idx="12"/>
          </p:nvPr>
        </p:nvSpPr>
        <p:spPr>
          <a:xfrm>
            <a:off x="26615226" y="36632669"/>
            <a:ext cx="1382007" cy="2357646"/>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391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13367" y="29533297"/>
            <a:ext cx="25727184" cy="3536471"/>
          </a:xfrm>
        </p:spPr>
        <p:txBody>
          <a:bodyPr anchor="b">
            <a:normAutofit/>
          </a:bodyPr>
          <a:lstStyle>
            <a:lvl1pPr algn="l">
              <a:defRPr sz="1415" b="0"/>
            </a:lvl1pPr>
          </a:lstStyle>
          <a:p>
            <a:r>
              <a:rPr lang="en-US"/>
              <a:t>Click to edit Master title style</a:t>
            </a:r>
          </a:p>
        </p:txBody>
      </p:sp>
      <p:sp>
        <p:nvSpPr>
          <p:cNvPr id="3" name="Picture Placeholder 2"/>
          <p:cNvSpPr>
            <a:spLocks noGrp="1" noChangeAspect="1"/>
          </p:cNvSpPr>
          <p:nvPr>
            <p:ph type="pic" idx="1"/>
          </p:nvPr>
        </p:nvSpPr>
        <p:spPr>
          <a:xfrm>
            <a:off x="3026731" y="5816422"/>
            <a:ext cx="22700456" cy="197495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132"/>
            </a:lvl1pPr>
          </a:lstStyle>
          <a:p>
            <a:pPr marL="0" lvl="0" indent="0" algn="ctr">
              <a:buNone/>
            </a:pPr>
            <a:endParaRPr lang="en-US"/>
          </a:p>
        </p:txBody>
      </p:sp>
      <p:sp>
        <p:nvSpPr>
          <p:cNvPr id="4" name="Text Placeholder 3"/>
          <p:cNvSpPr>
            <a:spLocks noGrp="1"/>
          </p:cNvSpPr>
          <p:nvPr>
            <p:ph type="body" sz="half" idx="2"/>
          </p:nvPr>
        </p:nvSpPr>
        <p:spPr>
          <a:xfrm>
            <a:off x="1513367" y="33069768"/>
            <a:ext cx="25727184" cy="3080786"/>
          </a:xfrm>
        </p:spPr>
        <p:txBody>
          <a:bodyPr>
            <a:normAutofit/>
          </a:bodyPr>
          <a:lstStyle>
            <a:lvl1pPr marL="0" indent="0">
              <a:buNone/>
              <a:defRPr sz="990"/>
            </a:lvl1pPr>
            <a:lvl2pPr marL="323378" indent="0">
              <a:buNone/>
              <a:defRPr sz="849"/>
            </a:lvl2pPr>
            <a:lvl3pPr marL="646755" indent="0">
              <a:buNone/>
              <a:defRPr sz="707"/>
            </a:lvl3pPr>
            <a:lvl4pPr marL="970133" indent="0">
              <a:buNone/>
              <a:defRPr sz="637"/>
            </a:lvl4pPr>
            <a:lvl5pPr marL="1293510" indent="0">
              <a:buNone/>
              <a:defRPr sz="637"/>
            </a:lvl5pPr>
            <a:lvl6pPr marL="1616888" indent="0">
              <a:buNone/>
              <a:defRPr sz="637"/>
            </a:lvl6pPr>
            <a:lvl7pPr marL="1940265" indent="0">
              <a:buNone/>
              <a:defRPr sz="637"/>
            </a:lvl7pPr>
            <a:lvl8pPr marL="2263643" indent="0">
              <a:buNone/>
              <a:defRPr sz="637"/>
            </a:lvl8pPr>
            <a:lvl9pPr marL="2587020" indent="0">
              <a:buNone/>
              <a:defRPr sz="637"/>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5454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13376" y="3803948"/>
            <a:ext cx="25727180" cy="19495147"/>
          </a:xfrm>
        </p:spPr>
        <p:txBody>
          <a:bodyPr anchor="ctr">
            <a:normAutofit/>
          </a:bodyPr>
          <a:lstStyle>
            <a:lvl1pPr algn="l">
              <a:defRPr sz="2263" b="0" cap="none"/>
            </a:lvl1pPr>
          </a:lstStyle>
          <a:p>
            <a:r>
              <a:rPr lang="en-US"/>
              <a:t>Click to edit Master title style</a:t>
            </a:r>
          </a:p>
        </p:txBody>
      </p:sp>
      <p:sp>
        <p:nvSpPr>
          <p:cNvPr id="3" name="Text Placeholder 2"/>
          <p:cNvSpPr>
            <a:spLocks noGrp="1"/>
          </p:cNvSpPr>
          <p:nvPr>
            <p:ph type="body" idx="1"/>
          </p:nvPr>
        </p:nvSpPr>
        <p:spPr>
          <a:xfrm>
            <a:off x="1513372" y="27103017"/>
            <a:ext cx="25727180" cy="9034339"/>
          </a:xfrm>
        </p:spPr>
        <p:txBody>
          <a:bodyPr anchor="ctr">
            <a:normAutofit/>
          </a:bodyPr>
          <a:lstStyle>
            <a:lvl1pPr marL="0" indent="0" algn="l">
              <a:buNone/>
              <a:defRPr sz="1415">
                <a:solidFill>
                  <a:schemeClr val="tx1"/>
                </a:solidFill>
              </a:defRPr>
            </a:lvl1pPr>
            <a:lvl2pPr marL="323378" indent="0">
              <a:buNone/>
              <a:defRPr sz="1273">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692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14" name="TextBox 13"/>
          <p:cNvSpPr txBox="1"/>
          <p:nvPr/>
        </p:nvSpPr>
        <p:spPr>
          <a:xfrm>
            <a:off x="25606037" y="17170555"/>
            <a:ext cx="1513758" cy="3649029"/>
          </a:xfrm>
          <a:prstGeom prst="rect">
            <a:avLst/>
          </a:prstGeom>
        </p:spPr>
        <p:txBody>
          <a:bodyPr vert="horz" lIns="64673" tIns="32337" rIns="64673" bIns="3233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658">
                <a:solidFill>
                  <a:schemeClr val="tx1"/>
                </a:solidFill>
                <a:effectLst/>
              </a:rPr>
              <a:t>”</a:t>
            </a:r>
          </a:p>
        </p:txBody>
      </p:sp>
      <p:sp>
        <p:nvSpPr>
          <p:cNvPr id="11" name="TextBox 10"/>
          <p:cNvSpPr txBox="1"/>
          <p:nvPr/>
        </p:nvSpPr>
        <p:spPr>
          <a:xfrm>
            <a:off x="1396176" y="4481065"/>
            <a:ext cx="1513758" cy="3649029"/>
          </a:xfrm>
          <a:prstGeom prst="rect">
            <a:avLst/>
          </a:prstGeom>
        </p:spPr>
        <p:txBody>
          <a:bodyPr vert="horz" lIns="64673" tIns="32337" rIns="64673" bIns="3233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658">
                <a:solidFill>
                  <a:schemeClr val="tx1"/>
                </a:solidFill>
                <a:effectLst/>
              </a:rPr>
              <a:t>“</a:t>
            </a:r>
          </a:p>
        </p:txBody>
      </p:sp>
      <p:sp>
        <p:nvSpPr>
          <p:cNvPr id="12" name="Title 1"/>
          <p:cNvSpPr>
            <a:spLocks noGrp="1"/>
          </p:cNvSpPr>
          <p:nvPr>
            <p:ph type="title"/>
          </p:nvPr>
        </p:nvSpPr>
        <p:spPr>
          <a:xfrm>
            <a:off x="2909933" y="3803948"/>
            <a:ext cx="23472686" cy="17117689"/>
          </a:xfrm>
        </p:spPr>
        <p:txBody>
          <a:bodyPr anchor="ctr">
            <a:normAutofit/>
          </a:bodyPr>
          <a:lstStyle>
            <a:lvl1pPr algn="l">
              <a:defRPr sz="2263" b="0" cap="none">
                <a:solidFill>
                  <a:schemeClr val="tx1"/>
                </a:solidFill>
              </a:defRPr>
            </a:lvl1pPr>
          </a:lstStyle>
          <a:p>
            <a:r>
              <a:rPr lang="en-US"/>
              <a:t>Click to edit Master title style</a:t>
            </a:r>
          </a:p>
        </p:txBody>
      </p:sp>
      <p:sp>
        <p:nvSpPr>
          <p:cNvPr id="13" name="Text Placeholder 9"/>
          <p:cNvSpPr>
            <a:spLocks noGrp="1"/>
          </p:cNvSpPr>
          <p:nvPr>
            <p:ph type="body" sz="quarter" idx="13"/>
          </p:nvPr>
        </p:nvSpPr>
        <p:spPr>
          <a:xfrm>
            <a:off x="3272571" y="20921627"/>
            <a:ext cx="22760478" cy="2377458"/>
          </a:xfrm>
        </p:spPr>
        <p:txBody>
          <a:bodyPr anchor="ctr">
            <a:normAutofit/>
          </a:bodyPr>
          <a:lstStyle>
            <a:lvl1pPr marL="0" indent="0">
              <a:buFontTx/>
              <a:buNone/>
              <a:defRPr sz="1132"/>
            </a:lvl1pPr>
            <a:lvl2pPr marL="323378" indent="0">
              <a:buFontTx/>
              <a:buNone/>
              <a:defRPr/>
            </a:lvl2pPr>
            <a:lvl3pPr marL="646755" indent="0">
              <a:buFontTx/>
              <a:buNone/>
              <a:defRPr/>
            </a:lvl3pPr>
            <a:lvl4pPr marL="970133" indent="0">
              <a:buFontTx/>
              <a:buNone/>
              <a:defRPr/>
            </a:lvl4pPr>
            <a:lvl5pPr marL="1293510" indent="0">
              <a:buFontTx/>
              <a:buNone/>
              <a:defRPr/>
            </a:lvl5pPr>
          </a:lstStyle>
          <a:p>
            <a:pPr lvl="0"/>
            <a:r>
              <a:rPr lang="en-US"/>
              <a:t>Click to edit Master text styles</a:t>
            </a:r>
          </a:p>
        </p:txBody>
      </p:sp>
      <p:sp>
        <p:nvSpPr>
          <p:cNvPr id="3" name="Text Placeholder 2"/>
          <p:cNvSpPr>
            <a:spLocks noGrp="1"/>
          </p:cNvSpPr>
          <p:nvPr>
            <p:ph type="body" idx="1"/>
          </p:nvPr>
        </p:nvSpPr>
        <p:spPr>
          <a:xfrm>
            <a:off x="1530132" y="27103017"/>
            <a:ext cx="25727184" cy="9034339"/>
          </a:xfrm>
        </p:spPr>
        <p:txBody>
          <a:bodyPr anchor="ctr">
            <a:normAutofit/>
          </a:bodyPr>
          <a:lstStyle>
            <a:lvl1pPr marL="0" indent="0" algn="l">
              <a:buNone/>
              <a:defRPr sz="1415">
                <a:solidFill>
                  <a:schemeClr val="tx1"/>
                </a:solidFill>
              </a:defRPr>
            </a:lvl1pPr>
            <a:lvl2pPr marL="323378" indent="0">
              <a:buNone/>
              <a:defRPr sz="1273">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869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13369" y="20540036"/>
            <a:ext cx="25727187" cy="9165380"/>
          </a:xfrm>
        </p:spPr>
        <p:txBody>
          <a:bodyPr anchor="b">
            <a:normAutofit/>
          </a:bodyPr>
          <a:lstStyle>
            <a:lvl1pPr algn="l">
              <a:defRPr sz="1980" b="0" cap="none"/>
            </a:lvl1pPr>
          </a:lstStyle>
          <a:p>
            <a:r>
              <a:rPr lang="en-US"/>
              <a:t>Click to edit Master title style</a:t>
            </a:r>
          </a:p>
        </p:txBody>
      </p:sp>
      <p:sp>
        <p:nvSpPr>
          <p:cNvPr id="3" name="Text Placeholder 2"/>
          <p:cNvSpPr>
            <a:spLocks noGrp="1"/>
          </p:cNvSpPr>
          <p:nvPr>
            <p:ph type="body" idx="1"/>
          </p:nvPr>
        </p:nvSpPr>
        <p:spPr>
          <a:xfrm>
            <a:off x="1513364" y="29705416"/>
            <a:ext cx="25727190" cy="5368936"/>
          </a:xfrm>
        </p:spPr>
        <p:txBody>
          <a:bodyPr anchor="t">
            <a:normAutofit/>
          </a:bodyPr>
          <a:lstStyle>
            <a:lvl1pPr marL="0" indent="0" algn="l">
              <a:buNone/>
              <a:defRPr sz="1273">
                <a:solidFill>
                  <a:schemeClr val="tx1"/>
                </a:solidFill>
              </a:defRPr>
            </a:lvl1pPr>
            <a:lvl2pPr marL="323378" indent="0">
              <a:buNone/>
              <a:defRPr sz="1273">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8842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14" name="TextBox 13"/>
          <p:cNvSpPr txBox="1"/>
          <p:nvPr/>
        </p:nvSpPr>
        <p:spPr>
          <a:xfrm>
            <a:off x="25606037" y="17170555"/>
            <a:ext cx="1513758" cy="3649029"/>
          </a:xfrm>
          <a:prstGeom prst="rect">
            <a:avLst/>
          </a:prstGeom>
        </p:spPr>
        <p:txBody>
          <a:bodyPr vert="horz" lIns="64673" tIns="32337" rIns="64673" bIns="3233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658">
                <a:solidFill>
                  <a:schemeClr val="tx1"/>
                </a:solidFill>
                <a:effectLst/>
              </a:rPr>
              <a:t>”</a:t>
            </a:r>
          </a:p>
        </p:txBody>
      </p:sp>
      <p:sp>
        <p:nvSpPr>
          <p:cNvPr id="11" name="TextBox 10"/>
          <p:cNvSpPr txBox="1"/>
          <p:nvPr/>
        </p:nvSpPr>
        <p:spPr>
          <a:xfrm>
            <a:off x="1396176" y="4481065"/>
            <a:ext cx="1513758" cy="3649029"/>
          </a:xfrm>
          <a:prstGeom prst="rect">
            <a:avLst/>
          </a:prstGeom>
        </p:spPr>
        <p:txBody>
          <a:bodyPr vert="horz" lIns="64673" tIns="32337" rIns="64673" bIns="3233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658">
                <a:solidFill>
                  <a:schemeClr val="tx1"/>
                </a:solidFill>
                <a:effectLst/>
              </a:rPr>
              <a:t>“</a:t>
            </a:r>
          </a:p>
        </p:txBody>
      </p:sp>
      <p:sp>
        <p:nvSpPr>
          <p:cNvPr id="12" name="Title 1"/>
          <p:cNvSpPr>
            <a:spLocks noGrp="1"/>
          </p:cNvSpPr>
          <p:nvPr>
            <p:ph type="title"/>
          </p:nvPr>
        </p:nvSpPr>
        <p:spPr>
          <a:xfrm>
            <a:off x="2909933" y="3803948"/>
            <a:ext cx="23472686" cy="17117689"/>
          </a:xfrm>
        </p:spPr>
        <p:txBody>
          <a:bodyPr anchor="ctr">
            <a:normAutofit/>
          </a:bodyPr>
          <a:lstStyle>
            <a:lvl1pPr algn="l">
              <a:defRPr sz="2263"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513365" y="24250068"/>
            <a:ext cx="25727187" cy="5547401"/>
          </a:xfrm>
        </p:spPr>
        <p:txBody>
          <a:bodyPr vert="horz" lIns="91440" tIns="45720" rIns="91440" bIns="45720" rtlCol="0" anchor="b">
            <a:normAutofit/>
          </a:bodyPr>
          <a:lstStyle>
            <a:lvl1pPr>
              <a:buNone/>
              <a:defRPr lang="en-US" sz="1415"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13365" y="29797469"/>
            <a:ext cx="25727187" cy="6339887"/>
          </a:xfrm>
        </p:spPr>
        <p:txBody>
          <a:bodyPr anchor="t">
            <a:normAutofit/>
          </a:bodyPr>
          <a:lstStyle>
            <a:lvl1pPr marL="0" indent="0" algn="l">
              <a:buNone/>
              <a:defRPr sz="1132">
                <a:solidFill>
                  <a:schemeClr val="tx1"/>
                </a:solidFill>
              </a:defRPr>
            </a:lvl1pPr>
            <a:lvl2pPr marL="323378" indent="0">
              <a:buNone/>
              <a:defRPr sz="1132">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462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37330" y="3803948"/>
            <a:ext cx="25727187" cy="17117689"/>
          </a:xfrm>
        </p:spPr>
        <p:txBody>
          <a:bodyPr vert="horz" lIns="91440" tIns="45720" rIns="91440" bIns="45720" rtlCol="0" anchor="ctr">
            <a:normAutofit/>
          </a:bodyPr>
          <a:lstStyle>
            <a:lvl1pPr>
              <a:defRPr lang="en-US" sz="1980" b="0" dirty="0"/>
            </a:lvl1pPr>
          </a:lstStyle>
          <a:p>
            <a:pPr marL="0" lvl="0"/>
            <a:r>
              <a:rPr lang="en-US"/>
              <a:t>Click to edit Master title style</a:t>
            </a:r>
          </a:p>
        </p:txBody>
      </p:sp>
      <p:sp>
        <p:nvSpPr>
          <p:cNvPr id="10" name="Text Placeholder 9"/>
          <p:cNvSpPr>
            <a:spLocks noGrp="1"/>
          </p:cNvSpPr>
          <p:nvPr>
            <p:ph type="body" sz="quarter" idx="13"/>
          </p:nvPr>
        </p:nvSpPr>
        <p:spPr>
          <a:xfrm>
            <a:off x="1537330" y="21872610"/>
            <a:ext cx="25727187" cy="5230407"/>
          </a:xfrm>
        </p:spPr>
        <p:txBody>
          <a:bodyPr vert="horz" lIns="91440" tIns="45720" rIns="91440" bIns="45720" rtlCol="0" anchor="b">
            <a:normAutofit/>
          </a:bodyPr>
          <a:lstStyle>
            <a:lvl1pPr>
              <a:buNone/>
              <a:defRPr lang="en-US" sz="1415"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537327" y="27103017"/>
            <a:ext cx="25727187" cy="9034339"/>
          </a:xfrm>
        </p:spPr>
        <p:txBody>
          <a:bodyPr anchor="t">
            <a:normAutofit/>
          </a:bodyPr>
          <a:lstStyle>
            <a:lvl1pPr marL="0" indent="0" algn="l">
              <a:buNone/>
              <a:defRPr sz="1132">
                <a:solidFill>
                  <a:schemeClr val="tx1"/>
                </a:solidFill>
              </a:defRPr>
            </a:lvl1pPr>
            <a:lvl2pPr marL="323378" indent="0">
              <a:buNone/>
              <a:defRPr sz="1132">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0314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8" name="Title 1"/>
          <p:cNvSpPr>
            <a:spLocks noGrp="1"/>
          </p:cNvSpPr>
          <p:nvPr>
            <p:ph type="title"/>
          </p:nvPr>
        </p:nvSpPr>
        <p:spPr>
          <a:xfrm>
            <a:off x="1513364" y="3803941"/>
            <a:ext cx="25727184" cy="9087174"/>
          </a:xfrm>
        </p:spPr>
        <p:txBody>
          <a:bodyPr>
            <a:normAutofit/>
          </a:bodyPr>
          <a:lstStyle>
            <a:lvl1pPr>
              <a:defRPr sz="1980"/>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0000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Vertical Title 1"/>
          <p:cNvSpPr>
            <a:spLocks noGrp="1"/>
          </p:cNvSpPr>
          <p:nvPr>
            <p:ph type="title" orient="vert"/>
          </p:nvPr>
        </p:nvSpPr>
        <p:spPr>
          <a:xfrm>
            <a:off x="21690814" y="3803935"/>
            <a:ext cx="5549732" cy="32333431"/>
          </a:xfrm>
        </p:spPr>
        <p:txBody>
          <a:bodyPr vert="eaVert">
            <a:normAutofit/>
          </a:bodyPr>
          <a:lstStyle>
            <a:lvl1pPr>
              <a:defRPr sz="1980"/>
            </a:lvl1pPr>
          </a:lstStyle>
          <a:p>
            <a:r>
              <a:rPr lang="en-US"/>
              <a:t>Click to edit Master title style</a:t>
            </a:r>
          </a:p>
        </p:txBody>
      </p:sp>
      <p:sp>
        <p:nvSpPr>
          <p:cNvPr id="3" name="Vertical Text Placeholder 2"/>
          <p:cNvSpPr>
            <a:spLocks noGrp="1"/>
          </p:cNvSpPr>
          <p:nvPr>
            <p:ph type="body" orient="vert" idx="1"/>
          </p:nvPr>
        </p:nvSpPr>
        <p:spPr>
          <a:xfrm>
            <a:off x="1513364" y="3803932"/>
            <a:ext cx="19827925" cy="3233342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429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p:txBody>
          <a:bodyPr>
            <a:normAutofit/>
          </a:bodyPr>
          <a:lstStyle>
            <a:lvl1pPr>
              <a:defRPr sz="1980"/>
            </a:lvl1p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581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13370" y="20645699"/>
            <a:ext cx="25727184" cy="9165380"/>
          </a:xfrm>
        </p:spPr>
        <p:txBody>
          <a:bodyPr anchor="b">
            <a:normAutofit/>
          </a:bodyPr>
          <a:lstStyle>
            <a:lvl1pPr algn="l">
              <a:defRPr sz="2263" b="0" cap="all"/>
            </a:lvl1pPr>
          </a:lstStyle>
          <a:p>
            <a:r>
              <a:rPr lang="en-US"/>
              <a:t>Click to edit Master title style</a:t>
            </a:r>
          </a:p>
        </p:txBody>
      </p:sp>
      <p:sp>
        <p:nvSpPr>
          <p:cNvPr id="3" name="Text Placeholder 2"/>
          <p:cNvSpPr>
            <a:spLocks noGrp="1"/>
          </p:cNvSpPr>
          <p:nvPr>
            <p:ph type="body" idx="1"/>
          </p:nvPr>
        </p:nvSpPr>
        <p:spPr>
          <a:xfrm>
            <a:off x="1513367" y="29811079"/>
            <a:ext cx="25727184" cy="5368936"/>
          </a:xfrm>
        </p:spPr>
        <p:txBody>
          <a:bodyPr anchor="t">
            <a:normAutofit/>
          </a:bodyPr>
          <a:lstStyle>
            <a:lvl1pPr marL="0" indent="0" algn="l">
              <a:buNone/>
              <a:defRPr sz="1273" cap="all">
                <a:solidFill>
                  <a:schemeClr val="tx1"/>
                </a:solidFill>
              </a:defRPr>
            </a:lvl1pPr>
            <a:lvl2pPr marL="323378" indent="0">
              <a:buNone/>
              <a:defRPr sz="1273">
                <a:solidFill>
                  <a:schemeClr val="tx1">
                    <a:tint val="75000"/>
                  </a:schemeClr>
                </a:solidFill>
              </a:defRPr>
            </a:lvl2pPr>
            <a:lvl3pPr marL="646755" indent="0">
              <a:buNone/>
              <a:defRPr sz="1132">
                <a:solidFill>
                  <a:schemeClr val="tx1">
                    <a:tint val="75000"/>
                  </a:schemeClr>
                </a:solidFill>
              </a:defRPr>
            </a:lvl3pPr>
            <a:lvl4pPr marL="970133" indent="0">
              <a:buNone/>
              <a:defRPr sz="990">
                <a:solidFill>
                  <a:schemeClr val="tx1">
                    <a:tint val="75000"/>
                  </a:schemeClr>
                </a:solidFill>
              </a:defRPr>
            </a:lvl4pPr>
            <a:lvl5pPr marL="1293510" indent="0">
              <a:buNone/>
              <a:defRPr sz="990">
                <a:solidFill>
                  <a:schemeClr val="tx1">
                    <a:tint val="75000"/>
                  </a:schemeClr>
                </a:solidFill>
              </a:defRPr>
            </a:lvl5pPr>
            <a:lvl6pPr marL="1616888" indent="0">
              <a:buNone/>
              <a:defRPr sz="990">
                <a:solidFill>
                  <a:schemeClr val="tx1">
                    <a:tint val="75000"/>
                  </a:schemeClr>
                </a:solidFill>
              </a:defRPr>
            </a:lvl6pPr>
            <a:lvl7pPr marL="1940265" indent="0">
              <a:buNone/>
              <a:defRPr sz="990">
                <a:solidFill>
                  <a:schemeClr val="tx1">
                    <a:tint val="75000"/>
                  </a:schemeClr>
                </a:solidFill>
              </a:defRPr>
            </a:lvl7pPr>
            <a:lvl8pPr marL="2263643" indent="0">
              <a:buNone/>
              <a:defRPr sz="990">
                <a:solidFill>
                  <a:schemeClr val="tx1">
                    <a:tint val="75000"/>
                  </a:schemeClr>
                </a:solidFill>
              </a:defRPr>
            </a:lvl8pPr>
            <a:lvl9pPr marL="2587020" indent="0">
              <a:buNone/>
              <a:defRPr sz="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36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367" y="13366604"/>
            <a:ext cx="12621454" cy="2277076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619097" y="13366607"/>
            <a:ext cx="12621454" cy="227707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094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p:txBody>
          <a:bodyPr>
            <a:normAutofit/>
          </a:bodyPr>
          <a:lstStyle>
            <a:lvl1pPr>
              <a:defRPr sz="2263"/>
            </a:lvl1pPr>
          </a:lstStyle>
          <a:p>
            <a:r>
              <a:rPr lang="en-US"/>
              <a:t>Click to edit Master title style</a:t>
            </a:r>
          </a:p>
        </p:txBody>
      </p:sp>
      <p:sp>
        <p:nvSpPr>
          <p:cNvPr id="3" name="Text Placeholder 2"/>
          <p:cNvSpPr>
            <a:spLocks noGrp="1"/>
          </p:cNvSpPr>
          <p:nvPr>
            <p:ph type="body" idx="1"/>
          </p:nvPr>
        </p:nvSpPr>
        <p:spPr>
          <a:xfrm>
            <a:off x="2460972" y="13842089"/>
            <a:ext cx="11719642" cy="3595902"/>
          </a:xfrm>
        </p:spPr>
        <p:txBody>
          <a:bodyPr anchor="b">
            <a:noAutofit/>
          </a:bodyPr>
          <a:lstStyle>
            <a:lvl1pPr marL="0" indent="0">
              <a:buNone/>
              <a:defRPr sz="1698" b="0"/>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a:t>Click to edit Master text styles</a:t>
            </a:r>
          </a:p>
        </p:txBody>
      </p:sp>
      <p:sp>
        <p:nvSpPr>
          <p:cNvPr id="4" name="Content Placeholder 3"/>
          <p:cNvSpPr>
            <a:spLocks noGrp="1"/>
          </p:cNvSpPr>
          <p:nvPr>
            <p:ph sz="half" idx="2"/>
          </p:nvPr>
        </p:nvSpPr>
        <p:spPr>
          <a:xfrm>
            <a:off x="1513364" y="17910187"/>
            <a:ext cx="12621454" cy="182271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594134" y="13842089"/>
            <a:ext cx="11646413" cy="3595902"/>
          </a:xfrm>
        </p:spPr>
        <p:txBody>
          <a:bodyPr anchor="b">
            <a:noAutofit/>
          </a:bodyPr>
          <a:lstStyle>
            <a:lvl1pPr marL="0" indent="0">
              <a:buNone/>
              <a:defRPr sz="1698" b="0"/>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a:t>Click to edit Master text styles</a:t>
            </a:r>
          </a:p>
        </p:txBody>
      </p:sp>
      <p:sp>
        <p:nvSpPr>
          <p:cNvPr id="6" name="Content Placeholder 5"/>
          <p:cNvSpPr>
            <a:spLocks noGrp="1"/>
          </p:cNvSpPr>
          <p:nvPr>
            <p:ph sz="quarter" idx="4"/>
          </p:nvPr>
        </p:nvSpPr>
        <p:spPr>
          <a:xfrm>
            <a:off x="14619094" y="17910187"/>
            <a:ext cx="12621454" cy="182271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572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13367" y="3803941"/>
            <a:ext cx="25727184" cy="9087174"/>
          </a:xfrm>
        </p:spPr>
        <p:txBody>
          <a:bodyPr>
            <a:normAutofit/>
          </a:bodyPr>
          <a:lstStyle>
            <a:lvl1pPr>
              <a:defRPr sz="2263"/>
            </a:lvl1p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188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073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28319" y="9721169"/>
            <a:ext cx="9476431" cy="8981498"/>
          </a:xfrm>
        </p:spPr>
        <p:txBody>
          <a:bodyPr anchor="b">
            <a:normAutofit/>
          </a:bodyPr>
          <a:lstStyle>
            <a:lvl1pPr algn="l">
              <a:defRPr sz="1698" b="0"/>
            </a:lvl1pPr>
          </a:lstStyle>
          <a:p>
            <a:r>
              <a:rPr lang="en-US"/>
              <a:t>Click to edit Master title style</a:t>
            </a:r>
          </a:p>
        </p:txBody>
      </p:sp>
      <p:sp>
        <p:nvSpPr>
          <p:cNvPr id="3" name="Content Placeholder 2"/>
          <p:cNvSpPr>
            <a:spLocks noGrp="1"/>
          </p:cNvSpPr>
          <p:nvPr>
            <p:ph idx="1"/>
          </p:nvPr>
        </p:nvSpPr>
        <p:spPr>
          <a:xfrm>
            <a:off x="11936589" y="3803939"/>
            <a:ext cx="15318919" cy="3233342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8319" y="18702670"/>
            <a:ext cx="9476431" cy="11517472"/>
          </a:xfrm>
        </p:spPr>
        <p:txBody>
          <a:bodyPr anchor="t">
            <a:normAutofit/>
          </a:bodyPr>
          <a:lstStyle>
            <a:lvl1pPr marL="0" indent="0">
              <a:buNone/>
              <a:defRPr sz="990"/>
            </a:lvl1pPr>
            <a:lvl2pPr marL="323378" indent="0">
              <a:buNone/>
              <a:defRPr sz="849"/>
            </a:lvl2pPr>
            <a:lvl3pPr marL="646755" indent="0">
              <a:buNone/>
              <a:defRPr sz="707"/>
            </a:lvl3pPr>
            <a:lvl4pPr marL="970133" indent="0">
              <a:buNone/>
              <a:defRPr sz="637"/>
            </a:lvl4pPr>
            <a:lvl5pPr marL="1293510" indent="0">
              <a:buNone/>
              <a:defRPr sz="637"/>
            </a:lvl5pPr>
            <a:lvl6pPr marL="1616888" indent="0">
              <a:buNone/>
              <a:defRPr sz="637"/>
            </a:lvl6pPr>
            <a:lvl7pPr marL="1940265" indent="0">
              <a:buNone/>
              <a:defRPr sz="637"/>
            </a:lvl7pPr>
            <a:lvl8pPr marL="2263643" indent="0">
              <a:buNone/>
              <a:defRPr sz="637"/>
            </a:lvl8pPr>
            <a:lvl9pPr marL="2587020" indent="0">
              <a:buNone/>
              <a:defRPr sz="637"/>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365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 y="0"/>
            <a:ext cx="30183199" cy="42794238"/>
          </a:xfrm>
          <a:prstGeom prst="rect">
            <a:avLst/>
          </a:prstGeom>
        </p:spPr>
      </p:pic>
      <p:sp>
        <p:nvSpPr>
          <p:cNvPr id="2" name="Title 1"/>
          <p:cNvSpPr>
            <a:spLocks noGrp="1"/>
          </p:cNvSpPr>
          <p:nvPr>
            <p:ph type="title"/>
          </p:nvPr>
        </p:nvSpPr>
        <p:spPr>
          <a:xfrm>
            <a:off x="1529676" y="10830674"/>
            <a:ext cx="13562030" cy="8558848"/>
          </a:xfrm>
        </p:spPr>
        <p:txBody>
          <a:bodyPr anchor="b">
            <a:normAutofit/>
          </a:bodyPr>
          <a:lstStyle>
            <a:lvl1pPr algn="l">
              <a:defRPr sz="1698" b="0"/>
            </a:lvl1pPr>
          </a:lstStyle>
          <a:p>
            <a:r>
              <a:rPr lang="en-US"/>
              <a:t>Click to edit Master title style</a:t>
            </a:r>
          </a:p>
        </p:txBody>
      </p:sp>
      <p:sp>
        <p:nvSpPr>
          <p:cNvPr id="14" name="Picture Placeholder 2"/>
          <p:cNvSpPr>
            <a:spLocks noGrp="1" noChangeAspect="1"/>
          </p:cNvSpPr>
          <p:nvPr>
            <p:ph type="pic" idx="1"/>
          </p:nvPr>
        </p:nvSpPr>
        <p:spPr>
          <a:xfrm>
            <a:off x="16647001" y="5705898"/>
            <a:ext cx="10593546" cy="28529492"/>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132" dirty="0"/>
            </a:lvl1pPr>
          </a:lstStyle>
          <a:p>
            <a:pPr marL="0" lvl="0" indent="0" algn="ctr">
              <a:buNone/>
            </a:pPr>
            <a:endParaRPr lang="en-US"/>
          </a:p>
        </p:txBody>
      </p:sp>
      <p:sp>
        <p:nvSpPr>
          <p:cNvPr id="4" name="Text Placeholder 3"/>
          <p:cNvSpPr>
            <a:spLocks noGrp="1"/>
          </p:cNvSpPr>
          <p:nvPr>
            <p:ph type="body" sz="half" idx="2"/>
          </p:nvPr>
        </p:nvSpPr>
        <p:spPr>
          <a:xfrm>
            <a:off x="1529676" y="19389521"/>
            <a:ext cx="13562030" cy="11411797"/>
          </a:xfrm>
        </p:spPr>
        <p:txBody>
          <a:bodyPr anchor="t">
            <a:normAutofit/>
          </a:bodyPr>
          <a:lstStyle>
            <a:lvl1pPr marL="0" indent="0">
              <a:buNone/>
              <a:defRPr sz="1132"/>
            </a:lvl1pPr>
            <a:lvl2pPr marL="323378" indent="0">
              <a:buNone/>
              <a:defRPr sz="849"/>
            </a:lvl2pPr>
            <a:lvl3pPr marL="646755" indent="0">
              <a:buNone/>
              <a:defRPr sz="707"/>
            </a:lvl3pPr>
            <a:lvl4pPr marL="970133" indent="0">
              <a:buNone/>
              <a:defRPr sz="637"/>
            </a:lvl4pPr>
            <a:lvl5pPr marL="1293510" indent="0">
              <a:buNone/>
              <a:defRPr sz="637"/>
            </a:lvl5pPr>
            <a:lvl6pPr marL="1616888" indent="0">
              <a:buNone/>
              <a:defRPr sz="637"/>
            </a:lvl6pPr>
            <a:lvl7pPr marL="1940265" indent="0">
              <a:buNone/>
              <a:defRPr sz="637"/>
            </a:lvl7pPr>
            <a:lvl8pPr marL="2263643" indent="0">
              <a:buNone/>
              <a:defRPr sz="637"/>
            </a:lvl8pPr>
            <a:lvl9pPr marL="2587020" indent="0">
              <a:buNone/>
              <a:defRPr sz="637"/>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4148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3803941"/>
            <a:ext cx="25727184" cy="9087174"/>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13364" y="13366607"/>
            <a:ext cx="25727184" cy="227707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593941" y="36632669"/>
            <a:ext cx="4012377" cy="2357646"/>
          </a:xfrm>
          <a:prstGeom prst="rect">
            <a:avLst/>
          </a:prstGeom>
        </p:spPr>
        <p:txBody>
          <a:bodyPr vert="horz" lIns="91440" tIns="45720" rIns="91440" bIns="45720" rtlCol="0" anchor="ctr"/>
          <a:lstStyle>
            <a:lvl1pPr algn="r">
              <a:defRPr sz="707" b="0" i="0">
                <a:solidFill>
                  <a:schemeClr val="tx1"/>
                </a:solidFill>
                <a:effectLst/>
                <a:latin typeface="+mn-lt"/>
              </a:defRPr>
            </a:lvl1pPr>
          </a:lstStyle>
          <a:p>
            <a:fld id="{B61BEF0D-F0BB-DE4B-95CE-6DB70DBA9567}" type="datetimeFigureOut">
              <a:rPr lang="en-US" dirty="0"/>
              <a:pPr/>
              <a:t>3/29/2022</a:t>
            </a:fld>
            <a:endParaRPr lang="en-US"/>
          </a:p>
        </p:txBody>
      </p:sp>
      <p:sp>
        <p:nvSpPr>
          <p:cNvPr id="5" name="Footer Placeholder 4"/>
          <p:cNvSpPr>
            <a:spLocks noGrp="1"/>
          </p:cNvSpPr>
          <p:nvPr>
            <p:ph type="ftr" sz="quarter" idx="3"/>
          </p:nvPr>
        </p:nvSpPr>
        <p:spPr>
          <a:xfrm>
            <a:off x="1513366" y="36632669"/>
            <a:ext cx="19828345" cy="2357646"/>
          </a:xfrm>
          <a:prstGeom prst="rect">
            <a:avLst/>
          </a:prstGeom>
        </p:spPr>
        <p:txBody>
          <a:bodyPr vert="horz" lIns="91440" tIns="45720" rIns="91440" bIns="45720" rtlCol="0" anchor="ctr"/>
          <a:lstStyle>
            <a:lvl1pPr algn="l">
              <a:defRPr sz="707"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25858544" y="36632669"/>
            <a:ext cx="1382007" cy="2357646"/>
          </a:xfrm>
          <a:prstGeom prst="rect">
            <a:avLst/>
          </a:prstGeom>
        </p:spPr>
        <p:txBody>
          <a:bodyPr vert="horz" lIns="91440" tIns="45720" rIns="91440" bIns="45720" rtlCol="0" anchor="ctr"/>
          <a:lstStyle>
            <a:lvl1pPr algn="r">
              <a:defRPr sz="707"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28013240"/>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Rounded Corners 49">
            <a:extLst>
              <a:ext uri="{FF2B5EF4-FFF2-40B4-BE49-F238E27FC236}">
                <a16:creationId xmlns:a16="http://schemas.microsoft.com/office/drawing/2014/main" id="{5AF5F1B8-5C29-396D-1D6C-FCC805EABCA0}"/>
              </a:ext>
            </a:extLst>
          </p:cNvPr>
          <p:cNvSpPr/>
          <p:nvPr/>
        </p:nvSpPr>
        <p:spPr>
          <a:xfrm>
            <a:off x="26229249" y="31449205"/>
            <a:ext cx="2943765" cy="465009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98064B7B-0547-031D-4600-540822A168FD}"/>
              </a:ext>
            </a:extLst>
          </p:cNvPr>
          <p:cNvSpPr/>
          <p:nvPr/>
        </p:nvSpPr>
        <p:spPr>
          <a:xfrm>
            <a:off x="13399496" y="32037748"/>
            <a:ext cx="3355965" cy="2354391"/>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29298F7E-4F38-6140-2B7B-55426673DE58}"/>
              </a:ext>
            </a:extLst>
          </p:cNvPr>
          <p:cNvSpPr/>
          <p:nvPr/>
        </p:nvSpPr>
        <p:spPr>
          <a:xfrm>
            <a:off x="26361691" y="25151801"/>
            <a:ext cx="2825995" cy="5415325"/>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EC30381-FB90-8BAB-D552-B463B7208DD1}"/>
              </a:ext>
            </a:extLst>
          </p:cNvPr>
          <p:cNvSpPr/>
          <p:nvPr/>
        </p:nvSpPr>
        <p:spPr>
          <a:xfrm>
            <a:off x="13473068" y="25210655"/>
            <a:ext cx="3297080" cy="5297597"/>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BF9B98-FFED-4E39-817C-A2E63EC39858}"/>
              </a:ext>
            </a:extLst>
          </p:cNvPr>
          <p:cNvSpPr>
            <a:spLocks noGrp="1"/>
          </p:cNvSpPr>
          <p:nvPr>
            <p:ph type="title"/>
          </p:nvPr>
        </p:nvSpPr>
        <p:spPr>
          <a:xfrm>
            <a:off x="1027568" y="900345"/>
            <a:ext cx="28275954" cy="4141745"/>
          </a:xfrm>
          <a:ln w="127000">
            <a:solidFill>
              <a:schemeClr val="tx1"/>
            </a:solidFill>
          </a:ln>
        </p:spPr>
        <p:txBody>
          <a:bodyPr>
            <a:normAutofit fontScale="90000"/>
          </a:bodyPr>
          <a:lstStyle/>
          <a:p>
            <a:pPr algn="ctr"/>
            <a:r>
              <a:rPr lang="fr-FR" sz="8000" b="1">
                <a:ln w="0"/>
                <a:solidFill>
                  <a:srgbClr val="92D050"/>
                </a:solidFill>
                <a:latin typeface="Courier New"/>
                <a:cs typeface="Courier New"/>
              </a:rPr>
              <a:t>Green AI</a:t>
            </a:r>
            <a:br>
              <a:rPr lang="fr-FR" sz="8000">
                <a:ln w="0"/>
                <a:latin typeface="Courier New" panose="02070309020205020404" pitchFamily="49" charset="0"/>
                <a:cs typeface="Courier New" panose="02070309020205020404" pitchFamily="49" charset="0"/>
              </a:rPr>
            </a:br>
            <a:br>
              <a:rPr lang="fr-FR" sz="4000">
                <a:ln w="0"/>
                <a:latin typeface="Courier New" panose="02070309020205020404" pitchFamily="49" charset="0"/>
                <a:cs typeface="Courier New" panose="02070309020205020404" pitchFamily="49" charset="0"/>
              </a:rPr>
            </a:br>
            <a:r>
              <a:rPr lang="fr-FR" b="1" u="sng">
                <a:ln w="0"/>
                <a:latin typeface="Courier New"/>
                <a:cs typeface="Courier New"/>
              </a:rPr>
              <a:t>Aïcha BACCAR</a:t>
            </a:r>
            <a:r>
              <a:rPr lang="fr-FR" b="1" u="sng" baseline="-25000">
                <a:ln w="0"/>
                <a:latin typeface="Courier New"/>
                <a:cs typeface="Courier New"/>
              </a:rPr>
              <a:t>1</a:t>
            </a:r>
            <a:r>
              <a:rPr lang="fr-FR" b="1" u="sng">
                <a:ln w="0"/>
                <a:latin typeface="Courier New"/>
                <a:cs typeface="Courier New"/>
              </a:rPr>
              <a:t>, Anna NDIAYE</a:t>
            </a:r>
            <a:r>
              <a:rPr lang="fr-FR" b="1" u="sng" baseline="-25000">
                <a:ln w="0"/>
                <a:latin typeface="Courier New"/>
                <a:cs typeface="Courier New"/>
              </a:rPr>
              <a:t>1</a:t>
            </a:r>
            <a:r>
              <a:rPr lang="fr-FR" b="1" u="sng">
                <a:ln w="0"/>
                <a:latin typeface="Courier New"/>
                <a:cs typeface="Courier New"/>
              </a:rPr>
              <a:t>, Dina RAKOTOMAVO</a:t>
            </a:r>
            <a:r>
              <a:rPr lang="fr-FR" b="1" u="sng" baseline="-25000">
                <a:ln w="0"/>
                <a:latin typeface="Courier New"/>
                <a:cs typeface="Courier New"/>
              </a:rPr>
              <a:t>1</a:t>
            </a:r>
            <a:r>
              <a:rPr lang="fr-FR" b="1">
                <a:ln w="0"/>
                <a:latin typeface="Courier New"/>
                <a:cs typeface="Courier New"/>
              </a:rPr>
              <a:t>, Jae Yun JUN KIM</a:t>
            </a:r>
            <a:r>
              <a:rPr lang="fr-FR" b="1" baseline="-25000">
                <a:ln w="0"/>
                <a:latin typeface="Courier New"/>
                <a:cs typeface="Courier New"/>
              </a:rPr>
              <a:t>2</a:t>
            </a:r>
            <a:r>
              <a:rPr lang="fr-FR" b="1">
                <a:ln w="0"/>
                <a:latin typeface="Courier New"/>
                <a:cs typeface="Courier New"/>
              </a:rPr>
              <a:t>, Waleed MOUHALI</a:t>
            </a:r>
            <a:r>
              <a:rPr lang="fr-FR" b="1" baseline="-25000">
                <a:ln w="0"/>
                <a:latin typeface="Courier New"/>
                <a:cs typeface="Courier New"/>
              </a:rPr>
              <a:t>2, </a:t>
            </a:r>
            <a:r>
              <a:rPr lang="fr-FR" b="1" err="1">
                <a:ln w="0"/>
                <a:latin typeface="Courier New"/>
                <a:cs typeface="Courier New"/>
              </a:rPr>
              <a:t>yves</a:t>
            </a:r>
            <a:r>
              <a:rPr lang="fr-FR" b="1">
                <a:ln w="0"/>
                <a:latin typeface="Courier New"/>
                <a:cs typeface="Courier New"/>
              </a:rPr>
              <a:t> rakotondratsimba</a:t>
            </a:r>
            <a:r>
              <a:rPr lang="fr-FR" b="1" baseline="-25000">
                <a:ln w="0"/>
                <a:latin typeface="Courier New"/>
                <a:cs typeface="Courier New"/>
              </a:rPr>
              <a:t>2</a:t>
            </a:r>
            <a:r>
              <a:rPr lang="fr-FR" sz="4000" b="1">
                <a:ln w="0"/>
                <a:latin typeface="Courier New"/>
                <a:cs typeface="Courier New"/>
              </a:rPr>
              <a:t> </a:t>
            </a:r>
            <a:br>
              <a:rPr lang="fr-FR" sz="3600">
                <a:ln w="0"/>
                <a:latin typeface="Courier New" panose="02070309020205020404" pitchFamily="49" charset="0"/>
                <a:cs typeface="Courier New" panose="02070309020205020404" pitchFamily="49" charset="0"/>
              </a:rPr>
            </a:br>
            <a:br>
              <a:rPr lang="fr-FR" sz="3600" baseline="-25000">
                <a:ln w="0"/>
                <a:latin typeface="Courier New" panose="02070309020205020404" pitchFamily="49" charset="0"/>
                <a:cs typeface="Courier New" panose="02070309020205020404" pitchFamily="49" charset="0"/>
              </a:rPr>
            </a:br>
            <a:r>
              <a:rPr lang="fr-FR" sz="4000" baseline="-25000">
                <a:ln w="0"/>
                <a:latin typeface="Courier New"/>
                <a:cs typeface="Courier New"/>
              </a:rPr>
              <a:t>1 ECE Ecole d’Ingénieurs de Paris</a:t>
            </a:r>
            <a:br>
              <a:rPr lang="fr-FR" sz="4000" baseline="-25000">
                <a:ln w="0"/>
                <a:latin typeface="Courier New" panose="02070309020205020404" pitchFamily="49" charset="0"/>
                <a:cs typeface="Courier New" panose="02070309020205020404" pitchFamily="49" charset="0"/>
              </a:rPr>
            </a:br>
            <a:r>
              <a:rPr lang="fr-FR" sz="4000" baseline="-25000">
                <a:ln w="0"/>
                <a:latin typeface="Courier New"/>
                <a:cs typeface="Courier New"/>
              </a:rPr>
              <a:t>2 Centre de recherche de l’ECE Ecole d’Ingénieurs de Paris</a:t>
            </a:r>
            <a:br>
              <a:rPr lang="fr-FR" sz="4000">
                <a:ln w="0"/>
                <a:latin typeface="Courier New" panose="02070309020205020404" pitchFamily="49" charset="0"/>
                <a:cs typeface="Courier New" panose="02070309020205020404" pitchFamily="49" charset="0"/>
              </a:rPr>
            </a:br>
            <a:endParaRPr lang="fr-FR" sz="3600">
              <a:ln w="0"/>
              <a:latin typeface="Courier New" panose="02070309020205020404" pitchFamily="49" charset="0"/>
              <a:cs typeface="Courier New" panose="02070309020205020404" pitchFamily="49" charset="0"/>
            </a:endParaRPr>
          </a:p>
        </p:txBody>
      </p:sp>
      <p:sp>
        <p:nvSpPr>
          <p:cNvPr id="6" name="Titre 1">
            <a:extLst>
              <a:ext uri="{FF2B5EF4-FFF2-40B4-BE49-F238E27FC236}">
                <a16:creationId xmlns:a16="http://schemas.microsoft.com/office/drawing/2014/main" id="{5C9B3E7F-6916-4E27-A975-F313301422F4}"/>
              </a:ext>
            </a:extLst>
          </p:cNvPr>
          <p:cNvSpPr txBox="1">
            <a:spLocks/>
          </p:cNvSpPr>
          <p:nvPr/>
        </p:nvSpPr>
        <p:spPr>
          <a:xfrm>
            <a:off x="1027359" y="5530140"/>
            <a:ext cx="19938526" cy="6062834"/>
          </a:xfrm>
          <a:prstGeom prst="rect">
            <a:avLst/>
          </a:prstGeom>
          <a:ln w="127000">
            <a:solidFill>
              <a:schemeClr val="tx1"/>
            </a:solidFill>
          </a:ln>
        </p:spPr>
        <p:txBody>
          <a:bodyPr vert="horz" lIns="91440" tIns="45720" rIns="91440" bIns="45720" rtlCol="0" anchor="ctr">
            <a:noAutofit/>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r>
              <a:rPr lang="fr-FR" sz="4800" b="1" u="sng">
                <a:ln w="0"/>
                <a:latin typeface="Courier New" panose="02070309020205020404" pitchFamily="49" charset="0"/>
                <a:ea typeface="+mj-lt"/>
                <a:cs typeface="Courier New" panose="02070309020205020404" pitchFamily="49" charset="0"/>
              </a:rPr>
              <a:t>Introduction</a:t>
            </a:r>
            <a:r>
              <a:rPr lang="fr-FR" sz="5400" b="1" u="sng">
                <a:ln w="0"/>
                <a:latin typeface="Courier New" panose="02070309020205020404" pitchFamily="49" charset="0"/>
                <a:ea typeface="+mj-lt"/>
                <a:cs typeface="Courier New" panose="02070309020205020404" pitchFamily="49" charset="0"/>
              </a:rPr>
              <a:t> </a:t>
            </a:r>
            <a:br>
              <a:rPr lang="fr-FR" sz="5400" b="1" u="sng">
                <a:ln w="0"/>
                <a:latin typeface="Courier New" panose="02070309020205020404" pitchFamily="49" charset="0"/>
                <a:ea typeface="+mj-lt"/>
                <a:cs typeface="Courier New" panose="02070309020205020404" pitchFamily="49" charset="0"/>
              </a:rPr>
            </a:br>
            <a:endParaRPr lang="fr-FR" sz="2400">
              <a:ln w="0"/>
              <a:ea typeface="+mj-lt"/>
              <a:cs typeface="+mj-lt"/>
            </a:endParaRPr>
          </a:p>
          <a:p>
            <a:pPr algn="just"/>
            <a:r>
              <a:rPr lang="fr-FR" sz="2600">
                <a:ln w="0"/>
                <a:latin typeface="Courier New" panose="02070309020205020404" pitchFamily="49" charset="0"/>
                <a:ea typeface="+mj-lt"/>
                <a:cs typeface="Courier New" panose="02070309020205020404" pitchFamily="49" charset="0"/>
              </a:rPr>
              <a:t>Les transitions écologique et numérique représentent deux défis majeurs pour notre époque. Cependant, augmenter les capacités requises pour l’amélioration des algorithmes de traitement des opérations peut aller à l’encontre de la préservation environnementale, chère à la transition écologique. De nombreuses analyses et études montrent qu’en particulier l’Intelligence Artificielle (IA) peut avoir un impact environnemental négatif.  En 2018 , des chercheurs ont prouvé que le calcul utilisé dans divers grands modèles d'entraînement de l'IA doublait tous les 3,4 mois depuis 2012 représentant une augmentation de 300 000%  En 2019, une étude montre que la formation d'un système de traitement du langage de l'IA génère un nombre stupéfiant d'émissions de carbone s'élevant à 635 kg, ce chiffre peut même atteindre plus de 35 000 kg en fonction de l'échelle de l'expérience d'IA et de la source d'énergie utilisée. Cette émission serait équivalente à 125 vols aller-retour entre New York et Pékin. Dans ce travail, nous prouvons qu’il est possible de mettre en place une démarche et une méthode qui mettent en relation une </a:t>
            </a:r>
            <a:r>
              <a:rPr lang="fr-FR" sz="2600" i="1">
                <a:ln w="0"/>
                <a:latin typeface="Courier New" panose="02070309020205020404" pitchFamily="49" charset="0"/>
                <a:ea typeface="+mj-lt"/>
                <a:cs typeface="Courier New" panose="02070309020205020404" pitchFamily="49" charset="0"/>
              </a:rPr>
              <a:t>sobriété</a:t>
            </a:r>
            <a:r>
              <a:rPr lang="fr-FR" sz="2600">
                <a:ln w="0"/>
                <a:latin typeface="Courier New" panose="02070309020205020404" pitchFamily="49" charset="0"/>
                <a:ea typeface="+mj-lt"/>
                <a:cs typeface="Courier New" panose="02070309020205020404" pitchFamily="49" charset="0"/>
              </a:rPr>
              <a:t> dite « économique »  avec une </a:t>
            </a:r>
            <a:r>
              <a:rPr lang="fr-FR" sz="2600" i="1" err="1">
                <a:ln w="0"/>
                <a:latin typeface="Courier New" panose="02070309020205020404" pitchFamily="49" charset="0"/>
                <a:ea typeface="+mj-lt"/>
                <a:cs typeface="Courier New" panose="02070309020205020404" pitchFamily="49" charset="0"/>
              </a:rPr>
              <a:t>écosobriété</a:t>
            </a:r>
            <a:r>
              <a:rPr lang="fr-FR" sz="2600">
                <a:ln w="0"/>
                <a:latin typeface="Courier New" panose="02070309020205020404" pitchFamily="49" charset="0"/>
                <a:ea typeface="+mj-lt"/>
                <a:cs typeface="Courier New" panose="02070309020205020404" pitchFamily="49" charset="0"/>
              </a:rPr>
              <a:t> « technologique ». </a:t>
            </a:r>
            <a:endParaRPr lang="fr-FR" sz="9600">
              <a:latin typeface="Courier New" panose="02070309020205020404" pitchFamily="49" charset="0"/>
              <a:ea typeface="Calibri Light"/>
              <a:cs typeface="Courier New" panose="02070309020205020404" pitchFamily="49" charset="0"/>
            </a:endParaRPr>
          </a:p>
        </p:txBody>
      </p:sp>
      <p:sp>
        <p:nvSpPr>
          <p:cNvPr id="7" name="Titre 1">
            <a:extLst>
              <a:ext uri="{FF2B5EF4-FFF2-40B4-BE49-F238E27FC236}">
                <a16:creationId xmlns:a16="http://schemas.microsoft.com/office/drawing/2014/main" id="{2B904665-B26D-474D-96E5-2B9C422E62A3}"/>
              </a:ext>
            </a:extLst>
          </p:cNvPr>
          <p:cNvSpPr txBox="1">
            <a:spLocks/>
          </p:cNvSpPr>
          <p:nvPr/>
        </p:nvSpPr>
        <p:spPr>
          <a:xfrm>
            <a:off x="21645155" y="5530140"/>
            <a:ext cx="7701464" cy="5970985"/>
          </a:xfrm>
          <a:prstGeom prst="rect">
            <a:avLst/>
          </a:prstGeom>
          <a:ln w="127000">
            <a:solidFill>
              <a:schemeClr val="tx1"/>
            </a:solidFill>
          </a:ln>
        </p:spPr>
        <p:txBody>
          <a:bodyPr vert="horz" lIns="91440" tIns="45720" rIns="91440" bIns="45720" rtlCol="0" anchor="ctr">
            <a:noAutofit/>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endParaRPr lang="fr-FR" sz="3200">
              <a:ln w="0"/>
              <a:latin typeface="Courier New"/>
              <a:cs typeface="Courier New"/>
            </a:endParaRPr>
          </a:p>
          <a:p>
            <a:endParaRPr lang="fr-FR" sz="3200">
              <a:ln w="0"/>
              <a:latin typeface="Courier New"/>
              <a:cs typeface="Courier New"/>
            </a:endParaRPr>
          </a:p>
          <a:p>
            <a:pPr marL="457200" indent="-457200">
              <a:buFontTx/>
              <a:buChar char="-"/>
            </a:pPr>
            <a:r>
              <a:rPr lang="fr-FR" sz="3200">
                <a:ln w="0"/>
                <a:latin typeface="Courier New"/>
                <a:cs typeface="Courier New"/>
              </a:rPr>
              <a:t>Comparer les méthodes de quantification de l’impact environnemental de l’IA</a:t>
            </a:r>
          </a:p>
          <a:p>
            <a:endParaRPr lang="fr-FR" sz="3200">
              <a:ln w="0"/>
              <a:latin typeface="Courier New"/>
              <a:cs typeface="Courier New"/>
            </a:endParaRPr>
          </a:p>
          <a:p>
            <a:r>
              <a:rPr lang="fr-FR" sz="3200">
                <a:ln w="0"/>
                <a:latin typeface="Courier New"/>
                <a:cs typeface="Courier New"/>
              </a:rPr>
              <a:t>- Etudier comment faire progresser l'IA en limitant son impact environnemental ;</a:t>
            </a:r>
          </a:p>
        </p:txBody>
      </p:sp>
      <p:sp>
        <p:nvSpPr>
          <p:cNvPr id="11" name="Titre 1">
            <a:extLst>
              <a:ext uri="{FF2B5EF4-FFF2-40B4-BE49-F238E27FC236}">
                <a16:creationId xmlns:a16="http://schemas.microsoft.com/office/drawing/2014/main" id="{35677F48-0301-4D03-B560-2380E312565E}"/>
              </a:ext>
            </a:extLst>
          </p:cNvPr>
          <p:cNvSpPr txBox="1">
            <a:spLocks/>
          </p:cNvSpPr>
          <p:nvPr/>
        </p:nvSpPr>
        <p:spPr>
          <a:xfrm>
            <a:off x="1086442" y="37429922"/>
            <a:ext cx="17990773" cy="4533200"/>
          </a:xfrm>
          <a:prstGeom prst="rect">
            <a:avLst/>
          </a:prstGeom>
          <a:ln w="127000">
            <a:solidFill>
              <a:schemeClr val="tx1"/>
            </a:solidFill>
          </a:ln>
        </p:spPr>
        <p:txBody>
          <a:bodyPr vert="horz" lIns="91440" tIns="45720" rIns="91440" bIns="45720" rtlCol="0" anchor="ctr">
            <a:normAutofit/>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r>
              <a:rPr lang="fr-FR" sz="4800" b="1" u="sng">
                <a:ln w="0"/>
                <a:latin typeface="Courier New"/>
                <a:cs typeface="Courier New"/>
              </a:rPr>
              <a:t>Conclusion</a:t>
            </a:r>
          </a:p>
          <a:p>
            <a:endParaRPr lang="fr-FR" sz="6000" b="1" u="sng">
              <a:ln w="0"/>
              <a:latin typeface="Courier New"/>
              <a:cs typeface="Courier New"/>
            </a:endParaRPr>
          </a:p>
          <a:p>
            <a:pPr algn="just"/>
            <a:r>
              <a:rPr lang="fr-FR" sz="2800">
                <a:ln w="0"/>
                <a:latin typeface="Courier New"/>
                <a:ea typeface="+mj-lt"/>
                <a:cs typeface="+mj-lt"/>
              </a:rPr>
              <a:t>Dans un premier temps, nous avons comparé les différentes méthodes de mesure de l’impact environnemental de l’intelligence artificielle. Puis son prix ainsi que ses coûts en termes d’énergie afin d’établir un moyen de limiter au maximum son impact environnemental. Pour cela il faut donc privilégier les énergies renouvelables. De plus, il est possible de limiter ses émissions en jouant sur la taille des ensembles d'entrainement. On parle alors de sobriété numérique.</a:t>
            </a:r>
            <a:endParaRPr lang="fr-FR" sz="2800">
              <a:latin typeface="Courier New"/>
              <a:ea typeface="+mj-lt"/>
              <a:cs typeface="+mj-lt"/>
            </a:endParaRPr>
          </a:p>
        </p:txBody>
      </p:sp>
      <p:sp>
        <p:nvSpPr>
          <p:cNvPr id="12" name="Titre 1">
            <a:extLst>
              <a:ext uri="{FF2B5EF4-FFF2-40B4-BE49-F238E27FC236}">
                <a16:creationId xmlns:a16="http://schemas.microsoft.com/office/drawing/2014/main" id="{2CFB5510-E17D-4E92-9B5D-C42A626DE030}"/>
              </a:ext>
            </a:extLst>
          </p:cNvPr>
          <p:cNvSpPr txBox="1">
            <a:spLocks/>
          </p:cNvSpPr>
          <p:nvPr/>
        </p:nvSpPr>
        <p:spPr>
          <a:xfrm>
            <a:off x="19702867" y="37429922"/>
            <a:ext cx="9637531" cy="4533200"/>
          </a:xfrm>
          <a:prstGeom prst="rect">
            <a:avLst/>
          </a:prstGeom>
          <a:ln w="127000">
            <a:solidFill>
              <a:schemeClr val="tx1"/>
            </a:solidFill>
          </a:ln>
        </p:spPr>
        <p:txBody>
          <a:bodyPr vert="horz" lIns="91440" tIns="45720" rIns="91440" bIns="45720" rtlCol="0" anchor="ctr">
            <a:normAutofit fontScale="92500" lnSpcReduction="20000"/>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endParaRPr lang="fr-FR" sz="9600">
              <a:ln w="0"/>
              <a:effectLst>
                <a:outerShdw blurRad="38100" dist="19050" dir="2700000" algn="tl" rotWithShape="0">
                  <a:prstClr val="black">
                    <a:alpha val="40000"/>
                  </a:prstClr>
                </a:outerShdw>
              </a:effectLst>
              <a:latin typeface="Courier New"/>
              <a:cs typeface="Courier New"/>
            </a:endParaRPr>
          </a:p>
          <a:p>
            <a:r>
              <a:rPr lang="fr-FR" sz="6900" b="1" u="sng">
                <a:ln w="0"/>
                <a:latin typeface="Courier New"/>
                <a:cs typeface="Courier New"/>
              </a:rPr>
              <a:t>Références</a:t>
            </a:r>
            <a:endParaRPr lang="fr-FR" sz="6900" b="1" u="sng">
              <a:ln w="0"/>
              <a:effectLst>
                <a:outerShdw blurRad="38100" dist="19050" dir="2700000" algn="tl" rotWithShape="0">
                  <a:prstClr val="black">
                    <a:alpha val="40000"/>
                  </a:prstClr>
                </a:outerShdw>
              </a:effectLst>
              <a:latin typeface="Courier New"/>
              <a:cs typeface="Courier New"/>
            </a:endParaRPr>
          </a:p>
          <a:p>
            <a:endParaRPr lang="fr-FR" sz="2000">
              <a:ln w="0"/>
              <a:effectLst>
                <a:outerShdw blurRad="38100" dist="19050" dir="2700000" algn="tl" rotWithShape="0">
                  <a:prstClr val="black">
                    <a:alpha val="40000"/>
                  </a:prstClr>
                </a:outerShdw>
              </a:effectLst>
              <a:latin typeface="Courier New"/>
              <a:cs typeface="Courier New"/>
            </a:endParaRPr>
          </a:p>
          <a:p>
            <a:endParaRPr lang="fr-FR" sz="2000">
              <a:ln w="0"/>
              <a:solidFill>
                <a:schemeClr val="lt2"/>
              </a:solidFill>
              <a:effectLst>
                <a:outerShdw blurRad="38100" dist="19050" dir="2700000" algn="tl" rotWithShape="0">
                  <a:prstClr val="black">
                    <a:alpha val="40000"/>
                  </a:prstClr>
                </a:outerShdw>
              </a:effectLst>
              <a:latin typeface="Courier New"/>
              <a:ea typeface="+mj-lt"/>
              <a:cs typeface="Courier New"/>
            </a:endParaRPr>
          </a:p>
          <a:p>
            <a:endParaRPr lang="fr-FR" sz="2000">
              <a:ln w="0"/>
              <a:solidFill>
                <a:schemeClr val="lt2"/>
              </a:solidFill>
              <a:effectLst>
                <a:outerShdw blurRad="38100" dist="19050" dir="2700000" algn="tl" rotWithShape="0">
                  <a:prstClr val="black">
                    <a:alpha val="40000"/>
                  </a:prstClr>
                </a:outerShdw>
              </a:effectLst>
              <a:latin typeface="Courier New"/>
              <a:ea typeface="+mj-lt"/>
              <a:cs typeface="Courier New"/>
            </a:endParaRPr>
          </a:p>
          <a:p>
            <a:endParaRPr lang="fr-FR" sz="2000">
              <a:ln w="0"/>
              <a:solidFill>
                <a:schemeClr val="lt2"/>
              </a:solidFill>
              <a:effectLst>
                <a:outerShdw blurRad="38100" dist="19050" dir="2700000" algn="tl" rotWithShape="0">
                  <a:prstClr val="black">
                    <a:alpha val="40000"/>
                  </a:prstClr>
                </a:outerShdw>
              </a:effectLst>
              <a:latin typeface="Courier New"/>
              <a:ea typeface="+mj-lt"/>
              <a:cs typeface="Courier New"/>
            </a:endParaRPr>
          </a:p>
          <a:p>
            <a:r>
              <a:rPr lang="en-US" sz="2000">
                <a:ln w="0"/>
                <a:effectLst>
                  <a:outerShdw blurRad="38100" dist="19050" dir="2700000" algn="tl" rotWithShape="0">
                    <a:prstClr val="black">
                      <a:alpha val="40000"/>
                    </a:prstClr>
                  </a:outerShdw>
                </a:effectLst>
                <a:ea typeface="+mj-lt"/>
                <a:cs typeface="+mj-lt"/>
              </a:rPr>
              <a:t>[1</a:t>
            </a:r>
            <a:r>
              <a:rPr lang="fr-FR" sz="2000">
                <a:ln w="0"/>
                <a:effectLst>
                  <a:outerShdw blurRad="38100" dist="19050" dir="2700000" algn="tl" rotWithShape="0">
                    <a:prstClr val="black">
                      <a:alpha val="40000"/>
                    </a:prstClr>
                  </a:outerShdw>
                </a:effectLst>
                <a:ea typeface="+mj-lt"/>
                <a:cs typeface="+mj-lt"/>
              </a:rPr>
              <a:t>] </a:t>
            </a:r>
            <a:r>
              <a:rPr lang="en-US" sz="2000" err="1">
                <a:ln w="0"/>
                <a:effectLst>
                  <a:outerShdw blurRad="38100" dist="19050" dir="2700000" algn="tl" rotWithShape="0">
                    <a:prstClr val="black">
                      <a:alpha val="40000"/>
                    </a:prstClr>
                  </a:outerShdw>
                </a:effectLst>
                <a:ea typeface="+mj-lt"/>
                <a:cs typeface="+mj-lt"/>
              </a:rPr>
              <a:t>R.Schwartz</a:t>
            </a:r>
            <a:r>
              <a:rPr lang="en-US" sz="2000">
                <a:ln w="0"/>
                <a:effectLst>
                  <a:outerShdw blurRad="38100" dist="19050" dir="2700000" algn="tl" rotWithShape="0">
                    <a:prstClr val="black">
                      <a:alpha val="40000"/>
                    </a:prstClr>
                  </a:outerShdw>
                </a:effectLst>
                <a:ea typeface="+mj-lt"/>
                <a:cs typeface="+mj-lt"/>
              </a:rPr>
              <a:t>, </a:t>
            </a:r>
            <a:r>
              <a:rPr lang="en-US" sz="2000" err="1">
                <a:ln w="0"/>
                <a:effectLst>
                  <a:outerShdw blurRad="38100" dist="19050" dir="2700000" algn="tl" rotWithShape="0">
                    <a:prstClr val="black">
                      <a:alpha val="40000"/>
                    </a:prstClr>
                  </a:outerShdw>
                </a:effectLst>
                <a:ea typeface="+mj-lt"/>
                <a:cs typeface="+mj-lt"/>
              </a:rPr>
              <a:t>J.Dodge</a:t>
            </a:r>
            <a:r>
              <a:rPr lang="en-US" sz="2000">
                <a:ln w="0"/>
                <a:effectLst>
                  <a:outerShdw blurRad="38100" dist="19050" dir="2700000" algn="tl" rotWithShape="0">
                    <a:prstClr val="black">
                      <a:alpha val="40000"/>
                    </a:prstClr>
                  </a:outerShdw>
                </a:effectLst>
                <a:ea typeface="+mj-lt"/>
                <a:cs typeface="+mj-lt"/>
              </a:rPr>
              <a:t>, N.A. SMITH, O. ETZIONI , Green AI, 2020 </a:t>
            </a:r>
            <a:r>
              <a:rPr lang="fr-FR" sz="2000">
                <a:ln w="0"/>
                <a:effectLst>
                  <a:outerShdw blurRad="38100" dist="19050" dir="2700000" algn="tl" rotWithShape="0">
                    <a:prstClr val="black">
                      <a:alpha val="40000"/>
                    </a:prstClr>
                  </a:outerShdw>
                </a:effectLst>
                <a:ea typeface="+mj-lt"/>
                <a:cs typeface="+mj-lt"/>
              </a:rPr>
              <a:t> </a:t>
            </a:r>
            <a:endParaRPr lang="fr-FR">
              <a:ea typeface="+mj-lt"/>
              <a:cs typeface="+mj-lt"/>
            </a:endParaRPr>
          </a:p>
          <a:p>
            <a:r>
              <a:rPr lang="en-US" sz="2000">
                <a:ln w="0"/>
                <a:effectLst>
                  <a:outerShdw blurRad="38100" dist="19050" dir="2700000" algn="tl" rotWithShape="0">
                    <a:prstClr val="black">
                      <a:alpha val="40000"/>
                    </a:prstClr>
                  </a:outerShdw>
                </a:effectLst>
                <a:ea typeface="+mj-lt"/>
                <a:cs typeface="+mj-lt"/>
              </a:rPr>
              <a:t>[2] </a:t>
            </a:r>
            <a:r>
              <a:rPr lang="en-US" sz="2000" err="1">
                <a:ln w="0"/>
                <a:effectLst>
                  <a:outerShdw blurRad="38100" dist="19050" dir="2700000" algn="tl" rotWithShape="0">
                    <a:prstClr val="black">
                      <a:alpha val="40000"/>
                    </a:prstClr>
                  </a:outerShdw>
                </a:effectLst>
                <a:ea typeface="+mj-lt"/>
                <a:cs typeface="+mj-lt"/>
              </a:rPr>
              <a:t>A.Lacoste</a:t>
            </a:r>
            <a:r>
              <a:rPr lang="en-US" sz="2000">
                <a:ln w="0"/>
                <a:effectLst>
                  <a:outerShdw blurRad="38100" dist="19050" dir="2700000" algn="tl" rotWithShape="0">
                    <a:prstClr val="black">
                      <a:alpha val="40000"/>
                    </a:prstClr>
                  </a:outerShdw>
                </a:effectLst>
                <a:ea typeface="+mj-lt"/>
                <a:cs typeface="+mj-lt"/>
              </a:rPr>
              <a:t>, </a:t>
            </a:r>
            <a:r>
              <a:rPr lang="en-US" sz="2000" err="1">
                <a:ln w="0"/>
                <a:effectLst>
                  <a:outerShdw blurRad="38100" dist="19050" dir="2700000" algn="tl" rotWithShape="0">
                    <a:prstClr val="black">
                      <a:alpha val="40000"/>
                    </a:prstClr>
                  </a:outerShdw>
                </a:effectLst>
                <a:ea typeface="+mj-lt"/>
                <a:cs typeface="+mj-lt"/>
              </a:rPr>
              <a:t>A.Luccioni</a:t>
            </a:r>
            <a:r>
              <a:rPr lang="en-US" sz="2000">
                <a:ln w="0"/>
                <a:effectLst>
                  <a:outerShdw blurRad="38100" dist="19050" dir="2700000" algn="tl" rotWithShape="0">
                    <a:prstClr val="black">
                      <a:alpha val="40000"/>
                    </a:prstClr>
                  </a:outerShdw>
                </a:effectLst>
                <a:ea typeface="+mj-lt"/>
                <a:cs typeface="+mj-lt"/>
              </a:rPr>
              <a:t>, </a:t>
            </a:r>
            <a:r>
              <a:rPr lang="en-US" sz="2000" err="1">
                <a:ln w="0"/>
                <a:effectLst>
                  <a:outerShdw blurRad="38100" dist="19050" dir="2700000" algn="tl" rotWithShape="0">
                    <a:prstClr val="black">
                      <a:alpha val="40000"/>
                    </a:prstClr>
                  </a:outerShdw>
                </a:effectLst>
                <a:ea typeface="+mj-lt"/>
                <a:cs typeface="+mj-lt"/>
              </a:rPr>
              <a:t>V.Schmidt</a:t>
            </a:r>
            <a:r>
              <a:rPr lang="en-US" sz="2000">
                <a:ln w="0"/>
                <a:effectLst>
                  <a:outerShdw blurRad="38100" dist="19050" dir="2700000" algn="tl" rotWithShape="0">
                    <a:prstClr val="black">
                      <a:alpha val="40000"/>
                    </a:prstClr>
                  </a:outerShdw>
                </a:effectLst>
                <a:ea typeface="+mj-lt"/>
                <a:cs typeface="+mj-lt"/>
              </a:rPr>
              <a:t>, </a:t>
            </a:r>
            <a:r>
              <a:rPr lang="en-US" sz="2000" err="1">
                <a:ln w="0"/>
                <a:effectLst>
                  <a:outerShdw blurRad="38100" dist="19050" dir="2700000" algn="tl" rotWithShape="0">
                    <a:prstClr val="black">
                      <a:alpha val="40000"/>
                    </a:prstClr>
                  </a:outerShdw>
                </a:effectLst>
                <a:ea typeface="+mj-lt"/>
                <a:cs typeface="+mj-lt"/>
              </a:rPr>
              <a:t>T.Dandres</a:t>
            </a:r>
            <a:r>
              <a:rPr lang="en-US" sz="2000">
                <a:ln w="0"/>
                <a:effectLst>
                  <a:outerShdw blurRad="38100" dist="19050" dir="2700000" algn="tl" rotWithShape="0">
                    <a:prstClr val="black">
                      <a:alpha val="40000"/>
                    </a:prstClr>
                  </a:outerShdw>
                </a:effectLst>
                <a:ea typeface="+mj-lt"/>
                <a:cs typeface="+mj-lt"/>
              </a:rPr>
              <a:t>, Quantifying the Carbon </a:t>
            </a:r>
            <a:r>
              <a:rPr lang="fr-BE" sz="2000">
                <a:ln w="0"/>
                <a:effectLst>
                  <a:outerShdw blurRad="38100" dist="19050" dir="2700000" algn="tl" rotWithShape="0">
                    <a:prstClr val="black">
                      <a:alpha val="40000"/>
                    </a:prstClr>
                  </a:outerShdw>
                </a:effectLst>
                <a:ea typeface="+mj-lt"/>
                <a:cs typeface="+mj-lt"/>
              </a:rPr>
              <a:t>Emissions of Machine, 2019</a:t>
            </a:r>
            <a:r>
              <a:rPr lang="en-US" sz="2000">
                <a:ln w="0"/>
                <a:effectLst>
                  <a:outerShdw blurRad="38100" dist="19050" dir="2700000" algn="tl" rotWithShape="0">
                    <a:prstClr val="black">
                      <a:alpha val="40000"/>
                    </a:prstClr>
                  </a:outerShdw>
                </a:effectLst>
                <a:ea typeface="+mj-lt"/>
                <a:cs typeface="+mj-lt"/>
              </a:rPr>
              <a:t>  </a:t>
            </a:r>
            <a:endParaRPr lang="fr-BE"/>
          </a:p>
          <a:p>
            <a:r>
              <a:rPr lang="en-US" sz="2000">
                <a:ln w="0"/>
                <a:effectLst>
                  <a:outerShdw blurRad="38100" dist="19050" dir="2700000" algn="tl" rotWithShape="0">
                    <a:prstClr val="black">
                      <a:alpha val="40000"/>
                    </a:prstClr>
                  </a:outerShdw>
                </a:effectLst>
                <a:ea typeface="+mj-lt"/>
                <a:cs typeface="+mj-lt"/>
              </a:rPr>
              <a:t>[3] https://lowcarbonpower.org/</a:t>
            </a:r>
            <a:endParaRPr lang="en-US" sz="2000">
              <a:ln w="0"/>
              <a:effectLst>
                <a:outerShdw blurRad="38100" dist="19050" dir="2700000" algn="tl" rotWithShape="0">
                  <a:prstClr val="black">
                    <a:alpha val="40000"/>
                  </a:prstClr>
                </a:outerShdw>
              </a:effectLst>
              <a:ea typeface="Calibri Light"/>
              <a:cs typeface="Calibri Light"/>
            </a:endParaRPr>
          </a:p>
          <a:p>
            <a:r>
              <a:rPr lang="en-US" sz="2000">
                <a:ln w="0"/>
                <a:effectLst>
                  <a:outerShdw blurRad="38100" dist="19050" dir="2700000" algn="tl" rotWithShape="0">
                    <a:prstClr val="black">
                      <a:alpha val="40000"/>
                    </a:prstClr>
                  </a:outerShdw>
                </a:effectLst>
                <a:ea typeface="+mj-lt"/>
                <a:cs typeface="+mj-lt"/>
              </a:rPr>
              <a:t>[4]https://app.electricitymap.org/map  </a:t>
            </a:r>
            <a:endParaRPr lang="fr-BE"/>
          </a:p>
          <a:p>
            <a:r>
              <a:rPr lang="en-US" sz="2000">
                <a:ln w="0"/>
                <a:effectLst>
                  <a:outerShdw blurRad="38100" dist="19050" dir="2700000" algn="tl" rotWithShape="0">
                    <a:prstClr val="black">
                      <a:alpha val="40000"/>
                    </a:prstClr>
                  </a:outerShdw>
                </a:effectLst>
                <a:ea typeface="+mj-lt"/>
                <a:cs typeface="+mj-lt"/>
              </a:rPr>
              <a:t>[5]https://www.quiestvert.fr/contenus/electricite-verte  </a:t>
            </a:r>
            <a:endParaRPr lang="fr-BE"/>
          </a:p>
          <a:p>
            <a:r>
              <a:rPr lang="en-US" sz="2000">
                <a:ln w="0"/>
                <a:effectLst>
                  <a:outerShdw blurRad="38100" dist="19050" dir="2700000" algn="tl" rotWithShape="0">
                    <a:prstClr val="black">
                      <a:alpha val="40000"/>
                    </a:prstClr>
                  </a:outerShdw>
                </a:effectLst>
                <a:ea typeface="+mj-lt"/>
                <a:cs typeface="+mj-lt"/>
              </a:rPr>
              <a:t>[6]</a:t>
            </a:r>
            <a:r>
              <a:rPr lang="fr-FR" sz="2000">
                <a:ln w="0"/>
                <a:effectLst>
                  <a:outerShdw blurRad="38100" dist="19050" dir="2700000" algn="tl" rotWithShape="0">
                    <a:prstClr val="black">
                      <a:alpha val="40000"/>
                    </a:prstClr>
                  </a:outerShdw>
                </a:effectLst>
                <a:ea typeface="+mj-lt"/>
                <a:cs typeface="+mj-lt"/>
              </a:rPr>
              <a:t> https://www.irena.org/-/media/Files/IRENA/Agency/Publication/2021/Jun/IRENA_Power_Generation_Costs_2020_highlights_FR.pdf?la=en&amp;hash=E851C30CCE0C5FA05363BD2EE1EA9381A1C3CDA3 </a:t>
            </a:r>
            <a:endParaRPr lang="fr-FR"/>
          </a:p>
          <a:p>
            <a:endParaRPr lang="fr-FR" sz="14550">
              <a:ln w="0"/>
              <a:effectLst>
                <a:outerShdw blurRad="38100" dist="19050" dir="2700000" algn="tl" rotWithShape="0">
                  <a:prstClr val="black">
                    <a:alpha val="40000"/>
                  </a:prstClr>
                </a:outerShdw>
              </a:effectLst>
              <a:cs typeface="Calibri Light"/>
            </a:endParaRPr>
          </a:p>
        </p:txBody>
      </p:sp>
      <p:sp>
        <p:nvSpPr>
          <p:cNvPr id="14" name="Titre 1">
            <a:extLst>
              <a:ext uri="{FF2B5EF4-FFF2-40B4-BE49-F238E27FC236}">
                <a16:creationId xmlns:a16="http://schemas.microsoft.com/office/drawing/2014/main" id="{AF62ECF4-A675-48E0-AD0C-388D85104FDA}"/>
              </a:ext>
            </a:extLst>
          </p:cNvPr>
          <p:cNvSpPr txBox="1">
            <a:spLocks/>
          </p:cNvSpPr>
          <p:nvPr/>
        </p:nvSpPr>
        <p:spPr>
          <a:xfrm>
            <a:off x="1070819" y="12128156"/>
            <a:ext cx="28334839" cy="11834945"/>
          </a:xfrm>
          <a:prstGeom prst="rect">
            <a:avLst/>
          </a:prstGeom>
          <a:ln w="127000">
            <a:solidFill>
              <a:schemeClr val="tx1"/>
            </a:solidFill>
          </a:ln>
        </p:spPr>
        <p:txBody>
          <a:bodyPr vert="horz" lIns="91440" tIns="45720" rIns="91440" bIns="45720" rtlCol="0" anchor="t">
            <a:normAutofit fontScale="47500" lnSpcReduction="20000"/>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endParaRPr lang="fr-FR" sz="5600" b="1" u="sng">
              <a:ln w="0"/>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a:p>
            <a:r>
              <a:rPr lang="fr-FR" sz="5600" b="1">
                <a:ln w="0"/>
                <a:effectLst>
                  <a:outerShdw blurRad="38100" dist="19050" dir="2700000" algn="tl" rotWithShape="0">
                    <a:schemeClr val="dk1">
                      <a:alpha val="40000"/>
                    </a:schemeClr>
                  </a:outerShdw>
                </a:effectLst>
                <a:latin typeface="Courier New"/>
                <a:cs typeface="Courier New"/>
              </a:rPr>
              <a:t> </a:t>
            </a:r>
            <a:r>
              <a:rPr lang="fr-FR" sz="7700" b="1" u="sng">
                <a:ln w="0"/>
                <a:effectLst>
                  <a:outerShdw blurRad="38100" dist="19050" dir="2700000" algn="tl" rotWithShape="0">
                    <a:schemeClr val="dk1">
                      <a:alpha val="40000"/>
                    </a:schemeClr>
                  </a:outerShdw>
                </a:effectLst>
                <a:latin typeface="Courier New"/>
                <a:cs typeface="Courier New"/>
              </a:rPr>
              <a:t>Méthodologie</a:t>
            </a:r>
            <a:endParaRPr lang="en-US" sz="6500" b="1" u="sng">
              <a:latin typeface="Courier New"/>
              <a:ea typeface="+mn-ea"/>
              <a:cs typeface="Courier New"/>
            </a:endParaRPr>
          </a:p>
          <a:p>
            <a:endParaRPr lang="fr-FR" sz="5400">
              <a:ln w="0"/>
              <a:effectLst>
                <a:outerShdw blurRad="38100" dist="19050" dir="2700000" algn="tl" rotWithShape="0">
                  <a:prstClr val="black">
                    <a:alpha val="40000"/>
                  </a:prstClr>
                </a:outerShdw>
              </a:effectLst>
              <a:latin typeface="Calibri Light"/>
              <a:ea typeface="Calibri Light"/>
              <a:cs typeface="Calibri Light"/>
            </a:endParaRPr>
          </a:p>
          <a:p>
            <a:r>
              <a:rPr lang="fr-FR" sz="5400">
                <a:latin typeface="Courier New"/>
                <a:ea typeface="+mn-ea"/>
                <a:cs typeface="Courier New"/>
              </a:rPr>
              <a:t>1 Bonne source d'énergie:</a:t>
            </a:r>
          </a:p>
          <a:p>
            <a:endParaRPr lang="fr-FR" sz="5400">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r>
              <a:rPr lang="fr-FR" sz="5400" b="1">
                <a:solidFill>
                  <a:srgbClr val="92D050"/>
                </a:solidFill>
                <a:latin typeface="Courier New"/>
                <a:cs typeface="Courier New"/>
              </a:rPr>
              <a:t>2</a:t>
            </a:r>
            <a:r>
              <a:rPr lang="fr-FR" sz="5400">
                <a:latin typeface="Courier New"/>
                <a:cs typeface="Courier New"/>
              </a:rPr>
              <a:t> Méthodes de mesure de l’impact environnemental de l’entrainement des algorithmes d’intelligence artificielle</a:t>
            </a:r>
            <a:endParaRPr lang="en-US" sz="5400">
              <a:latin typeface="Calibri Light" panose="020F0302020204030204"/>
              <a:ea typeface="Calibri Light"/>
              <a:cs typeface="Calibri Light" panose="020F0302020204030204"/>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a:solidFill>
                <a:srgbClr val="FFFFFF"/>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endParaRPr lang="fr-FR" sz="5400" b="1">
              <a:solidFill>
                <a:srgbClr val="92D050"/>
              </a:solidFill>
              <a:latin typeface="Courier New"/>
              <a:cs typeface="Courier New"/>
            </a:endParaRPr>
          </a:p>
          <a:p>
            <a:r>
              <a:rPr lang="fr-FR" sz="5400" b="1">
                <a:solidFill>
                  <a:srgbClr val="92D050"/>
                </a:solidFill>
                <a:latin typeface="Courier New"/>
                <a:cs typeface="Courier New"/>
              </a:rPr>
              <a:t>3</a:t>
            </a:r>
            <a:r>
              <a:rPr lang="fr-FR" sz="5400">
                <a:latin typeface="Courier New"/>
                <a:cs typeface="Courier New"/>
              </a:rPr>
              <a:t> Recommandations pour réduire l’impact de l’IA :</a:t>
            </a:r>
            <a:endParaRPr lang="fr-FR" sz="5400">
              <a:latin typeface="Courier New"/>
              <a:ea typeface="+mj-lt"/>
              <a:cs typeface="Courier New"/>
            </a:endParaRPr>
          </a:p>
          <a:p>
            <a:endParaRPr lang="en-US" sz="5400">
              <a:ea typeface="+mj-lt"/>
              <a:cs typeface="+mj-lt"/>
            </a:endParaRPr>
          </a:p>
          <a:p>
            <a:pPr marL="571500" indent="-571500">
              <a:lnSpc>
                <a:spcPct val="100000"/>
              </a:lnSpc>
              <a:spcBef>
                <a:spcPts val="0"/>
              </a:spcBef>
              <a:buFont typeface="Arial"/>
              <a:buChar char="•"/>
            </a:pPr>
            <a:r>
              <a:rPr lang="fr-FR" sz="5400">
                <a:latin typeface="Courier New"/>
                <a:cs typeface="Courier New"/>
              </a:rPr>
              <a:t>Priorisation de la recherche du hardware et des algorithmes de calcul efficaces ;</a:t>
            </a:r>
            <a:endParaRPr lang="fr-FR" sz="5400">
              <a:ea typeface="+mj-lt"/>
              <a:cs typeface="+mj-lt"/>
            </a:endParaRPr>
          </a:p>
          <a:p>
            <a:pPr marL="571500" indent="-571500">
              <a:lnSpc>
                <a:spcPct val="100000"/>
              </a:lnSpc>
              <a:spcBef>
                <a:spcPts val="0"/>
              </a:spcBef>
              <a:buFont typeface="Arial"/>
              <a:buChar char="•"/>
            </a:pPr>
            <a:r>
              <a:rPr lang="fr-FR" sz="5400">
                <a:latin typeface="Courier New"/>
                <a:cs typeface="Courier New"/>
              </a:rPr>
              <a:t>Accès équitable aux ressources de calcul pour les chercheurs ;</a:t>
            </a:r>
          </a:p>
          <a:p>
            <a:pPr marL="571500" indent="-571500">
              <a:lnSpc>
                <a:spcPct val="100000"/>
              </a:lnSpc>
              <a:spcBef>
                <a:spcPts val="0"/>
              </a:spcBef>
              <a:buFont typeface="Arial" panose="020B0604020202020204" pitchFamily="34" charset="0"/>
              <a:buChar char="•"/>
            </a:pPr>
            <a:r>
              <a:rPr lang="fr-FR" sz="5400">
                <a:latin typeface="Courier New"/>
                <a:cs typeface="Courier New"/>
              </a:rPr>
              <a:t>Limiter la taille de l’ensemble d’entrainement avant d’atteindre le seuil de limitation de la précision ;</a:t>
            </a:r>
          </a:p>
          <a:p>
            <a:pPr>
              <a:lnSpc>
                <a:spcPct val="100000"/>
              </a:lnSpc>
              <a:spcBef>
                <a:spcPts val="0"/>
              </a:spcBef>
            </a:pPr>
            <a:endParaRPr lang="fr-FR" sz="5400">
              <a:latin typeface="Courier New"/>
              <a:cs typeface="Courier New"/>
            </a:endParaRPr>
          </a:p>
          <a:p>
            <a:pPr>
              <a:lnSpc>
                <a:spcPct val="100000"/>
              </a:lnSpc>
              <a:spcBef>
                <a:spcPts val="0"/>
              </a:spcBef>
            </a:pPr>
            <a:endParaRPr lang="fr-FR" sz="4000">
              <a:ea typeface="+mj-lt"/>
              <a:cs typeface="+mj-lt"/>
            </a:endParaRPr>
          </a:p>
          <a:p>
            <a:pPr marL="571500" indent="-571500">
              <a:lnSpc>
                <a:spcPct val="100000"/>
              </a:lnSpc>
              <a:spcBef>
                <a:spcPts val="0"/>
              </a:spcBef>
              <a:buFont typeface="Arial"/>
              <a:buChar char="•"/>
            </a:pPr>
            <a:endParaRPr lang="fr-FR" sz="5800">
              <a:ea typeface="+mj-lt"/>
              <a:cs typeface="+mj-lt"/>
            </a:endParaRPr>
          </a:p>
          <a:p>
            <a:pPr>
              <a:lnSpc>
                <a:spcPct val="100000"/>
              </a:lnSpc>
              <a:spcBef>
                <a:spcPts val="0"/>
              </a:spcBef>
            </a:pPr>
            <a:endParaRPr lang="en-US" sz="5800">
              <a:ea typeface="+mj-lt"/>
              <a:cs typeface="+mj-lt"/>
            </a:endParaRPr>
          </a:p>
          <a:p>
            <a:endParaRPr lang="fr-FR" sz="5800">
              <a:latin typeface="Courier New"/>
              <a:cs typeface="Courier New"/>
            </a:endParaRPr>
          </a:p>
        </p:txBody>
      </p:sp>
      <p:sp>
        <p:nvSpPr>
          <p:cNvPr id="18" name="Rectangle : coins arrondis 17">
            <a:extLst>
              <a:ext uri="{FF2B5EF4-FFF2-40B4-BE49-F238E27FC236}">
                <a16:creationId xmlns:a16="http://schemas.microsoft.com/office/drawing/2014/main" id="{BF560B3A-731A-40D2-BB51-F5B5C6E50E94}"/>
              </a:ext>
            </a:extLst>
          </p:cNvPr>
          <p:cNvSpPr/>
          <p:nvPr/>
        </p:nvSpPr>
        <p:spPr>
          <a:xfrm>
            <a:off x="14595842" y="17914432"/>
            <a:ext cx="4425696" cy="1901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Emission de CO2</a:t>
            </a:r>
          </a:p>
        </p:txBody>
      </p:sp>
      <p:sp>
        <p:nvSpPr>
          <p:cNvPr id="20" name="Rectangle : coins arrondis 19">
            <a:extLst>
              <a:ext uri="{FF2B5EF4-FFF2-40B4-BE49-F238E27FC236}">
                <a16:creationId xmlns:a16="http://schemas.microsoft.com/office/drawing/2014/main" id="{324D554F-61E8-4C7E-87CF-CFF2CF03D67E}"/>
              </a:ext>
            </a:extLst>
          </p:cNvPr>
          <p:cNvSpPr/>
          <p:nvPr/>
        </p:nvSpPr>
        <p:spPr>
          <a:xfrm>
            <a:off x="3115250" y="18314828"/>
            <a:ext cx="3954611" cy="1489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Efficacité</a:t>
            </a:r>
          </a:p>
        </p:txBody>
      </p:sp>
      <p:sp>
        <p:nvSpPr>
          <p:cNvPr id="22" name="ZoneTexte 21">
            <a:extLst>
              <a:ext uri="{FF2B5EF4-FFF2-40B4-BE49-F238E27FC236}">
                <a16:creationId xmlns:a16="http://schemas.microsoft.com/office/drawing/2014/main" id="{44B77E33-61A3-4D3D-9AE9-AA677D2E08FB}"/>
              </a:ext>
            </a:extLst>
          </p:cNvPr>
          <p:cNvSpPr txBox="1"/>
          <p:nvPr/>
        </p:nvSpPr>
        <p:spPr>
          <a:xfrm>
            <a:off x="6990429" y="18310428"/>
            <a:ext cx="1189140" cy="1446550"/>
          </a:xfrm>
          <a:prstGeom prst="rect">
            <a:avLst/>
          </a:prstGeom>
          <a:noFill/>
          <a:ln>
            <a:noFill/>
          </a:ln>
        </p:spPr>
        <p:txBody>
          <a:bodyPr wrap="square" rtlCol="0">
            <a:spAutoFit/>
          </a:bodyPr>
          <a:lstStyle/>
          <a:p>
            <a:pPr algn="ctr"/>
            <a:r>
              <a:rPr lang="fr-FR" sz="8800" b="1">
                <a:solidFill>
                  <a:srgbClr val="92D050"/>
                </a:solidFill>
                <a:latin typeface="Courier New" panose="02070309020205020404" pitchFamily="49" charset="0"/>
                <a:cs typeface="Courier New" panose="02070309020205020404" pitchFamily="49" charset="0"/>
              </a:rPr>
              <a:t>=</a:t>
            </a:r>
            <a:endParaRPr lang="fr-FR" sz="5400">
              <a:latin typeface="Courier New" panose="02070309020205020404" pitchFamily="49" charset="0"/>
              <a:cs typeface="Courier New" panose="02070309020205020404" pitchFamily="49" charset="0"/>
            </a:endParaRPr>
          </a:p>
        </p:txBody>
      </p:sp>
      <p:sp>
        <p:nvSpPr>
          <p:cNvPr id="9" name="Rectangle : avec coins arrondis en diagonale 8">
            <a:extLst>
              <a:ext uri="{FF2B5EF4-FFF2-40B4-BE49-F238E27FC236}">
                <a16:creationId xmlns:a16="http://schemas.microsoft.com/office/drawing/2014/main" id="{EE7BEA4E-559E-4914-831A-0332A873596E}"/>
              </a:ext>
            </a:extLst>
          </p:cNvPr>
          <p:cNvSpPr/>
          <p:nvPr/>
        </p:nvSpPr>
        <p:spPr>
          <a:xfrm>
            <a:off x="8061513" y="17613846"/>
            <a:ext cx="5372100" cy="112221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Temps d’exécution</a:t>
            </a:r>
          </a:p>
        </p:txBody>
      </p:sp>
      <p:sp>
        <p:nvSpPr>
          <p:cNvPr id="24" name="Rectangle : avec coins arrondis en diagonale 23">
            <a:extLst>
              <a:ext uri="{FF2B5EF4-FFF2-40B4-BE49-F238E27FC236}">
                <a16:creationId xmlns:a16="http://schemas.microsoft.com/office/drawing/2014/main" id="{E5C575C2-DE51-4B22-92FD-358DB5D7EE62}"/>
              </a:ext>
            </a:extLst>
          </p:cNvPr>
          <p:cNvSpPr/>
          <p:nvPr/>
        </p:nvSpPr>
        <p:spPr>
          <a:xfrm>
            <a:off x="8061513" y="19165408"/>
            <a:ext cx="5372100" cy="112221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Précision</a:t>
            </a:r>
          </a:p>
        </p:txBody>
      </p:sp>
      <p:sp>
        <p:nvSpPr>
          <p:cNvPr id="10" name="ZoneTexte 9">
            <a:extLst>
              <a:ext uri="{FF2B5EF4-FFF2-40B4-BE49-F238E27FC236}">
                <a16:creationId xmlns:a16="http://schemas.microsoft.com/office/drawing/2014/main" id="{8638F89A-B019-42BA-B900-5AFF46D7E2E0}"/>
              </a:ext>
            </a:extLst>
          </p:cNvPr>
          <p:cNvSpPr txBox="1"/>
          <p:nvPr/>
        </p:nvSpPr>
        <p:spPr>
          <a:xfrm flipV="1">
            <a:off x="7893436" y="18314824"/>
            <a:ext cx="5769381" cy="1323439"/>
          </a:xfrm>
          <a:prstGeom prst="rect">
            <a:avLst/>
          </a:prstGeom>
          <a:noFill/>
        </p:spPr>
        <p:txBody>
          <a:bodyPr wrap="square" lIns="91440" tIns="45720" rIns="91440" bIns="45720" rtlCol="0" anchor="t">
            <a:spAutoFit/>
          </a:bodyPr>
          <a:lstStyle/>
          <a:p>
            <a:r>
              <a:rPr lang="fr-FR" sz="8000" b="1">
                <a:solidFill>
                  <a:srgbClr val="92D050"/>
                </a:solidFill>
                <a:latin typeface="Courier New"/>
                <a:cs typeface="Courier New"/>
              </a:rPr>
              <a:t>---------</a:t>
            </a:r>
            <a:endParaRPr lang="fr-FR" sz="8000" b="1">
              <a:solidFill>
                <a:srgbClr val="92D050"/>
              </a:solidFill>
              <a:latin typeface="Courier New" panose="02070309020205020404" pitchFamily="49" charset="0"/>
              <a:cs typeface="Courier New" panose="02070309020205020404" pitchFamily="49" charset="0"/>
            </a:endParaRPr>
          </a:p>
        </p:txBody>
      </p:sp>
      <p:sp>
        <p:nvSpPr>
          <p:cNvPr id="30" name="Rectangle : avec coins arrondis en diagonale 29">
            <a:extLst>
              <a:ext uri="{FF2B5EF4-FFF2-40B4-BE49-F238E27FC236}">
                <a16:creationId xmlns:a16="http://schemas.microsoft.com/office/drawing/2014/main" id="{29A697DB-DC2E-450C-88E3-A5CBCBDBFF50}"/>
              </a:ext>
            </a:extLst>
          </p:cNvPr>
          <p:cNvSpPr/>
          <p:nvPr/>
        </p:nvSpPr>
        <p:spPr>
          <a:xfrm>
            <a:off x="20232741" y="17137402"/>
            <a:ext cx="8150641" cy="14899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Equivalent de la consommation en kWh</a:t>
            </a:r>
          </a:p>
        </p:txBody>
      </p:sp>
      <p:sp>
        <p:nvSpPr>
          <p:cNvPr id="32" name="Rectangle : avec coins arrondis en diagonale 31">
            <a:extLst>
              <a:ext uri="{FF2B5EF4-FFF2-40B4-BE49-F238E27FC236}">
                <a16:creationId xmlns:a16="http://schemas.microsoft.com/office/drawing/2014/main" id="{710F4C13-12C6-4D57-B9FB-8C27DECC5619}"/>
              </a:ext>
            </a:extLst>
          </p:cNvPr>
          <p:cNvSpPr/>
          <p:nvPr/>
        </p:nvSpPr>
        <p:spPr>
          <a:xfrm>
            <a:off x="20223062" y="19513580"/>
            <a:ext cx="8209526" cy="131331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a:t>Temps d’exécution de l’algorithme</a:t>
            </a:r>
          </a:p>
        </p:txBody>
      </p:sp>
      <p:sp>
        <p:nvSpPr>
          <p:cNvPr id="34" name="ZoneTexte 33">
            <a:extLst>
              <a:ext uri="{FF2B5EF4-FFF2-40B4-BE49-F238E27FC236}">
                <a16:creationId xmlns:a16="http://schemas.microsoft.com/office/drawing/2014/main" id="{13E97777-B4B3-4802-8CF5-D96FCB856AC1}"/>
              </a:ext>
            </a:extLst>
          </p:cNvPr>
          <p:cNvSpPr txBox="1"/>
          <p:nvPr/>
        </p:nvSpPr>
        <p:spPr>
          <a:xfrm>
            <a:off x="19027716" y="17531848"/>
            <a:ext cx="1189140" cy="1446550"/>
          </a:xfrm>
          <a:prstGeom prst="rect">
            <a:avLst/>
          </a:prstGeom>
          <a:noFill/>
          <a:ln>
            <a:noFill/>
          </a:ln>
        </p:spPr>
        <p:txBody>
          <a:bodyPr wrap="square" rtlCol="0">
            <a:spAutoFit/>
          </a:bodyPr>
          <a:lstStyle/>
          <a:p>
            <a:pPr algn="ctr"/>
            <a:r>
              <a:rPr lang="fr-FR" sz="8800" b="1">
                <a:solidFill>
                  <a:srgbClr val="92D050"/>
                </a:solidFill>
                <a:latin typeface="Courier New" panose="02070309020205020404" pitchFamily="49" charset="0"/>
                <a:cs typeface="Courier New" panose="02070309020205020404" pitchFamily="49" charset="0"/>
              </a:rPr>
              <a:t>=</a:t>
            </a:r>
            <a:endParaRPr lang="fr-FR" sz="5400">
              <a:latin typeface="Courier New" panose="02070309020205020404" pitchFamily="49" charset="0"/>
              <a:cs typeface="Courier New" panose="02070309020205020404" pitchFamily="49" charset="0"/>
            </a:endParaRPr>
          </a:p>
        </p:txBody>
      </p:sp>
      <p:sp>
        <p:nvSpPr>
          <p:cNvPr id="36" name="ZoneTexte 35">
            <a:extLst>
              <a:ext uri="{FF2B5EF4-FFF2-40B4-BE49-F238E27FC236}">
                <a16:creationId xmlns:a16="http://schemas.microsoft.com/office/drawing/2014/main" id="{A8E0A238-51C8-4839-BB30-6F34208859C2}"/>
              </a:ext>
            </a:extLst>
          </p:cNvPr>
          <p:cNvSpPr txBox="1"/>
          <p:nvPr/>
        </p:nvSpPr>
        <p:spPr>
          <a:xfrm>
            <a:off x="11778772" y="18201491"/>
            <a:ext cx="4519769" cy="1323439"/>
          </a:xfrm>
          <a:prstGeom prst="rect">
            <a:avLst/>
          </a:prstGeom>
          <a:noFill/>
          <a:ln>
            <a:noFill/>
          </a:ln>
        </p:spPr>
        <p:txBody>
          <a:bodyPr wrap="square" rtlCol="0">
            <a:spAutoFit/>
          </a:bodyPr>
          <a:lstStyle/>
          <a:p>
            <a:pPr algn="ctr"/>
            <a:r>
              <a:rPr lang="fr-FR" sz="8000" b="1">
                <a:latin typeface="Courier New" panose="02070309020205020404" pitchFamily="49" charset="0"/>
                <a:cs typeface="Courier New" panose="02070309020205020404" pitchFamily="49" charset="0"/>
              </a:rPr>
              <a:t>&amp;</a:t>
            </a:r>
          </a:p>
        </p:txBody>
      </p:sp>
      <p:sp>
        <p:nvSpPr>
          <p:cNvPr id="39" name="Rectangle : coins arrondis 19">
            <a:extLst>
              <a:ext uri="{FF2B5EF4-FFF2-40B4-BE49-F238E27FC236}">
                <a16:creationId xmlns:a16="http://schemas.microsoft.com/office/drawing/2014/main" id="{21A32C51-5C3B-DA8B-CB19-7063151E94D0}"/>
              </a:ext>
            </a:extLst>
          </p:cNvPr>
          <p:cNvSpPr/>
          <p:nvPr/>
        </p:nvSpPr>
        <p:spPr>
          <a:xfrm>
            <a:off x="9171063" y="13623454"/>
            <a:ext cx="4837895" cy="24317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fr-FR" sz="4800"/>
              <a:t>Limiter les émissions de CO2</a:t>
            </a:r>
          </a:p>
        </p:txBody>
      </p:sp>
      <p:sp>
        <p:nvSpPr>
          <p:cNvPr id="40" name="Rectangle : coins arrondis 19">
            <a:extLst>
              <a:ext uri="{FF2B5EF4-FFF2-40B4-BE49-F238E27FC236}">
                <a16:creationId xmlns:a16="http://schemas.microsoft.com/office/drawing/2014/main" id="{A1690988-354D-A872-DD32-F8D11AA45017}"/>
              </a:ext>
            </a:extLst>
          </p:cNvPr>
          <p:cNvSpPr/>
          <p:nvPr/>
        </p:nvSpPr>
        <p:spPr>
          <a:xfrm>
            <a:off x="16959704" y="13755334"/>
            <a:ext cx="4779010" cy="2314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fr-FR" sz="4800">
                <a:ea typeface="Calibri"/>
                <a:cs typeface="Calibri"/>
              </a:rPr>
              <a:t>Source d'énergie </a:t>
            </a:r>
            <a:r>
              <a:rPr lang="fr-FR" sz="4800" b="1" err="1">
                <a:solidFill>
                  <a:schemeClr val="bg2">
                    <a:lumMod val="60000"/>
                    <a:lumOff val="40000"/>
                  </a:schemeClr>
                </a:solidFill>
                <a:ea typeface="Calibri"/>
                <a:cs typeface="Calibri"/>
              </a:rPr>
              <a:t>low</a:t>
            </a:r>
            <a:r>
              <a:rPr lang="fr-FR" sz="4800" b="1">
                <a:solidFill>
                  <a:schemeClr val="bg2">
                    <a:lumMod val="60000"/>
                    <a:lumOff val="40000"/>
                  </a:schemeClr>
                </a:solidFill>
                <a:ea typeface="Calibri"/>
                <a:cs typeface="Calibri"/>
              </a:rPr>
              <a:t> </a:t>
            </a:r>
            <a:r>
              <a:rPr lang="fr-FR" sz="4800" b="1" err="1">
                <a:solidFill>
                  <a:schemeClr val="bg2">
                    <a:lumMod val="60000"/>
                    <a:lumOff val="40000"/>
                  </a:schemeClr>
                </a:solidFill>
                <a:ea typeface="Calibri"/>
                <a:cs typeface="Calibri"/>
              </a:rPr>
              <a:t>carbon</a:t>
            </a:r>
            <a:r>
              <a:rPr lang="fr-FR" sz="4800" b="1">
                <a:solidFill>
                  <a:schemeClr val="bg2">
                    <a:lumMod val="60000"/>
                    <a:lumOff val="40000"/>
                  </a:schemeClr>
                </a:solidFill>
                <a:ea typeface="Calibri"/>
                <a:cs typeface="Calibri"/>
              </a:rPr>
              <a:t> </a:t>
            </a:r>
            <a:r>
              <a:rPr lang="fr-FR" sz="4800">
                <a:ea typeface="Calibri"/>
                <a:cs typeface="Calibri"/>
              </a:rPr>
              <a:t>?</a:t>
            </a:r>
          </a:p>
        </p:txBody>
      </p:sp>
      <p:sp>
        <p:nvSpPr>
          <p:cNvPr id="42" name="Arrow: Right 41">
            <a:extLst>
              <a:ext uri="{FF2B5EF4-FFF2-40B4-BE49-F238E27FC236}">
                <a16:creationId xmlns:a16="http://schemas.microsoft.com/office/drawing/2014/main" id="{098E8EBA-EEE5-A4B5-0722-119FBA9B431E}"/>
              </a:ext>
            </a:extLst>
          </p:cNvPr>
          <p:cNvSpPr/>
          <p:nvPr/>
        </p:nvSpPr>
        <p:spPr>
          <a:xfrm>
            <a:off x="14512994" y="14250722"/>
            <a:ext cx="1942675" cy="117719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endParaRPr lang="en-US"/>
          </a:p>
        </p:txBody>
      </p:sp>
      <p:sp>
        <p:nvSpPr>
          <p:cNvPr id="46" name="ZoneTexte 33">
            <a:extLst>
              <a:ext uri="{FF2B5EF4-FFF2-40B4-BE49-F238E27FC236}">
                <a16:creationId xmlns:a16="http://schemas.microsoft.com/office/drawing/2014/main" id="{64918DFB-D51B-B547-CE12-C696198498FC}"/>
              </a:ext>
            </a:extLst>
          </p:cNvPr>
          <p:cNvSpPr txBox="1"/>
          <p:nvPr/>
        </p:nvSpPr>
        <p:spPr>
          <a:xfrm rot="5400000">
            <a:off x="23713490" y="18336506"/>
            <a:ext cx="1189140" cy="1446550"/>
          </a:xfrm>
          <a:prstGeom prst="rect">
            <a:avLst/>
          </a:prstGeom>
          <a:noFill/>
          <a:ln>
            <a:noFill/>
          </a:ln>
        </p:spPr>
        <p:txBody>
          <a:bodyPr wrap="square" rtlCol="0">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fr-FR" sz="8800" b="1">
                <a:solidFill>
                  <a:srgbClr val="92D050"/>
                </a:solidFill>
                <a:latin typeface="Courier New" panose="02070309020205020404" pitchFamily="49" charset="0"/>
                <a:cs typeface="Courier New" panose="02070309020205020404" pitchFamily="49" charset="0"/>
              </a:rPr>
              <a:t>=</a:t>
            </a:r>
            <a:endParaRPr lang="fr-FR" sz="5400">
              <a:latin typeface="Courier New" panose="02070309020205020404" pitchFamily="49" charset="0"/>
              <a:cs typeface="Courier New" panose="02070309020205020404" pitchFamily="49" charset="0"/>
            </a:endParaRPr>
          </a:p>
        </p:txBody>
      </p:sp>
      <p:sp>
        <p:nvSpPr>
          <p:cNvPr id="47" name="Titre 1">
            <a:extLst>
              <a:ext uri="{FF2B5EF4-FFF2-40B4-BE49-F238E27FC236}">
                <a16:creationId xmlns:a16="http://schemas.microsoft.com/office/drawing/2014/main" id="{48D60176-F5AC-29C3-7D16-D4D12FD41CDF}"/>
              </a:ext>
            </a:extLst>
          </p:cNvPr>
          <p:cNvSpPr txBox="1">
            <a:spLocks/>
          </p:cNvSpPr>
          <p:nvPr/>
        </p:nvSpPr>
        <p:spPr>
          <a:xfrm>
            <a:off x="1085644" y="24310896"/>
            <a:ext cx="28286397" cy="12491995"/>
          </a:xfrm>
          <a:prstGeom prst="rect">
            <a:avLst/>
          </a:prstGeom>
          <a:ln w="127000">
            <a:solidFill>
              <a:schemeClr val="tx1"/>
            </a:solidFill>
          </a:ln>
        </p:spPr>
        <p:txBody>
          <a:bodyPr vert="horz" lIns="91440" tIns="45720" rIns="91440" bIns="45720" rtlCol="0" anchor="ctr">
            <a:normAutofit/>
          </a:bodyPr>
          <a:lst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a:lstStyle>
          <a:p>
            <a:endParaRPr lang="fr-FR" sz="2400">
              <a:ln w="0"/>
              <a:effectLst>
                <a:outerShdw blurRad="38100" dist="19050" dir="2700000" algn="tl" rotWithShape="0">
                  <a:prstClr val="black">
                    <a:alpha val="40000"/>
                  </a:prstClr>
                </a:outerShdw>
              </a:effectLst>
              <a:latin typeface="Courier New"/>
              <a:cs typeface="Courier New"/>
            </a:endParaRPr>
          </a:p>
        </p:txBody>
      </p:sp>
      <p:sp>
        <p:nvSpPr>
          <p:cNvPr id="16" name="TextBox 15">
            <a:extLst>
              <a:ext uri="{FF2B5EF4-FFF2-40B4-BE49-F238E27FC236}">
                <a16:creationId xmlns:a16="http://schemas.microsoft.com/office/drawing/2014/main" id="{1563E1C2-830F-EEAF-4A30-828D21E5A5AA}"/>
              </a:ext>
            </a:extLst>
          </p:cNvPr>
          <p:cNvSpPr txBox="1"/>
          <p:nvPr/>
        </p:nvSpPr>
        <p:spPr>
          <a:xfrm>
            <a:off x="1308277" y="24363462"/>
            <a:ext cx="64530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4800" b="1" u="sng">
                <a:ln w="0"/>
                <a:effectLst>
                  <a:outerShdw blurRad="38100" dist="19050" dir="2700000" algn="tl" rotWithShape="0">
                    <a:schemeClr val="dk1">
                      <a:alpha val="40000"/>
                    </a:schemeClr>
                  </a:outerShdw>
                </a:effectLst>
                <a:latin typeface="Courier New" panose="02070309020205020404" pitchFamily="49" charset="0"/>
                <a:ea typeface="+mj-ea"/>
                <a:cs typeface="Courier New" panose="02070309020205020404" pitchFamily="49" charset="0"/>
              </a:rPr>
              <a:t>Résultats</a:t>
            </a:r>
            <a:endParaRPr lang="fr-FR" sz="6000" b="1" u="sng">
              <a:ln w="0"/>
              <a:effectLst>
                <a:outerShdw blurRad="38100" dist="19050" dir="2700000" algn="tl" rotWithShape="0">
                  <a:schemeClr val="dk1">
                    <a:alpha val="40000"/>
                  </a:schemeClr>
                </a:outerShdw>
              </a:effectLst>
              <a:latin typeface="+mj-lt"/>
              <a:ea typeface="+mj-ea"/>
              <a:cs typeface="+mj-cs"/>
            </a:endParaRPr>
          </a:p>
        </p:txBody>
      </p:sp>
      <p:pic>
        <p:nvPicPr>
          <p:cNvPr id="3" name="Image 3">
            <a:extLst>
              <a:ext uri="{FF2B5EF4-FFF2-40B4-BE49-F238E27FC236}">
                <a16:creationId xmlns:a16="http://schemas.microsoft.com/office/drawing/2014/main" id="{BFB1287C-4757-3481-98EF-4DBAA558B933}"/>
              </a:ext>
            </a:extLst>
          </p:cNvPr>
          <p:cNvPicPr>
            <a:picLocks noChangeAspect="1"/>
          </p:cNvPicPr>
          <p:nvPr/>
        </p:nvPicPr>
        <p:blipFill>
          <a:blip r:embed="rId2"/>
          <a:stretch>
            <a:fillRect/>
          </a:stretch>
        </p:blipFill>
        <p:spPr>
          <a:xfrm>
            <a:off x="1308277" y="25556743"/>
            <a:ext cx="11973188" cy="3632796"/>
          </a:xfrm>
          <a:prstGeom prst="rect">
            <a:avLst/>
          </a:prstGeom>
        </p:spPr>
      </p:pic>
      <p:pic>
        <p:nvPicPr>
          <p:cNvPr id="19" name="Picture 20">
            <a:extLst>
              <a:ext uri="{FF2B5EF4-FFF2-40B4-BE49-F238E27FC236}">
                <a16:creationId xmlns:a16="http://schemas.microsoft.com/office/drawing/2014/main" id="{7D6FC3B2-6A34-6978-4D15-E35424A9242D}"/>
              </a:ext>
            </a:extLst>
          </p:cNvPr>
          <p:cNvPicPr>
            <a:picLocks noChangeAspect="1"/>
          </p:cNvPicPr>
          <p:nvPr/>
        </p:nvPicPr>
        <p:blipFill>
          <a:blip r:embed="rId3"/>
          <a:stretch>
            <a:fillRect/>
          </a:stretch>
        </p:blipFill>
        <p:spPr>
          <a:xfrm>
            <a:off x="17011640" y="30973535"/>
            <a:ext cx="9218411" cy="5435394"/>
          </a:xfrm>
          <a:prstGeom prst="rect">
            <a:avLst/>
          </a:prstGeom>
        </p:spPr>
      </p:pic>
      <p:sp>
        <p:nvSpPr>
          <p:cNvPr id="38" name="ZoneTexte 37">
            <a:extLst>
              <a:ext uri="{FF2B5EF4-FFF2-40B4-BE49-F238E27FC236}">
                <a16:creationId xmlns:a16="http://schemas.microsoft.com/office/drawing/2014/main" id="{3EE715C1-6BB9-4268-9A30-44211353C3B4}"/>
              </a:ext>
            </a:extLst>
          </p:cNvPr>
          <p:cNvSpPr txBox="1"/>
          <p:nvPr/>
        </p:nvSpPr>
        <p:spPr>
          <a:xfrm>
            <a:off x="21858515" y="5669121"/>
            <a:ext cx="15130462" cy="830997"/>
          </a:xfrm>
          <a:prstGeom prst="rect">
            <a:avLst/>
          </a:prstGeom>
          <a:noFill/>
        </p:spPr>
        <p:txBody>
          <a:bodyPr wrap="square">
            <a:spAutoFit/>
          </a:bodyPr>
          <a:lstStyle/>
          <a:p>
            <a:pPr algn="just"/>
            <a:r>
              <a:rPr lang="fr-FR" sz="4800" b="1" u="sng">
                <a:ln w="0"/>
                <a:latin typeface="Courier New" panose="02070309020205020404" pitchFamily="49" charset="0"/>
                <a:ea typeface="+mj-lt"/>
                <a:cs typeface="Courier New" panose="02070309020205020404" pitchFamily="49" charset="0"/>
              </a:rPr>
              <a:t>Objectifs</a:t>
            </a:r>
            <a:endParaRPr lang="fr-FR" sz="6000">
              <a:latin typeface="Courier New" panose="02070309020205020404" pitchFamily="49" charset="0"/>
              <a:ea typeface="+mj-lt"/>
              <a:cs typeface="Courier New" panose="02070309020205020404" pitchFamily="49" charset="0"/>
            </a:endParaRPr>
          </a:p>
        </p:txBody>
      </p:sp>
      <p:sp>
        <p:nvSpPr>
          <p:cNvPr id="17" name="TextBox 16">
            <a:extLst>
              <a:ext uri="{FF2B5EF4-FFF2-40B4-BE49-F238E27FC236}">
                <a16:creationId xmlns:a16="http://schemas.microsoft.com/office/drawing/2014/main" id="{96BB74E1-7815-00CF-CCB4-FB27D0DDB3CA}"/>
              </a:ext>
            </a:extLst>
          </p:cNvPr>
          <p:cNvSpPr txBox="1"/>
          <p:nvPr/>
        </p:nvSpPr>
        <p:spPr>
          <a:xfrm>
            <a:off x="13454142" y="32409948"/>
            <a:ext cx="32991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a:latin typeface="Courier New"/>
                <a:ea typeface="Calibri"/>
                <a:cs typeface="Courier New"/>
              </a:rPr>
              <a:t>On remarque que plus le pays  utilise des sources d'énergies </a:t>
            </a:r>
            <a:r>
              <a:rPr lang="fr-FR" err="1">
                <a:latin typeface="Courier New"/>
                <a:ea typeface="Calibri"/>
                <a:cs typeface="Courier New"/>
              </a:rPr>
              <a:t>low</a:t>
            </a:r>
            <a:r>
              <a:rPr lang="fr-FR">
                <a:latin typeface="Courier New"/>
                <a:ea typeface="Calibri"/>
                <a:cs typeface="Courier New"/>
              </a:rPr>
              <a:t> </a:t>
            </a:r>
            <a:r>
              <a:rPr lang="fr-FR" err="1">
                <a:latin typeface="Courier New"/>
                <a:ea typeface="Calibri"/>
                <a:cs typeface="Courier New"/>
              </a:rPr>
              <a:t>carbon</a:t>
            </a:r>
            <a:r>
              <a:rPr lang="fr-FR">
                <a:latin typeface="Courier New"/>
                <a:ea typeface="Calibri"/>
                <a:cs typeface="Courier New"/>
              </a:rPr>
              <a:t>[3][4] moins il </a:t>
            </a:r>
            <a:r>
              <a:rPr lang="fr-FR" err="1">
                <a:latin typeface="Courier New"/>
                <a:ea typeface="Calibri"/>
                <a:cs typeface="Courier New"/>
              </a:rPr>
              <a:t>emet</a:t>
            </a:r>
            <a:r>
              <a:rPr lang="fr-FR">
                <a:latin typeface="Courier New"/>
                <a:ea typeface="Calibri"/>
                <a:cs typeface="Courier New"/>
              </a:rPr>
              <a:t> des grammes de CO2</a:t>
            </a:r>
          </a:p>
        </p:txBody>
      </p:sp>
      <p:sp>
        <p:nvSpPr>
          <p:cNvPr id="4" name="ZoneTexte 3">
            <a:extLst>
              <a:ext uri="{FF2B5EF4-FFF2-40B4-BE49-F238E27FC236}">
                <a16:creationId xmlns:a16="http://schemas.microsoft.com/office/drawing/2014/main" id="{304EA276-047B-0950-94C5-3C44DF6702EE}"/>
              </a:ext>
            </a:extLst>
          </p:cNvPr>
          <p:cNvSpPr txBox="1"/>
          <p:nvPr/>
        </p:nvSpPr>
        <p:spPr>
          <a:xfrm>
            <a:off x="13522341" y="25543027"/>
            <a:ext cx="316274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a:latin typeface="Courier New" panose="02070309020205020404" pitchFamily="49" charset="0"/>
                <a:ea typeface="+mn-lt"/>
                <a:cs typeface="Courier New" panose="02070309020205020404" pitchFamily="49" charset="0"/>
              </a:rPr>
              <a:t>Pour un réseau neuronal, entrainer le système avec 30000 images apporte quasiment la même précision qu'un entrainement avec 60000 images.</a:t>
            </a:r>
            <a:endParaRPr lang="fr-FR">
              <a:latin typeface="Courier New" panose="02070309020205020404" pitchFamily="49" charset="0"/>
              <a:cs typeface="Courier New" panose="02070309020205020404" pitchFamily="49" charset="0"/>
            </a:endParaRPr>
          </a:p>
          <a:p>
            <a:pPr algn="just"/>
            <a:r>
              <a:rPr lang="fr-FR">
                <a:latin typeface="Courier New" panose="02070309020205020404" pitchFamily="49" charset="0"/>
                <a:ea typeface="+mn-lt"/>
                <a:cs typeface="Courier New" panose="02070309020205020404" pitchFamily="49" charset="0"/>
              </a:rPr>
              <a:t>Parallèlement, l'augmentation de la taille à 60000 images amène un surplus de consommation de 436.3 kWh par rapport à un entrainement à 30000 images. </a:t>
            </a:r>
            <a:endParaRPr lang="fr-FR">
              <a:latin typeface="Courier New" panose="02070309020205020404" pitchFamily="49" charset="0"/>
              <a:cs typeface="Courier New" panose="02070309020205020404" pitchFamily="49" charset="0"/>
            </a:endParaRPr>
          </a:p>
        </p:txBody>
      </p:sp>
      <p:pic>
        <p:nvPicPr>
          <p:cNvPr id="26" name="Picture 26">
            <a:extLst>
              <a:ext uri="{FF2B5EF4-FFF2-40B4-BE49-F238E27FC236}">
                <a16:creationId xmlns:a16="http://schemas.microsoft.com/office/drawing/2014/main" id="{A9C25377-0764-0EC6-474B-690B3CD6053A}"/>
              </a:ext>
            </a:extLst>
          </p:cNvPr>
          <p:cNvPicPr>
            <a:picLocks noChangeAspect="1"/>
          </p:cNvPicPr>
          <p:nvPr/>
        </p:nvPicPr>
        <p:blipFill>
          <a:blip r:embed="rId4"/>
          <a:stretch>
            <a:fillRect/>
          </a:stretch>
        </p:blipFill>
        <p:spPr>
          <a:xfrm>
            <a:off x="1308277" y="29551823"/>
            <a:ext cx="11973188" cy="6561020"/>
          </a:xfrm>
          <a:prstGeom prst="rect">
            <a:avLst/>
          </a:prstGeom>
        </p:spPr>
      </p:pic>
      <p:pic>
        <p:nvPicPr>
          <p:cNvPr id="27" name="Picture 27">
            <a:extLst>
              <a:ext uri="{FF2B5EF4-FFF2-40B4-BE49-F238E27FC236}">
                <a16:creationId xmlns:a16="http://schemas.microsoft.com/office/drawing/2014/main" id="{DDFFF200-C490-CE5C-4E88-F0E13C511B9B}"/>
              </a:ext>
            </a:extLst>
          </p:cNvPr>
          <p:cNvPicPr>
            <a:picLocks noChangeAspect="1"/>
          </p:cNvPicPr>
          <p:nvPr/>
        </p:nvPicPr>
        <p:blipFill>
          <a:blip r:embed="rId5"/>
          <a:stretch>
            <a:fillRect/>
          </a:stretch>
        </p:blipFill>
        <p:spPr>
          <a:xfrm>
            <a:off x="17002026" y="25162849"/>
            <a:ext cx="9280525" cy="5350169"/>
          </a:xfrm>
          <a:prstGeom prst="rect">
            <a:avLst/>
          </a:prstGeom>
        </p:spPr>
      </p:pic>
      <p:sp>
        <p:nvSpPr>
          <p:cNvPr id="33" name="TextBox 32">
            <a:extLst>
              <a:ext uri="{FF2B5EF4-FFF2-40B4-BE49-F238E27FC236}">
                <a16:creationId xmlns:a16="http://schemas.microsoft.com/office/drawing/2014/main" id="{1CA958B7-4CD2-F128-B33D-D80FB8C58C43}"/>
              </a:ext>
            </a:extLst>
          </p:cNvPr>
          <p:cNvSpPr txBox="1"/>
          <p:nvPr/>
        </p:nvSpPr>
        <p:spPr>
          <a:xfrm>
            <a:off x="26377720" y="25540299"/>
            <a:ext cx="274319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ea typeface="+mn-lt"/>
                <a:cs typeface="+mn-lt"/>
              </a:rPr>
              <a:t>On remarque   que les émissions sont bien plus importantes lorsque l'énergie utilisée pour l’algorithme n’est pas </a:t>
            </a:r>
            <a:r>
              <a:rPr lang="fr-FR" dirty="0" err="1">
                <a:ea typeface="+mn-lt"/>
                <a:cs typeface="+mn-lt"/>
              </a:rPr>
              <a:t>low</a:t>
            </a:r>
            <a:r>
              <a:rPr lang="fr-FR" dirty="0">
                <a:ea typeface="+mn-lt"/>
                <a:cs typeface="+mn-lt"/>
              </a:rPr>
              <a:t> </a:t>
            </a:r>
            <a:r>
              <a:rPr lang="fr-FR" dirty="0" err="1">
                <a:ea typeface="+mn-lt"/>
                <a:cs typeface="+mn-lt"/>
              </a:rPr>
              <a:t>carbon</a:t>
            </a:r>
            <a:r>
              <a:rPr lang="fr-FR" dirty="0">
                <a:ea typeface="+mn-lt"/>
                <a:cs typeface="+mn-lt"/>
              </a:rPr>
              <a:t> [5] comme par exemple le charbon. Alors que lorsqu'il est effectué par un algorithme alimenté par de l'énergie hydraulique les émissions restent faibles même avec un très grand ensemble d'entrainement.  </a:t>
            </a:r>
            <a:endParaRPr lang="en-US" dirty="0">
              <a:ea typeface="Calibri" panose="020F0502020204030204"/>
              <a:cs typeface="Calibri" panose="020F0502020204030204"/>
            </a:endParaRPr>
          </a:p>
        </p:txBody>
      </p:sp>
      <p:sp>
        <p:nvSpPr>
          <p:cNvPr id="35" name="TextBox 34">
            <a:extLst>
              <a:ext uri="{FF2B5EF4-FFF2-40B4-BE49-F238E27FC236}">
                <a16:creationId xmlns:a16="http://schemas.microsoft.com/office/drawing/2014/main" id="{B1A132FF-10AD-6D3B-466D-DB3378A82E52}"/>
              </a:ext>
            </a:extLst>
          </p:cNvPr>
          <p:cNvSpPr txBox="1"/>
          <p:nvPr/>
        </p:nvSpPr>
        <p:spPr>
          <a:xfrm>
            <a:off x="26344002" y="31686213"/>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noProof="1">
                <a:ea typeface="Calibri"/>
                <a:cs typeface="Calibri"/>
              </a:rPr>
              <a:t>On peut constater ici que si l'on entraine notre algrithme avec un ensemble d'entrainement de 30000 photos on peut faire des économies financières très impportantes quelque soit l'énergie utlisée[6] tout en maintenant une aussi bonne précision dans l'algorithme  qu'avec un ensemble d'entrainement de 60000 photos</a:t>
            </a:r>
            <a:endParaRPr lang="en-US" dirty="0"/>
          </a:p>
        </p:txBody>
      </p:sp>
      <p:sp>
        <p:nvSpPr>
          <p:cNvPr id="44" name="ZoneTexte 43">
            <a:extLst>
              <a:ext uri="{FF2B5EF4-FFF2-40B4-BE49-F238E27FC236}">
                <a16:creationId xmlns:a16="http://schemas.microsoft.com/office/drawing/2014/main" id="{B4D80F10-6FDA-4D6A-8987-BC56B2A56381}"/>
              </a:ext>
            </a:extLst>
          </p:cNvPr>
          <p:cNvSpPr txBox="1"/>
          <p:nvPr/>
        </p:nvSpPr>
        <p:spPr>
          <a:xfrm>
            <a:off x="1620514" y="20429612"/>
            <a:ext cx="18752216" cy="1200329"/>
          </a:xfrm>
          <a:prstGeom prst="rect">
            <a:avLst/>
          </a:prstGeom>
          <a:noFill/>
        </p:spPr>
        <p:txBody>
          <a:bodyPr wrap="square" rtlCol="0">
            <a:spAutoFit/>
          </a:bodyPr>
          <a:lstStyle/>
          <a:p>
            <a:r>
              <a:rPr lang="fr-FR" sz="3600">
                <a:solidFill>
                  <a:srgbClr val="FFFF00"/>
                </a:solidFill>
                <a:effectLst/>
                <a:latin typeface="Courier New" panose="02070309020205020404" pitchFamily="49" charset="0"/>
                <a:ea typeface="Calibri" panose="020F0502020204030204" pitchFamily="34" charset="0"/>
                <a:cs typeface="Courier New" panose="02070309020205020404" pitchFamily="49" charset="0"/>
              </a:rPr>
              <a:t>En France,</a:t>
            </a:r>
            <a:r>
              <a:rPr lang="fr-FR" sz="3600" b="1">
                <a:solidFill>
                  <a:srgbClr val="FFFF00"/>
                </a:solidFill>
                <a:effectLst/>
                <a:latin typeface="Courier New" panose="02070309020205020404" pitchFamily="49" charset="0"/>
                <a:ea typeface="Calibri" panose="020F0502020204030204" pitchFamily="34" charset="0"/>
                <a:cs typeface="Courier New" panose="02070309020205020404" pitchFamily="49" charset="0"/>
              </a:rPr>
              <a:t> 1 kWh électrique produit environ 0,1 kg équivalent CO2.</a:t>
            </a:r>
            <a:endParaRPr lang="fr-FR" sz="3600">
              <a:solidFill>
                <a:srgbClr val="FFFF00"/>
              </a:solidFill>
              <a:effectLst/>
              <a:latin typeface="Courier New" panose="02070309020205020404" pitchFamily="49" charset="0"/>
              <a:ea typeface="Calibri" panose="020F0502020204030204" pitchFamily="34" charset="0"/>
              <a:cs typeface="Courier New" panose="02070309020205020404" pitchFamily="49" charset="0"/>
            </a:endParaRPr>
          </a:p>
          <a:p>
            <a:endParaRPr lang="fr-FR" sz="3600">
              <a:latin typeface="Courier New" panose="02070309020205020404" pitchFamily="49" charset="0"/>
              <a:cs typeface="Courier New" panose="02070309020205020404" pitchFamily="49" charset="0"/>
            </a:endParaRPr>
          </a:p>
        </p:txBody>
      </p:sp>
      <p:pic>
        <p:nvPicPr>
          <p:cNvPr id="51" name="Picture 51">
            <a:extLst>
              <a:ext uri="{FF2B5EF4-FFF2-40B4-BE49-F238E27FC236}">
                <a16:creationId xmlns:a16="http://schemas.microsoft.com/office/drawing/2014/main" id="{A588716C-C397-0E17-B17B-15CC50028B5A}"/>
              </a:ext>
            </a:extLst>
          </p:cNvPr>
          <p:cNvPicPr>
            <a:picLocks noChangeAspect="1"/>
          </p:cNvPicPr>
          <p:nvPr/>
        </p:nvPicPr>
        <p:blipFill>
          <a:blip r:embed="rId6"/>
          <a:stretch>
            <a:fillRect/>
          </a:stretch>
        </p:blipFill>
        <p:spPr>
          <a:xfrm>
            <a:off x="1282448" y="1238758"/>
            <a:ext cx="2744207" cy="1230237"/>
          </a:xfrm>
          <a:prstGeom prst="rect">
            <a:avLst/>
          </a:prstGeom>
        </p:spPr>
      </p:pic>
    </p:spTree>
    <p:extLst>
      <p:ext uri="{BB962C8B-B14F-4D97-AF65-F5344CB8AC3E}">
        <p14:creationId xmlns:p14="http://schemas.microsoft.com/office/powerpoint/2010/main" val="4079131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255304109E36458F12B33C991F5975" ma:contentTypeVersion="7" ma:contentTypeDescription="Crée un document." ma:contentTypeScope="" ma:versionID="46d39d7985b6c4090bb753d8e479469e">
  <xsd:schema xmlns:xsd="http://www.w3.org/2001/XMLSchema" xmlns:xs="http://www.w3.org/2001/XMLSchema" xmlns:p="http://schemas.microsoft.com/office/2006/metadata/properties" xmlns:ns3="540ffb0b-354a-4621-b650-64c65e8f097f" xmlns:ns4="4427860c-663b-4c62-9824-c311b825088b" targetNamespace="http://schemas.microsoft.com/office/2006/metadata/properties" ma:root="true" ma:fieldsID="aa78327b2bb382abec577e6c8538e94a" ns3:_="" ns4:_="">
    <xsd:import namespace="540ffb0b-354a-4621-b650-64c65e8f097f"/>
    <xsd:import namespace="4427860c-663b-4c62-9824-c311b825088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0ffb0b-354a-4621-b650-64c65e8f09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27860c-663b-4c62-9824-c311b825088b"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1FBFA7-C4BF-4623-9922-7E0F4E2D8778}">
  <ds:schemaRefs>
    <ds:schemaRef ds:uri="4427860c-663b-4c62-9824-c311b825088b"/>
    <ds:schemaRef ds:uri="540ffb0b-354a-4621-b650-64c65e8f09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274DEC-8115-47F3-B65E-F6F039C91785}">
  <ds:schemaRefs>
    <ds:schemaRef ds:uri="4427860c-663b-4c62-9824-c311b825088b"/>
    <ds:schemaRef ds:uri="540ffb0b-354a-4621-b650-64c65e8f09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0ECCD4-D59D-4C03-8141-A86EC75394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TM03457452[[fn=Céleste]]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Celestial</vt:lpstr>
      <vt:lpstr>Green AI  Aïcha BACCAR1, Anna NDIAYE1, Dina RAKOTOMAVO1, Jae Yun JUN KIM2, Waleed MOUHALI2, yves rakotondratsimba2   1 ECE Ecole d’Ingénieurs de Paris 2 Centre de recherche de l’ECE Ecole d’Ingénieurs de Paris </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revision>7</cp:revision>
  <cp:lastPrinted>2020-01-16T18:55:48Z</cp:lastPrinted>
  <dcterms:created xsi:type="dcterms:W3CDTF">2019-08-28T20:16:38Z</dcterms:created>
  <dcterms:modified xsi:type="dcterms:W3CDTF">2022-03-29T16:45:24Z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0x01010036255304109E36458F12B33C991F5975</vt:lpwstr>
  </property>
</Properties>
</file>