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323444-7358-4C6F-A07F-A5C652A47D1F}">
  <a:tblStyle styleId="{0E323444-7358-4C6F-A07F-A5C652A47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156c39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156c39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156c39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156c39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e6d35ac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e6d35a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e6d35a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e6d35a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e6d35a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e6d35a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56c3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56c3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e6d35a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e6d35a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156c3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156c3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156c39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156c39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156c39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156c39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156c39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156c39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156c39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156c39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2900"/>
            <a:ext cx="8520600" cy="18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Storefront Testing App</a:t>
            </a:r>
            <a:r>
              <a:rPr lang="en"/>
              <a:t> </a:t>
            </a:r>
            <a:r>
              <a:rPr lang="en">
                <a:solidFill>
                  <a:srgbClr val="F9CB9C"/>
                </a:solidFill>
              </a:rPr>
              <a:t>Architecture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01200" y="2571750"/>
            <a:ext cx="55416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CS 499 Group 4</a:t>
            </a:r>
            <a:br>
              <a:rPr lang="en">
                <a:solidFill>
                  <a:srgbClr val="EFEFEF"/>
                </a:solidFill>
              </a:rPr>
            </a:br>
            <a:r>
              <a:rPr lang="en">
                <a:solidFill>
                  <a:srgbClr val="EFEFEF"/>
                </a:solidFill>
              </a:rPr>
              <a:t>“Bugs are Features Too”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EFEFE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Seanna Lea LoBue, Michael Murray, Eric Prewitt, Nicholas Wade, Kee West</a:t>
            </a:r>
            <a:r>
              <a:rPr lang="en" sz="1800">
                <a:solidFill>
                  <a:srgbClr val="00FFFF"/>
                </a:solidFill>
              </a:rPr>
              <a:t>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Webstore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4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 of unit and integration tests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done using Selenium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705463" y="22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{0E323444-7358-4C6F-A07F-A5C652A47D1F}</a:tableStyleId>
              </a:tblPr>
              <a:tblGrid>
                <a:gridCol w="2413000"/>
                <a:gridCol w="2413000"/>
                <a:gridCol w="290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Objective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Test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Expected Result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Ensure product filters, function as intended.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Click on a product filter.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Items left on the page match expectation.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22"/>
          <p:cNvGraphicFramePr/>
          <p:nvPr/>
        </p:nvGraphicFramePr>
        <p:xfrm>
          <a:off x="705475" y="36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{0E323444-7358-4C6F-A07F-A5C652A47D1F}</a:tableStyleId>
              </a:tblPr>
              <a:tblGrid>
                <a:gridCol w="2413000"/>
                <a:gridCol w="2413000"/>
                <a:gridCol w="290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Objective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Test 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Expected Result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Ensure placed order shows in order history.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Place an order. Click Orders button.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Redirects to order history page and order is present and correct.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Bug Framework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the baseline webstore</a:t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709050" y="19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{0E323444-7358-4C6F-A07F-A5C652A47D1F}</a:tableStyleId>
              </a:tblPr>
              <a:tblGrid>
                <a:gridCol w="2047825"/>
                <a:gridCol w="2871275"/>
                <a:gridCol w="280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Objective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Test 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Expected Result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Ensure Admin can set a bug for a user.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Admin sets a bug for a user.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That user logs into their account.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User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experiences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the impact specific to the bug.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Ensure set bug only affects target user.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Admin sets a bug for User 1.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User 2 logs into account.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User 2 does not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experience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the bug set for User 1.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Ensure new bugs can be added.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bug is added to the database.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This bug is set to active.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new bug has the intended impact.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system to toggle occurance of bugs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coordinates: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 Database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and Visual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Webstore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Administration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pages and page interactions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deployment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25" y="1152475"/>
            <a:ext cx="42526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 Diagram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Pattern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Level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Customer: Ben Fox - </a:t>
            </a:r>
            <a:r>
              <a:rPr lang="en"/>
              <a:t>Trissential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Trissential: Software Quality Assurance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functioning </a:t>
            </a:r>
            <a:r>
              <a:rPr lang="en"/>
              <a:t>ecommerce</a:t>
            </a:r>
            <a:r>
              <a:rPr lang="en"/>
              <a:t> webstore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Toggle the addition of bugs to the store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can control bugs on a per-user basis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update (add new bugs)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Automated Testing Scripts in a controlled 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employees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Demonstrate services to prospective clients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095150" y="1256100"/>
            <a:ext cx="38481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Comprised of three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Server with Bug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Storefront Web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 - preferred over IIS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Windows or Linux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075"/>
            <a:ext cx="4692175" cy="34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 with displayed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database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- configure how clients interact with 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 web page redirects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 database query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content served based on bug assignments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Webstore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03900"/>
            <a:ext cx="85206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filter selection connected to a partial query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selection change, read state of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partial query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full query to database and retrieve results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page load, check user login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current user against order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 results in a easily parsable form.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Product List Page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25" y="1260925"/>
            <a:ext cx="5714425" cy="3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Admin/Bugs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96725"/>
            <a:ext cx="85206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results of all user query and all bug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pane allows administrator to select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 are selected by one or more of: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click and drag,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double click, or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arrow </a:t>
            </a:r>
            <a:r>
              <a:rPr lang="en"/>
              <a:t>key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interactions trigger database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 matched to determine if related to a 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bug, pages/methods loaded determined by user-bug relation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Admin Page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6657" cy="323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623" y="1170125"/>
            <a:ext cx="4306675" cy="32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