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20ee32ad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20ee32ad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20ee32ad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20ee32ad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20ee32ad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20ee32ad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20ee32a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20ee32a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20ee32ad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20ee32ad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20ee32ad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20ee32ad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20ee32ad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20ee32ad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20ee32ad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20ee32ad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20ee32ad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20ee32ad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20ee32ad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20ee32ad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20ee32ad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20ee32ad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Automation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7 - Cloud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Review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Most work so far has been organizational, planning, or getting the project running on our machines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Email verification not documented by previous group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 </a:t>
            </a:r>
            <a:r>
              <a:rPr lang="en" sz="2400"/>
              <a:t>automated tests</a:t>
            </a:r>
            <a:r>
              <a:rPr lang="en" sz="2400"/>
              <a:t> written by previous group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Probably didn’t need as much time spent planning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Projects with a lot of documentation &lt; Projects with </a:t>
            </a:r>
            <a:r>
              <a:rPr i="1" lang="en" sz="2400"/>
              <a:t>good </a:t>
            </a:r>
            <a:r>
              <a:rPr lang="en" sz="2400"/>
              <a:t>documentation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Dividing work and knowing who will be working on what has been helpful so far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expect success in building off of the previous project in place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will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new bugs, new functionalities, and update the aesthetics of the ecommerce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easier for the customer to interact with the bug-loading platform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Ellis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 Reel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Camron Savage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 Tanner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Patrick Yoder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Yankai Zhao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Project Overview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Architecture and Design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Testing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Metrics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Quality Review 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Lessons Learned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Customer: Ben Fox - Trissential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Needs: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a functional ecommerce webstore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Admins can toggle the appearance of specific bugs in the 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Admins can toggle bugs on a per-user basis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Purpose: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 users to write automated test scripts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Evaluate how employees check for edge cases and bugs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(cont.)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13" y="1152424"/>
            <a:ext cx="7013174" cy="38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211325" y="1266325"/>
            <a:ext cx="3621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Four major components: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server with bug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Storefront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relay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5" y="1266325"/>
            <a:ext cx="4957200" cy="36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(cont.)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Methods for Storefront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Wishlists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Re-Orders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Administrators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Promotional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Store-Wide Discounts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 bugs for all methods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Methods for Storefront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Registration / Login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Search / Filter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Product List Display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Database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Order History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Cart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Checkout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Admin Functionality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Bug Framework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Will be performed manually and consist of both integration and unit testin</a:t>
            </a:r>
            <a:r>
              <a:rPr lang="en" sz="2400"/>
              <a:t>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Focus areas are: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Ensuring proper styling.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Verifying bugs work as expected and only when assigned.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Verifying the application interacts properly with database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on to a previous project, so story points are additions to that 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Highest story points to be added (scale 1-10):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(8) Add wishlist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(8) Add multiple types of users (high-level administrator, store administrator, basic user)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(7) Add bugs for new functionalities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(6) Improve website </a:t>
            </a:r>
            <a:r>
              <a:rPr lang="en"/>
              <a:t>aesthetics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