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abd699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abd699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0" y="0"/>
            <a:ext cx="9144000" cy="750300"/>
          </a:xfrm>
          <a:prstGeom prst="rect">
            <a:avLst/>
          </a:prstGeom>
          <a:solidFill>
            <a:srgbClr val="6846C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Bugs are Features Too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12850" y="993663"/>
            <a:ext cx="41268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Customer:</a:t>
            </a:r>
            <a:r>
              <a:rPr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 Trissential - Software QA</a:t>
            </a:r>
            <a:endParaRPr>
              <a:solidFill>
                <a:srgbClr val="6846C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Goal: </a:t>
            </a:r>
            <a:r>
              <a:rPr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Create a mock e-commerce website with the ability to assign </a:t>
            </a:r>
            <a:r>
              <a:rPr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intentional </a:t>
            </a:r>
            <a:r>
              <a:rPr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bugs to specific users.</a:t>
            </a:r>
            <a:endParaRPr>
              <a:solidFill>
                <a:srgbClr val="6846C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Purpose:</a:t>
            </a:r>
            <a:r>
              <a:rPr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provide our customer</a:t>
            </a:r>
            <a:r>
              <a:rPr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 a platform to </a:t>
            </a:r>
            <a:r>
              <a:rPr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train and evaluate their Software QA skills. Also, to allow them to demonstrate</a:t>
            </a:r>
            <a:r>
              <a:rPr lang="en">
                <a:solidFill>
                  <a:srgbClr val="6846C7"/>
                </a:solidFill>
                <a:latin typeface="Raleway"/>
                <a:ea typeface="Raleway"/>
                <a:cs typeface="Raleway"/>
                <a:sym typeface="Raleway"/>
              </a:rPr>
              <a:t> their services to prospective clients in a neutral environment they can control.</a:t>
            </a:r>
            <a:endParaRPr>
              <a:solidFill>
                <a:srgbClr val="6846C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900" y="1428225"/>
            <a:ext cx="4865825" cy="27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0" y="4831725"/>
            <a:ext cx="9144000" cy="31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Seanna Lea LoBue,  Michael Murray,  Eric Prewitt,  Nicholas Wade,  Kee West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