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4a86f0ab5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4a86f0ab5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4a86f0ab5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4a86f0ab5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4a86f0ab5_6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4a86f0ab5_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4a86f0ab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4a86f0ab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4a86f0a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4a86f0a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4a37ae48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4a37ae48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47e7ad96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47e7ad96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47e7ad96d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47e7ad96d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4a37ae48c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4a37ae48c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4a37ae48c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4a37ae48c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4a37ae48c_5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4a37ae48c_5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4a37ae48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4a37ae48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1" Type="http://schemas.openxmlformats.org/officeDocument/2006/relationships/image" Target="../media/image14.png"/><Relationship Id="rId10" Type="http://schemas.openxmlformats.org/officeDocument/2006/relationships/image" Target="../media/image15.png"/><Relationship Id="rId12" Type="http://schemas.openxmlformats.org/officeDocument/2006/relationships/image" Target="../media/image17.png"/><Relationship Id="rId9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8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Automation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7   -   Cloud 9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4869675" y="2294225"/>
            <a:ext cx="29454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Presented by: Alex Reel, Patrick Yoder, and Benjamin Ellis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sp>
        <p:nvSpPr>
          <p:cNvPr id="207" name="Google Shape;20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were our initial story point estimations.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After our meeting with the customer,</a:t>
            </a:r>
            <a:br>
              <a:rPr lang="en"/>
            </a:br>
            <a:r>
              <a:rPr lang="en"/>
              <a:t>we had a lot of potential user stories to address.</a:t>
            </a:r>
            <a:endParaRPr/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025" y="120950"/>
            <a:ext cx="4067501" cy="49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global pandemic, we had to scale</a:t>
            </a:r>
            <a:br>
              <a:rPr lang="en"/>
            </a:br>
            <a:r>
              <a:rPr lang="en"/>
              <a:t>back the scope of our project and focus on</a:t>
            </a:r>
            <a:br>
              <a:rPr lang="en"/>
            </a:br>
            <a:r>
              <a:rPr lang="en"/>
              <a:t>what we could get done based on our changed</a:t>
            </a:r>
            <a:br>
              <a:rPr lang="en"/>
            </a:br>
            <a:r>
              <a:rPr lang="en"/>
              <a:t>schedules and work loads.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Highlighted are the user stories we ended up</a:t>
            </a:r>
            <a:br>
              <a:rPr lang="en"/>
            </a:br>
            <a:r>
              <a:rPr lang="en"/>
              <a:t>completing.</a:t>
            </a:r>
            <a:endParaRPr/>
          </a:p>
        </p:txBody>
      </p:sp>
      <p:pic>
        <p:nvPicPr>
          <p:cNvPr id="215" name="Google Shape;2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025" y="120950"/>
            <a:ext cx="4067501" cy="49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0025" y="120950"/>
            <a:ext cx="4067501" cy="49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sp>
        <p:nvSpPr>
          <p:cNvPr id="222" name="Google Shape;22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our Github, we have changed</a:t>
            </a:r>
            <a:br>
              <a:rPr lang="en"/>
            </a:br>
            <a:r>
              <a:rPr lang="en"/>
              <a:t>2,129 lines of code with 933 of those lines</a:t>
            </a:r>
            <a:br>
              <a:rPr lang="en"/>
            </a:br>
            <a:r>
              <a:rPr lang="en"/>
              <a:t>being brand new code.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(From March 1st to April 21st)</a:t>
            </a:r>
            <a:endParaRPr/>
          </a:p>
        </p:txBody>
      </p:sp>
      <p:pic>
        <p:nvPicPr>
          <p:cNvPr id="223" name="Google Shape;2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950" y="1160525"/>
            <a:ext cx="4190550" cy="282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1575300" y="226450"/>
            <a:ext cx="5017500" cy="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 </a:t>
            </a:r>
            <a:endParaRPr/>
          </a:p>
        </p:txBody>
      </p:sp>
      <p:sp>
        <p:nvSpPr>
          <p:cNvPr id="142" name="Google Shape;142;p14"/>
          <p:cNvSpPr txBox="1"/>
          <p:nvPr>
            <p:ph idx="1" type="subTitle"/>
          </p:nvPr>
        </p:nvSpPr>
        <p:spPr>
          <a:xfrm>
            <a:off x="467775" y="1058375"/>
            <a:ext cx="7369800" cy="31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Customer - Ben Fox - Trissential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Trissential - Software Quality Assurance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Needs  </a:t>
            </a:r>
            <a:endParaRPr sz="1800"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Functionality and appearance improvements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Additional bugs for more diverse debugging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Why?</a:t>
            </a:r>
            <a:endParaRPr sz="1800"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Employee training and testing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Demonstration</a:t>
            </a:r>
            <a:r>
              <a:rPr lang="en" sz="1800"/>
              <a:t> Services to current and potential </a:t>
            </a:r>
            <a:r>
              <a:rPr lang="en" sz="1800"/>
              <a:t>clients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Providing a more modern, realistic feel to improve performance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3325" y="924775"/>
            <a:ext cx="1838475" cy="9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ctrTitle"/>
          </p:nvPr>
        </p:nvSpPr>
        <p:spPr>
          <a:xfrm>
            <a:off x="589750" y="155300"/>
            <a:ext cx="7105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Overview </a:t>
            </a:r>
            <a:endParaRPr/>
          </a:p>
        </p:txBody>
      </p:sp>
      <p:sp>
        <p:nvSpPr>
          <p:cNvPr id="149" name="Google Shape;149;p15"/>
          <p:cNvSpPr txBox="1"/>
          <p:nvPr>
            <p:ph idx="1" type="subTitle"/>
          </p:nvPr>
        </p:nvSpPr>
        <p:spPr>
          <a:xfrm>
            <a:off x="589750" y="1014625"/>
            <a:ext cx="7562700" cy="3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Architecture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Web Interface, Database Layer, Web Server, Email Relay 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Methods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Implementation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GUI, WishList, Database, Bug 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Testing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Metrics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84600" y="0"/>
            <a:ext cx="70389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38" y="458675"/>
            <a:ext cx="7994914" cy="449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for the Storefront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Registration/Login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Search/Filter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Product list display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Order history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Checkout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Admin functionality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Bug framework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Wishlists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Store administrator user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Store-wide discounts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- GUI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 rotWithShape="1">
          <a:blip r:embed="rId3">
            <a:alphaModFix/>
          </a:blip>
          <a:srcRect b="9453" l="13692" r="14504" t="0"/>
          <a:stretch/>
        </p:blipFill>
        <p:spPr>
          <a:xfrm>
            <a:off x="0" y="1087900"/>
            <a:ext cx="4618051" cy="247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 rotWithShape="1">
          <a:blip r:embed="rId4">
            <a:alphaModFix/>
          </a:blip>
          <a:srcRect b="0" l="0" r="16964" t="0"/>
          <a:stretch/>
        </p:blipFill>
        <p:spPr>
          <a:xfrm>
            <a:off x="3722966" y="2634675"/>
            <a:ext cx="5421033" cy="24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/>
        </p:nvSpPr>
        <p:spPr>
          <a:xfrm>
            <a:off x="4699450" y="1080500"/>
            <a:ext cx="25755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Home Page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2101800" y="4240600"/>
            <a:ext cx="1621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New Product List Design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Cont.</a:t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00" y="938200"/>
            <a:ext cx="8477923" cy="16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0850" y="2415352"/>
            <a:ext cx="5653151" cy="27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 txBox="1"/>
          <p:nvPr/>
        </p:nvSpPr>
        <p:spPr>
          <a:xfrm>
            <a:off x="51800" y="2642050"/>
            <a:ext cx="17022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Wishlist Page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1576250" y="4396100"/>
            <a:ext cx="19146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Altered Product Pages to Support Wishlist Functionality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- Database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334500" y="982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database remained similar to the inherited database with a few changes for our added functionality.</a:t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63" y="1638575"/>
            <a:ext cx="1781175" cy="33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4250" y="2146950"/>
            <a:ext cx="1146250" cy="140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4276" y="3556401"/>
            <a:ext cx="1146250" cy="14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1475" y="1623890"/>
            <a:ext cx="1114075" cy="1235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61484" y="2861750"/>
            <a:ext cx="1114085" cy="9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61486" y="3804176"/>
            <a:ext cx="1114075" cy="117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86525" y="1638575"/>
            <a:ext cx="1333500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0"/>
          <p:cNvPicPr preferRelativeResize="0"/>
          <p:nvPr/>
        </p:nvPicPr>
        <p:blipFill rotWithShape="1">
          <a:blip r:embed="rId10">
            <a:alphaModFix/>
          </a:blip>
          <a:srcRect b="12180" l="0" r="0" t="0"/>
          <a:stretch/>
        </p:blipFill>
        <p:spPr>
          <a:xfrm>
            <a:off x="6486525" y="3804175"/>
            <a:ext cx="1333500" cy="117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820013" y="1638563"/>
            <a:ext cx="1323975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820025" y="3800750"/>
            <a:ext cx="1323975" cy="1177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201" name="Google Shape;20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Decided to focus on manual testing rather than implementing test automation.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Unit tests on the new features were the focus with </a:t>
            </a:r>
            <a:r>
              <a:rPr lang="en"/>
              <a:t>additional</a:t>
            </a:r>
            <a:r>
              <a:rPr lang="en"/>
              <a:t> integration tests to ensure proper implementation with existing code.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Testing results were positive overall.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Unfinished elements of product editing was discovered (now fixed).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Checkout form broken (now fixed).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 issue was found that sometimes causes a product to be hidden when it shares a name with an existing product (unresolved).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