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69" r:id="rId9"/>
    <p:sldId id="275" r:id="rId10"/>
    <p:sldId id="291" r:id="rId11"/>
    <p:sldId id="292" r:id="rId12"/>
    <p:sldId id="293" r:id="rId13"/>
    <p:sldId id="286" r:id="rId14"/>
    <p:sldId id="287" r:id="rId15"/>
    <p:sldId id="288" r:id="rId16"/>
    <p:sldId id="289" r:id="rId17"/>
    <p:sldId id="290" r:id="rId18"/>
    <p:sldId id="276" r:id="rId19"/>
    <p:sldId id="277" r:id="rId20"/>
    <p:sldId id="278" r:id="rId21"/>
    <p:sldId id="280" r:id="rId22"/>
  </p:sldIdLst>
  <p:sldSz cx="12192000" cy="52197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691"/>
    <a:srgbClr val="DFBD42"/>
    <a:srgbClr val="DE6BAE"/>
    <a:srgbClr val="D98E64"/>
    <a:srgbClr val="6F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6" y="1200"/>
      </p:cViewPr>
      <p:guideLst>
        <p:guide orient="horz" pos="16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1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5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3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4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54AE-0E7B-4A04-B1AC-9DCC40C4E75D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kumimoji="1"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kumimoji="1"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全て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03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286411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最新投稿順</a:t>
            </a:r>
            <a:endParaRPr kumimoji="1" lang="ja-JP" altLang="en-US" sz="16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4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84200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コメント数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多い順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1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440025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順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6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グルメ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フェスティバル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0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芸術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エンタメ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0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交流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福祉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地域振興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就活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キャリア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85999" y="0"/>
            <a:ext cx="5220000" cy="52197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9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85999" y="0"/>
            <a:ext cx="5220000" cy="52197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9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84200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イベントを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立ち上</a:t>
            </a:r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げる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00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85999" y="0"/>
            <a:ext cx="5220000" cy="52197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1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6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85999" y="0"/>
            <a:ext cx="5220000" cy="52197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537518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マイページ</a:t>
            </a:r>
            <a:endParaRPr kumimoji="1" lang="ja-JP" altLang="en-US" sz="16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2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グルメ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フェスティバル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芸術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エンタメ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交流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福祉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地域振興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3726269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就活</a:t>
            </a:r>
            <a:r>
              <a:rPr kumimoji="1" lang="en-US" altLang="ja-JP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8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キャリア</a:t>
            </a:r>
            <a:endParaRPr kumimoji="1" lang="ja-JP" altLang="en-US" sz="8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3599" y="245839"/>
            <a:ext cx="3240000" cy="3240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46931" y="245839"/>
            <a:ext cx="3240000" cy="324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0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全て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5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84200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掲示板を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1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56</Words>
  <Application>Microsoft Office PowerPoint</Application>
  <PresentationFormat>ユーザー設定</PresentationFormat>
  <Paragraphs>25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170382d</dc:creator>
  <cp:lastModifiedBy>170382d</cp:lastModifiedBy>
  <cp:revision>12</cp:revision>
  <dcterms:created xsi:type="dcterms:W3CDTF">2015-12-15T03:38:27Z</dcterms:created>
  <dcterms:modified xsi:type="dcterms:W3CDTF">2016-01-11T11:36:32Z</dcterms:modified>
</cp:coreProperties>
</file>