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82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</p:sldIdLst>
  <p:sldSz cx="12192000" cy="52197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D42"/>
    <a:srgbClr val="DE6BAE"/>
    <a:srgbClr val="D98E64"/>
    <a:srgbClr val="6FC0D1"/>
    <a:srgbClr val="7DC6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3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368" y="1088"/>
      </p:cViewPr>
      <p:guideLst>
        <p:guide orient="horz" pos="16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4243"/>
            <a:ext cx="914400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41551"/>
            <a:ext cx="9144000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54AE-0E7B-4A04-B1AC-9DCC40C4E75D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5231-B4FA-4CC5-A0A4-D6C77CAAA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85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54AE-0E7B-4A04-B1AC-9DCC40C4E75D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5231-B4FA-4CC5-A0A4-D6C77CAAA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29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7901"/>
            <a:ext cx="2628900" cy="442345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7901"/>
            <a:ext cx="7734300" cy="442345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54AE-0E7B-4A04-B1AC-9DCC40C4E75D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5231-B4FA-4CC5-A0A4-D6C77CAAA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31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54AE-0E7B-4A04-B1AC-9DCC40C4E75D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5231-B4FA-4CC5-A0A4-D6C77CAAA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71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01301"/>
            <a:ext cx="10515600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493092"/>
            <a:ext cx="10515600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54AE-0E7B-4A04-B1AC-9DCC40C4E75D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5231-B4FA-4CC5-A0A4-D6C77CAAA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58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89503"/>
            <a:ext cx="5181600" cy="331185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89503"/>
            <a:ext cx="5181600" cy="331185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54AE-0E7B-4A04-B1AC-9DCC40C4E75D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5231-B4FA-4CC5-A0A4-D6C77CAAA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45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7901"/>
            <a:ext cx="10515600" cy="100890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79552"/>
            <a:ext cx="5157787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06640"/>
            <a:ext cx="5157787" cy="280438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79552"/>
            <a:ext cx="5183188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06640"/>
            <a:ext cx="5183188" cy="280438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54AE-0E7B-4A04-B1AC-9DCC40C4E75D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5231-B4FA-4CC5-A0A4-D6C77CAAA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34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54AE-0E7B-4A04-B1AC-9DCC40C4E75D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5231-B4FA-4CC5-A0A4-D6C77CAAA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2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54AE-0E7B-4A04-B1AC-9DCC40C4E75D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5231-B4FA-4CC5-A0A4-D6C77CAAA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43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47980"/>
            <a:ext cx="3932237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51541"/>
            <a:ext cx="6172200" cy="3709370"/>
          </a:xfrm>
        </p:spPr>
        <p:txBody>
          <a:bodyPr/>
          <a:lstStyle>
            <a:lvl1pPr>
              <a:defRPr sz="2436"/>
            </a:lvl1pPr>
            <a:lvl2pPr>
              <a:defRPr sz="2131"/>
            </a:lvl2pPr>
            <a:lvl3pPr>
              <a:defRPr sz="1827"/>
            </a:lvl3pPr>
            <a:lvl4pPr>
              <a:defRPr sz="1522"/>
            </a:lvl4pPr>
            <a:lvl5pPr>
              <a:defRPr sz="1522"/>
            </a:lvl5pPr>
            <a:lvl6pPr>
              <a:defRPr sz="1522"/>
            </a:lvl6pPr>
            <a:lvl7pPr>
              <a:defRPr sz="1522"/>
            </a:lvl7pPr>
            <a:lvl8pPr>
              <a:defRPr sz="1522"/>
            </a:lvl8pPr>
            <a:lvl9pPr>
              <a:defRPr sz="152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65910"/>
            <a:ext cx="3932237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54AE-0E7B-4A04-B1AC-9DCC40C4E75D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5231-B4FA-4CC5-A0A4-D6C77CAAA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54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47980"/>
            <a:ext cx="3932237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51541"/>
            <a:ext cx="6172200" cy="3709370"/>
          </a:xfrm>
        </p:spPr>
        <p:txBody>
          <a:bodyPr anchor="t"/>
          <a:lstStyle>
            <a:lvl1pPr marL="0" indent="0">
              <a:buNone/>
              <a:defRPr sz="2436"/>
            </a:lvl1pPr>
            <a:lvl2pPr marL="347975" indent="0">
              <a:buNone/>
              <a:defRPr sz="2131"/>
            </a:lvl2pPr>
            <a:lvl3pPr marL="695950" indent="0">
              <a:buNone/>
              <a:defRPr sz="1827"/>
            </a:lvl3pPr>
            <a:lvl4pPr marL="1043925" indent="0">
              <a:buNone/>
              <a:defRPr sz="1522"/>
            </a:lvl4pPr>
            <a:lvl5pPr marL="1391900" indent="0">
              <a:buNone/>
              <a:defRPr sz="1522"/>
            </a:lvl5pPr>
            <a:lvl6pPr marL="1739875" indent="0">
              <a:buNone/>
              <a:defRPr sz="1522"/>
            </a:lvl6pPr>
            <a:lvl7pPr marL="2087850" indent="0">
              <a:buNone/>
              <a:defRPr sz="1522"/>
            </a:lvl7pPr>
            <a:lvl8pPr marL="2435824" indent="0">
              <a:buNone/>
              <a:defRPr sz="1522"/>
            </a:lvl8pPr>
            <a:lvl9pPr marL="2783799" indent="0">
              <a:buNone/>
              <a:defRPr sz="152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65910"/>
            <a:ext cx="3932237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54AE-0E7B-4A04-B1AC-9DCC40C4E75D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5231-B4FA-4CC5-A0A4-D6C77CAAA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27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7901"/>
            <a:ext cx="10515600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89503"/>
            <a:ext cx="10515600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837889"/>
            <a:ext cx="27432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54AE-0E7B-4A04-B1AC-9DCC40C4E75D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837889"/>
            <a:ext cx="41148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837889"/>
            <a:ext cx="27432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55231-B4FA-4CC5-A0A4-D6C77CAAA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91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kumimoji="1" sz="33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kumimoji="1"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kumimoji="1" sz="1827" kern="1200">
          <a:solidFill>
            <a:schemeClr val="tx1"/>
          </a:solidFill>
          <a:latin typeface="+mn-lt"/>
          <a:ea typeface="+mn-ea"/>
          <a:cs typeface="+mn-cs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kumimoji="1" sz="1522" kern="1200">
          <a:solidFill>
            <a:schemeClr val="tx1"/>
          </a:solidFill>
          <a:latin typeface="+mn-lt"/>
          <a:ea typeface="+mn-ea"/>
          <a:cs typeface="+mn-cs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kumimoji="1"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kumimoji="1"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kumimoji="1"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kumimoji="1"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kumimoji="1"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kumimoji="1"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kumimoji="1"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kumimoji="1"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kumimoji="1"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kumimoji="1"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kumimoji="1"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kumimoji="1"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kumimoji="1"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kumimoji="1"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kumimoji="1"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BD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1359718"/>
            <a:ext cx="1219199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99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全て</a:t>
            </a:r>
            <a:endParaRPr kumimoji="1" lang="ja-JP" altLang="en-US" sz="199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103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908268"/>
            <a:ext cx="1219199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5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グルメ</a:t>
            </a:r>
            <a:r>
              <a:rPr kumimoji="1" lang="en-US" altLang="ja-JP" sz="115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</a:p>
          <a:p>
            <a:pPr algn="ctr"/>
            <a:r>
              <a:rPr kumimoji="1" lang="ja-JP" altLang="en-US" sz="115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フェスティバル</a:t>
            </a:r>
            <a:endParaRPr kumimoji="1" lang="ja-JP" altLang="en-US" sz="115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229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640576"/>
            <a:ext cx="1219199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3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芸術</a:t>
            </a:r>
            <a:r>
              <a:rPr kumimoji="1" lang="en-US" altLang="ja-JP" sz="13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</a:p>
          <a:p>
            <a:pPr algn="ctr"/>
            <a:r>
              <a:rPr kumimoji="1" lang="ja-JP" altLang="en-US" sz="13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エンタメ</a:t>
            </a:r>
            <a:endParaRPr kumimoji="1" lang="ja-JP" altLang="en-US" sz="13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143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691376"/>
            <a:ext cx="1219199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3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交流</a:t>
            </a:r>
            <a:r>
              <a:rPr kumimoji="1" lang="en-US" altLang="ja-JP" sz="13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</a:p>
          <a:p>
            <a:pPr algn="ctr"/>
            <a:r>
              <a:rPr lang="ja-JP" altLang="en-US" sz="13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スポーツ</a:t>
            </a:r>
            <a:endParaRPr kumimoji="1" lang="ja-JP" altLang="en-US" sz="13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388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691376"/>
            <a:ext cx="1219199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3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福祉</a:t>
            </a:r>
            <a:r>
              <a:rPr kumimoji="1" lang="en-US" altLang="ja-JP" sz="13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</a:p>
          <a:p>
            <a:pPr algn="ctr"/>
            <a:r>
              <a:rPr lang="ja-JP" altLang="en-US" sz="13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地域振興</a:t>
            </a:r>
            <a:endParaRPr kumimoji="1" lang="ja-JP" altLang="en-US" sz="13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856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" y="716776"/>
            <a:ext cx="1219199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3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就活</a:t>
            </a:r>
            <a:r>
              <a:rPr lang="en-US" altLang="ja-JP" sz="13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</a:p>
          <a:p>
            <a:pPr algn="ctr"/>
            <a:r>
              <a:rPr lang="ja-JP" altLang="en-US" sz="13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キャリア</a:t>
            </a:r>
            <a:endParaRPr kumimoji="1" lang="ja-JP" altLang="en-US" sz="13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2518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584200"/>
            <a:ext cx="1219199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3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掲示板を</a:t>
            </a:r>
            <a:endParaRPr kumimoji="1" lang="en-US" altLang="ja-JP" sz="13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3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</a:t>
            </a:r>
            <a:r>
              <a:rPr lang="ja-JP" altLang="en-US" sz="13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</a:t>
            </a:r>
            <a:endParaRPr kumimoji="1" lang="ja-JP" altLang="en-US" sz="13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9118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BD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1359718"/>
            <a:ext cx="1219199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99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イベント</a:t>
            </a:r>
            <a:endParaRPr kumimoji="1" lang="ja-JP" altLang="en-US" sz="199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6959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1359718"/>
            <a:ext cx="1219199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99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掲示板</a:t>
            </a:r>
            <a:endParaRPr kumimoji="1" lang="ja-JP" altLang="en-US" sz="199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8943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C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1359718"/>
            <a:ext cx="1219199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99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検索</a:t>
            </a:r>
            <a:endParaRPr kumimoji="1" lang="ja-JP" altLang="en-US" sz="199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5187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8E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1359718"/>
            <a:ext cx="1219199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99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DM</a:t>
            </a:r>
            <a:endParaRPr kumimoji="1" lang="ja-JP" altLang="en-US" sz="199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680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BD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908268"/>
            <a:ext cx="1219199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5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グルメ</a:t>
            </a:r>
            <a:r>
              <a:rPr kumimoji="1" lang="en-US" altLang="ja-JP" sz="115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</a:p>
          <a:p>
            <a:pPr algn="ctr"/>
            <a:r>
              <a:rPr kumimoji="1" lang="ja-JP" altLang="en-US" sz="115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フェスティバル</a:t>
            </a:r>
            <a:endParaRPr kumimoji="1" lang="ja-JP" altLang="en-US" sz="115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0173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6B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1537518"/>
            <a:ext cx="1219199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6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マイページ</a:t>
            </a:r>
            <a:endParaRPr kumimoji="1" lang="ja-JP" altLang="en-US" sz="166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3253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BD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640576"/>
            <a:ext cx="1219199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3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芸術</a:t>
            </a:r>
            <a:r>
              <a:rPr kumimoji="1" lang="en-US" altLang="ja-JP" sz="13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</a:p>
          <a:p>
            <a:pPr algn="ctr"/>
            <a:r>
              <a:rPr kumimoji="1" lang="ja-JP" altLang="en-US" sz="13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エンタメ</a:t>
            </a:r>
            <a:endParaRPr kumimoji="1" lang="ja-JP" altLang="en-US" sz="13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203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BD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691376"/>
            <a:ext cx="1219199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3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交流</a:t>
            </a:r>
            <a:r>
              <a:rPr kumimoji="1" lang="en-US" altLang="ja-JP" sz="13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</a:p>
          <a:p>
            <a:pPr algn="ctr"/>
            <a:r>
              <a:rPr lang="ja-JP" altLang="en-US" sz="13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スポーツ</a:t>
            </a:r>
            <a:endParaRPr kumimoji="1" lang="ja-JP" altLang="en-US" sz="13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742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BD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691376"/>
            <a:ext cx="1219199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3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福祉</a:t>
            </a:r>
            <a:r>
              <a:rPr kumimoji="1" lang="en-US" altLang="ja-JP" sz="13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</a:p>
          <a:p>
            <a:pPr algn="ctr"/>
            <a:r>
              <a:rPr lang="ja-JP" altLang="en-US" sz="13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地域振興</a:t>
            </a:r>
            <a:endParaRPr kumimoji="1" lang="ja-JP" altLang="en-US" sz="13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49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BD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" y="716776"/>
            <a:ext cx="1219199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3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就活</a:t>
            </a:r>
            <a:r>
              <a:rPr lang="en-US" altLang="ja-JP" sz="13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</a:p>
          <a:p>
            <a:pPr algn="ctr"/>
            <a:r>
              <a:rPr lang="ja-JP" altLang="en-US" sz="13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キャリア</a:t>
            </a:r>
            <a:endParaRPr kumimoji="1" lang="ja-JP" altLang="en-US" sz="13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BD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584200"/>
            <a:ext cx="1219199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3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イベントを</a:t>
            </a:r>
            <a:endParaRPr kumimoji="1" lang="en-US" altLang="ja-JP" sz="13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3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立ち上</a:t>
            </a:r>
            <a:r>
              <a:rPr lang="ja-JP" altLang="en-US" sz="13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げる</a:t>
            </a:r>
            <a:endParaRPr kumimoji="1" lang="ja-JP" altLang="en-US" sz="13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500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BD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-2150534" y="1921933"/>
            <a:ext cx="16442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600" b="1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イベントを作成する</a:t>
            </a:r>
            <a:endParaRPr kumimoji="1" lang="en-US" altLang="ja-JP" sz="96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539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1359718"/>
            <a:ext cx="1219199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99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全て</a:t>
            </a:r>
            <a:endParaRPr kumimoji="1" lang="ja-JP" altLang="en-US" sz="199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057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</TotalTime>
  <Words>52</Words>
  <Application>Microsoft Macintosh PowerPoint</Application>
  <PresentationFormat>ユーザー設定</PresentationFormat>
  <Paragraphs>32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ＭＳ Ｐゴシック</vt:lpstr>
      <vt:lpstr>メイリオ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170382d</dc:creator>
  <cp:lastModifiedBy>福田和馬</cp:lastModifiedBy>
  <cp:revision>13</cp:revision>
  <dcterms:created xsi:type="dcterms:W3CDTF">2015-12-15T03:38:27Z</dcterms:created>
  <dcterms:modified xsi:type="dcterms:W3CDTF">2016-01-07T17:15:12Z</dcterms:modified>
</cp:coreProperties>
</file>