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5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7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7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16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4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36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64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1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04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6DEF-188C-664B-B9C9-4080A8155F0B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4E5D-52BB-764C-991A-5CA834B16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49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493827" y="832513"/>
            <a:ext cx="3275463" cy="3275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63420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福田和馬</dc:creator>
  <cp:lastModifiedBy>福田和馬</cp:lastModifiedBy>
  <cp:revision>1</cp:revision>
  <dcterms:created xsi:type="dcterms:W3CDTF">2016-01-10T18:20:22Z</dcterms:created>
  <dcterms:modified xsi:type="dcterms:W3CDTF">2016-01-10T18:22:10Z</dcterms:modified>
</cp:coreProperties>
</file>