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4A94-AFCA-4AC5-A07E-4E1D3CB0C97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76FC-71A6-4D9D-9D1C-C11BCA2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 dirty="0"/>
              <a:t>CIS 189: Team Project</a:t>
            </a:r>
            <a:br>
              <a:rPr lang="en-US" dirty="0"/>
            </a:br>
            <a:r>
              <a:rPr lang="en-US" sz="4000" dirty="0"/>
              <a:t>Complications, Challenges, and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Kerber</a:t>
            </a:r>
          </a:p>
          <a:p>
            <a:r>
              <a:rPr lang="en-US" dirty="0"/>
              <a:t>Seth Hubert</a:t>
            </a:r>
          </a:p>
        </p:txBody>
      </p:sp>
    </p:spTree>
    <p:extLst>
      <p:ext uri="{BB962C8B-B14F-4D97-AF65-F5344CB8AC3E}">
        <p14:creationId xmlns:p14="http://schemas.microsoft.com/office/powerpoint/2010/main" val="193262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Complications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Overall, the project was very straightforward.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Did we want to include every type of question?</a:t>
            </a:r>
          </a:p>
          <a:p>
            <a:pPr lvl="1"/>
            <a:r>
              <a:rPr lang="en-US" dirty="0"/>
              <a:t>How are we going to check answers?</a:t>
            </a:r>
          </a:p>
          <a:p>
            <a:r>
              <a:rPr lang="en-US" dirty="0"/>
              <a:t>Answers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Getting the answers ended up being the most difficult thing</a:t>
            </a:r>
          </a:p>
          <a:p>
            <a:pPr lvl="1"/>
            <a:r>
              <a:rPr lang="en-US" dirty="0"/>
              <a:t>Formatting</a:t>
            </a:r>
          </a:p>
          <a:p>
            <a:pPr lvl="1"/>
            <a:r>
              <a:rPr lang="en-US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4865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out the answers only once.</a:t>
            </a:r>
          </a:p>
          <a:p>
            <a:r>
              <a:rPr lang="en-US" dirty="0"/>
              <a:t>Using an array to hold the answers.</a:t>
            </a:r>
          </a:p>
          <a:p>
            <a:r>
              <a:rPr lang="en-US" dirty="0"/>
              <a:t>Plan out the scope before hand.</a:t>
            </a:r>
          </a:p>
          <a:p>
            <a:r>
              <a:rPr lang="en-US" dirty="0"/>
              <a:t>Commenting as the code </a:t>
            </a:r>
            <a:r>
              <a:rPr lang="en-US"/>
              <a:t>is written.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069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189: Team Project Complications, Challenges, and Improvements</vt:lpstr>
      <vt:lpstr>Challenges and Complications 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189: Team Project</dc:title>
  <dc:creator>Brandon Kerber</dc:creator>
  <cp:lastModifiedBy>Brandon Kerber</cp:lastModifiedBy>
  <cp:revision>3</cp:revision>
  <dcterms:created xsi:type="dcterms:W3CDTF">2016-11-15T04:18:22Z</dcterms:created>
  <dcterms:modified xsi:type="dcterms:W3CDTF">2016-11-15T05:03:13Z</dcterms:modified>
</cp:coreProperties>
</file>