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3CFEA-2A43-D781-74C1-323E492DA290}" v="146" dt="2024-10-22T06:37:46.866"/>
    <p1510:client id="{EC9AF519-1CB9-4F8F-A6B4-CCD841214EBF}" v="55" dt="2024-10-22T06:39:16.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10/21/2024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151556762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10/21/2024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133875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10/21/2024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188385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10/21/2024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9105255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10/21/2024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117667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10/21/2024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66656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10/21/2024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1657212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10/21/2024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24848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10/21/2024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93400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10/21/2024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29695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5105400" y="838200"/>
            <a:ext cx="6249988" cy="51815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FigureOut">
              <a:rPr lang="en-US" dirty="0"/>
              <a:t>10/21/2024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498016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FigureOut">
              <a:rPr lang="en-US" dirty="0"/>
              <a:t>10/21/2024</a:t>
            </a:fld>
            <a:endParaRPr lang="en-US"/>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dirty="0"/>
              <a:t>‹#›</a:t>
            </a:fld>
            <a:endParaRPr lang="en-US"/>
          </a:p>
        </p:txBody>
      </p:sp>
    </p:spTree>
    <p:extLst>
      <p:ext uri="{BB962C8B-B14F-4D97-AF65-F5344CB8AC3E}">
        <p14:creationId xmlns:p14="http://schemas.microsoft.com/office/powerpoint/2010/main" val="187009303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528">
          <p15:clr>
            <a:srgbClr val="F26B43"/>
          </p15:clr>
        </p15:guide>
        <p15:guide id="19" orient="horz" pos="2160">
          <p15:clr>
            <a:srgbClr val="F26B43"/>
          </p15:clr>
        </p15:guide>
        <p15:guide id="20"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16844"/>
            <a:ext cx="9144000" cy="2387600"/>
          </a:xfrm>
        </p:spPr>
        <p:txBody>
          <a:bodyPr vert="horz" lIns="91440" tIns="45720" rIns="91440" bIns="45720" rtlCol="0" anchor="b">
            <a:noAutofit/>
          </a:bodyPr>
          <a:lstStyle/>
          <a:p>
            <a:br>
              <a:rPr lang="en-US">
                <a:ea typeface="+mj-lt"/>
                <a:cs typeface="+mj-lt"/>
              </a:rPr>
            </a:br>
            <a:r>
              <a:rPr lang="en-US">
                <a:ea typeface="+mj-lt"/>
                <a:cs typeface="+mj-lt"/>
              </a:rPr>
              <a:t>CSE 111 Fall 2024: Project Checkpoint 1 </a:t>
            </a:r>
          </a:p>
          <a:p>
            <a:endParaRPr lang="en-US"/>
          </a:p>
          <a:p>
            <a:r>
              <a:rPr lang="en-US">
                <a:ea typeface="+mj-lt"/>
                <a:cs typeface="+mj-lt"/>
              </a:rPr>
              <a:t>Mining Company Database </a:t>
            </a:r>
          </a:p>
        </p:txBody>
      </p:sp>
      <p:sp>
        <p:nvSpPr>
          <p:cNvPr id="3" name="Subtitle 2"/>
          <p:cNvSpPr>
            <a:spLocks noGrp="1"/>
          </p:cNvSpPr>
          <p:nvPr>
            <p:ph type="subTitle" idx="1"/>
          </p:nvPr>
        </p:nvSpPr>
        <p:spPr>
          <a:xfrm>
            <a:off x="1524000" y="4209709"/>
            <a:ext cx="9144000" cy="1655762"/>
          </a:xfrm>
        </p:spPr>
        <p:txBody>
          <a:bodyPr vert="horz" lIns="91440" tIns="45720" rIns="91440" bIns="45720" rtlCol="0" anchor="t">
            <a:normAutofit/>
          </a:bodyPr>
          <a:lstStyle/>
          <a:p>
            <a:r>
              <a:rPr lang="en-US">
                <a:ea typeface="+mn-lt"/>
                <a:cs typeface="+mn-lt"/>
              </a:rPr>
              <a:t>Matthew McCabe and Kyle Shyffer</a:t>
            </a:r>
          </a:p>
          <a:p>
            <a:r>
              <a:rPr lang="en-US">
                <a:ea typeface="+mn-lt"/>
                <a:cs typeface="+mn-lt"/>
              </a:rPr>
              <a:t>https://github.com/GreenBuick/Project-Database</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3FB1-84BA-067E-C5C3-C8F9176B565A}"/>
              </a:ext>
            </a:extLst>
          </p:cNvPr>
          <p:cNvSpPr>
            <a:spLocks noGrp="1"/>
          </p:cNvSpPr>
          <p:nvPr>
            <p:ph type="title"/>
          </p:nvPr>
        </p:nvSpPr>
        <p:spPr/>
        <p:txBody>
          <a:bodyPr/>
          <a:lstStyle/>
          <a:p>
            <a:r>
              <a:rPr lang="en-US"/>
              <a:t>Synopsis</a:t>
            </a:r>
          </a:p>
        </p:txBody>
      </p:sp>
      <p:sp>
        <p:nvSpPr>
          <p:cNvPr id="3" name="Content Placeholder 2">
            <a:extLst>
              <a:ext uri="{FF2B5EF4-FFF2-40B4-BE49-F238E27FC236}">
                <a16:creationId xmlns:a16="http://schemas.microsoft.com/office/drawing/2014/main" id="{01915129-9439-D7C1-105E-843944C7D306}"/>
              </a:ext>
            </a:extLst>
          </p:cNvPr>
          <p:cNvSpPr>
            <a:spLocks noGrp="1"/>
          </p:cNvSpPr>
          <p:nvPr>
            <p:ph idx="1"/>
          </p:nvPr>
        </p:nvSpPr>
        <p:spPr/>
        <p:txBody>
          <a:bodyPr vert="horz" lIns="91440" tIns="45720" rIns="91440" bIns="45720" rtlCol="0" anchor="t">
            <a:normAutofit/>
          </a:bodyPr>
          <a:lstStyle/>
          <a:p>
            <a:pPr marL="0" indent="0">
              <a:buNone/>
            </a:pPr>
            <a:r>
              <a:rPr lang="en-US" sz="2400">
                <a:effectLst/>
                <a:latin typeface="Garamond"/>
                <a:ea typeface="Garamond" panose="02020404030301010803" pitchFamily="18" charset="0"/>
                <a:cs typeface="Garamond" panose="02020404030301010803" pitchFamily="18" charset="0"/>
              </a:rPr>
              <a:t>The project is a database for a mining company involving tables for their services (prices, duration, etc.), mining locations (including statistics about types of minerals and density), and past mining operations. Our tables will include region, nation, customers, sales, services, </a:t>
            </a:r>
            <a:r>
              <a:rPr lang="en-US" sz="2400">
                <a:latin typeface="Garamond"/>
                <a:ea typeface="Garamond" panose="02020404030301010803" pitchFamily="18" charset="0"/>
                <a:cs typeface="Garamond" panose="02020404030301010803" pitchFamily="18" charset="0"/>
              </a:rPr>
              <a:t>and mining</a:t>
            </a:r>
            <a:r>
              <a:rPr lang="en-US" sz="2400">
                <a:effectLst/>
                <a:latin typeface="Garamond"/>
                <a:ea typeface="Garamond" panose="02020404030301010803" pitchFamily="18" charset="0"/>
                <a:cs typeface="Garamond" panose="02020404030301010803" pitchFamily="18" charset="0"/>
              </a:rPr>
              <a:t> locations</a:t>
            </a:r>
            <a:r>
              <a:rPr lang="en-US" sz="2400">
                <a:latin typeface="Garamond"/>
                <a:ea typeface="Garamond" panose="02020404030301010803" pitchFamily="18" charset="0"/>
                <a:cs typeface="Garamond" panose="02020404030301010803" pitchFamily="18" charset="0"/>
              </a:rPr>
              <a:t>.</a:t>
            </a:r>
            <a:endParaRPr lang="en-US" sz="2400">
              <a:effectLst/>
              <a:latin typeface="Garamond"/>
              <a:ea typeface="Garamond" panose="02020404030301010803" pitchFamily="18" charset="0"/>
              <a:cs typeface="Garamond" panose="02020404030301010803" pitchFamily="18" charset="0"/>
            </a:endParaRPr>
          </a:p>
        </p:txBody>
      </p:sp>
    </p:spTree>
    <p:extLst>
      <p:ext uri="{BB962C8B-B14F-4D97-AF65-F5344CB8AC3E}">
        <p14:creationId xmlns:p14="http://schemas.microsoft.com/office/powerpoint/2010/main" val="410644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DBC9-0237-8F4C-C709-8B09B54113FD}"/>
              </a:ext>
            </a:extLst>
          </p:cNvPr>
          <p:cNvSpPr>
            <a:spLocks noGrp="1"/>
          </p:cNvSpPr>
          <p:nvPr>
            <p:ph type="title"/>
          </p:nvPr>
        </p:nvSpPr>
        <p:spPr>
          <a:xfrm>
            <a:off x="335468" y="370704"/>
            <a:ext cx="9956747" cy="791846"/>
          </a:xfrm>
        </p:spPr>
        <p:txBody>
          <a:bodyPr/>
          <a:lstStyle/>
          <a:p>
            <a:r>
              <a:rPr lang="en-US"/>
              <a:t>Use Case Diagram</a:t>
            </a:r>
          </a:p>
        </p:txBody>
      </p:sp>
      <p:sp>
        <p:nvSpPr>
          <p:cNvPr id="5" name="Content Placeholder 4">
            <a:extLst>
              <a:ext uri="{FF2B5EF4-FFF2-40B4-BE49-F238E27FC236}">
                <a16:creationId xmlns:a16="http://schemas.microsoft.com/office/drawing/2014/main" id="{700C69B4-1E8F-C631-180E-CC2DA24B21A2}"/>
              </a:ext>
            </a:extLst>
          </p:cNvPr>
          <p:cNvSpPr>
            <a:spLocks noGrp="1"/>
          </p:cNvSpPr>
          <p:nvPr>
            <p:ph idx="1"/>
          </p:nvPr>
        </p:nvSpPr>
        <p:spPr>
          <a:xfrm>
            <a:off x="335468" y="2659989"/>
            <a:ext cx="4063537" cy="1543229"/>
          </a:xfrm>
        </p:spPr>
        <p:txBody>
          <a:bodyPr vert="horz" lIns="91440" tIns="45720" rIns="91440" bIns="45720" rtlCol="0" anchor="t">
            <a:normAutofit/>
          </a:bodyPr>
          <a:lstStyle/>
          <a:p>
            <a:r>
              <a:rPr lang="en-US">
                <a:ea typeface="+mn-lt"/>
                <a:cs typeface="+mn-lt"/>
              </a:rPr>
              <a:t>The main use case of this database is the streamlining of transactions between customers and the mining company. </a:t>
            </a:r>
            <a:endParaRPr lang="en-US">
              <a:solidFill>
                <a:srgbClr val="FFFFFF"/>
              </a:solidFill>
              <a:latin typeface="Neue Haas Grotesk Text Pro"/>
            </a:endParaRPr>
          </a:p>
        </p:txBody>
      </p:sp>
      <p:pic>
        <p:nvPicPr>
          <p:cNvPr id="6" name="Picture 5">
            <a:extLst>
              <a:ext uri="{FF2B5EF4-FFF2-40B4-BE49-F238E27FC236}">
                <a16:creationId xmlns:a16="http://schemas.microsoft.com/office/drawing/2014/main" id="{353756C0-5884-79F0-2ACC-68DF9433A5E0}"/>
              </a:ext>
            </a:extLst>
          </p:cNvPr>
          <p:cNvPicPr>
            <a:picLocks noChangeAspect="1"/>
          </p:cNvPicPr>
          <p:nvPr/>
        </p:nvPicPr>
        <p:blipFill>
          <a:blip r:embed="rId2"/>
          <a:stretch>
            <a:fillRect/>
          </a:stretch>
        </p:blipFill>
        <p:spPr>
          <a:xfrm>
            <a:off x="4514335" y="1695432"/>
            <a:ext cx="7460691" cy="4629811"/>
          </a:xfrm>
          <a:prstGeom prst="rect">
            <a:avLst/>
          </a:prstGeom>
        </p:spPr>
      </p:pic>
    </p:spTree>
    <p:extLst>
      <p:ext uri="{BB962C8B-B14F-4D97-AF65-F5344CB8AC3E}">
        <p14:creationId xmlns:p14="http://schemas.microsoft.com/office/powerpoint/2010/main" val="275900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81A9-B4D1-796F-3D09-0AC79C15B55C}"/>
              </a:ext>
            </a:extLst>
          </p:cNvPr>
          <p:cNvSpPr>
            <a:spLocks noGrp="1"/>
          </p:cNvSpPr>
          <p:nvPr>
            <p:ph type="title"/>
          </p:nvPr>
        </p:nvSpPr>
        <p:spPr>
          <a:xfrm>
            <a:off x="335466" y="436605"/>
            <a:ext cx="9956747" cy="773879"/>
          </a:xfrm>
        </p:spPr>
        <p:txBody>
          <a:bodyPr/>
          <a:lstStyle/>
          <a:p>
            <a:r>
              <a:rPr lang="en-US"/>
              <a:t>ER Diagram</a:t>
            </a:r>
          </a:p>
        </p:txBody>
      </p:sp>
      <p:pic>
        <p:nvPicPr>
          <p:cNvPr id="5" name="Picture 4">
            <a:extLst>
              <a:ext uri="{FF2B5EF4-FFF2-40B4-BE49-F238E27FC236}">
                <a16:creationId xmlns:a16="http://schemas.microsoft.com/office/drawing/2014/main" id="{311E3105-08B0-A644-97EC-693AA1A9F40E}"/>
              </a:ext>
            </a:extLst>
          </p:cNvPr>
          <p:cNvPicPr>
            <a:picLocks noChangeAspect="1"/>
          </p:cNvPicPr>
          <p:nvPr/>
        </p:nvPicPr>
        <p:blipFill>
          <a:blip r:embed="rId2"/>
          <a:stretch>
            <a:fillRect/>
          </a:stretch>
        </p:blipFill>
        <p:spPr>
          <a:xfrm>
            <a:off x="1788686" y="1677325"/>
            <a:ext cx="8614628" cy="4744070"/>
          </a:xfrm>
          <a:prstGeom prst="rect">
            <a:avLst/>
          </a:prstGeom>
        </p:spPr>
      </p:pic>
    </p:spTree>
    <p:extLst>
      <p:ext uri="{BB962C8B-B14F-4D97-AF65-F5344CB8AC3E}">
        <p14:creationId xmlns:p14="http://schemas.microsoft.com/office/powerpoint/2010/main" val="79368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CB05-827C-BE6F-5ED0-69CF5B668832}"/>
              </a:ext>
            </a:extLst>
          </p:cNvPr>
          <p:cNvSpPr>
            <a:spLocks noGrp="1"/>
          </p:cNvSpPr>
          <p:nvPr>
            <p:ph type="title"/>
          </p:nvPr>
        </p:nvSpPr>
        <p:spPr>
          <a:xfrm>
            <a:off x="335467" y="492045"/>
            <a:ext cx="9956747" cy="790355"/>
          </a:xfrm>
        </p:spPr>
        <p:txBody>
          <a:bodyPr/>
          <a:lstStyle/>
          <a:p>
            <a:r>
              <a:rPr lang="en-US"/>
              <a:t>Relational Schema</a:t>
            </a:r>
          </a:p>
        </p:txBody>
      </p:sp>
      <p:pic>
        <p:nvPicPr>
          <p:cNvPr id="5" name="Content Placeholder 4" descr="A diagram of a company&#10;&#10;Description automatically generated">
            <a:extLst>
              <a:ext uri="{FF2B5EF4-FFF2-40B4-BE49-F238E27FC236}">
                <a16:creationId xmlns:a16="http://schemas.microsoft.com/office/drawing/2014/main" id="{481B8176-8FAB-57A9-DCB4-87D4F082BCD8}"/>
              </a:ext>
            </a:extLst>
          </p:cNvPr>
          <p:cNvPicPr>
            <a:picLocks noGrp="1" noChangeAspect="1"/>
          </p:cNvPicPr>
          <p:nvPr>
            <p:ph idx="1"/>
          </p:nvPr>
        </p:nvPicPr>
        <p:blipFill>
          <a:blip r:embed="rId2"/>
          <a:stretch>
            <a:fillRect/>
          </a:stretch>
        </p:blipFill>
        <p:spPr>
          <a:xfrm>
            <a:off x="2767212" y="1707771"/>
            <a:ext cx="6657576" cy="4541452"/>
          </a:xfrm>
        </p:spPr>
      </p:pic>
    </p:spTree>
    <p:extLst>
      <p:ext uri="{BB962C8B-B14F-4D97-AF65-F5344CB8AC3E}">
        <p14:creationId xmlns:p14="http://schemas.microsoft.com/office/powerpoint/2010/main" val="91808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CB100-438C-43E1-C282-376135AA2285}"/>
              </a:ext>
            </a:extLst>
          </p:cNvPr>
          <p:cNvSpPr>
            <a:spLocks noGrp="1"/>
          </p:cNvSpPr>
          <p:nvPr>
            <p:ph idx="1"/>
          </p:nvPr>
        </p:nvSpPr>
        <p:spPr>
          <a:xfrm>
            <a:off x="267948" y="2732962"/>
            <a:ext cx="11654367" cy="1397363"/>
          </a:xfrm>
        </p:spPr>
        <p:txBody>
          <a:bodyPr vert="horz" lIns="91440" tIns="45720" rIns="91440" bIns="45720" rtlCol="0" anchor="t">
            <a:normAutofit/>
          </a:bodyPr>
          <a:lstStyle/>
          <a:p>
            <a:pPr marL="0" indent="0" algn="ctr">
              <a:buNone/>
            </a:pPr>
            <a:r>
              <a:rPr lang="en-US" sz="7000"/>
              <a:t>Q/A Time</a:t>
            </a:r>
          </a:p>
        </p:txBody>
      </p:sp>
    </p:spTree>
    <p:extLst>
      <p:ext uri="{BB962C8B-B14F-4D97-AF65-F5344CB8AC3E}">
        <p14:creationId xmlns:p14="http://schemas.microsoft.com/office/powerpoint/2010/main" val="3313118196"/>
      </p:ext>
    </p:extLst>
  </p:cSld>
  <p:clrMapOvr>
    <a:masterClrMapping/>
  </p:clrMapOvr>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DylanVTI</vt:lpstr>
      <vt:lpstr> CSE 111 Fall 2024: Project Checkpoint 1   Mining Company Database </vt:lpstr>
      <vt:lpstr>Synopsis</vt:lpstr>
      <vt:lpstr>Use Case Diagram</vt:lpstr>
      <vt:lpstr>ER Diagram</vt:lpstr>
      <vt:lpstr>Relational Schema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24</cp:revision>
  <dcterms:created xsi:type="dcterms:W3CDTF">2024-10-21T02:10:39Z</dcterms:created>
  <dcterms:modified xsi:type="dcterms:W3CDTF">2024-10-22T06:39:55Z</dcterms:modified>
</cp:coreProperties>
</file>