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1" r:id="rId4"/>
    <p:sldId id="272" r:id="rId5"/>
    <p:sldId id="273" r:id="rId6"/>
    <p:sldId id="274" r:id="rId7"/>
    <p:sldId id="269" r:id="rId8"/>
    <p:sldId id="270" r:id="rId9"/>
    <p:sldId id="266" r:id="rId10"/>
    <p:sldId id="265" r:id="rId11"/>
    <p:sldId id="267" r:id="rId12"/>
    <p:sldId id="261" r:id="rId13"/>
    <p:sldId id="262" r:id="rId14"/>
    <p:sldId id="263" r:id="rId15"/>
    <p:sldId id="258" r:id="rId16"/>
    <p:sldId id="260" r:id="rId17"/>
    <p:sldId id="256" r:id="rId18"/>
    <p:sldId id="259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FFB"/>
    <a:srgbClr val="54C9DA"/>
    <a:srgbClr val="6ED5DC"/>
    <a:srgbClr val="A9ABAF"/>
    <a:srgbClr val="58595B"/>
    <a:srgbClr val="AC5235"/>
    <a:srgbClr val="8A6659"/>
    <a:srgbClr val="696363"/>
    <a:srgbClr val="4B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2282B-9886-494A-8D9F-A0DEB6E1FBFF}" v="70" dt="2022-03-15T14:52:31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awke" userId="efa214edddb19856" providerId="LiveId" clId="{4FA2282B-9886-494A-8D9F-A0DEB6E1FBFF}"/>
    <pc:docChg chg="undo custSel addSld modSld">
      <pc:chgData name="James Hawke" userId="efa214edddb19856" providerId="LiveId" clId="{4FA2282B-9886-494A-8D9F-A0DEB6E1FBFF}" dt="2022-03-15T14:52:35.781" v="495" actId="1076"/>
      <pc:docMkLst>
        <pc:docMk/>
      </pc:docMkLst>
      <pc:sldChg chg="addSp delSp modSp mod">
        <pc:chgData name="James Hawke" userId="efa214edddb19856" providerId="LiveId" clId="{4FA2282B-9886-494A-8D9F-A0DEB6E1FBFF}" dt="2022-03-06T13:44:02.467" v="479" actId="207"/>
        <pc:sldMkLst>
          <pc:docMk/>
          <pc:sldMk cId="2659916489" sldId="264"/>
        </pc:sldMkLst>
        <pc:spChg chg="add mod ord">
          <ac:chgData name="James Hawke" userId="efa214edddb19856" providerId="LiveId" clId="{4FA2282B-9886-494A-8D9F-A0DEB6E1FBFF}" dt="2022-03-06T13:44:02.467" v="479" actId="207"/>
          <ac:spMkLst>
            <pc:docMk/>
            <pc:sldMk cId="2659916489" sldId="264"/>
            <ac:spMk id="2" creationId="{E831FF99-D32F-449F-B0CB-DD8FEFC8B9AC}"/>
          </ac:spMkLst>
        </pc:spChg>
        <pc:spChg chg="add mod">
          <ac:chgData name="James Hawke" userId="efa214edddb19856" providerId="LiveId" clId="{4FA2282B-9886-494A-8D9F-A0DEB6E1FBFF}" dt="2022-03-05T14:49:54.213" v="176" actId="164"/>
          <ac:spMkLst>
            <pc:docMk/>
            <pc:sldMk cId="2659916489" sldId="264"/>
            <ac:spMk id="6" creationId="{E944DF24-BA6A-4049-9E6B-DFC4AD12B940}"/>
          </ac:spMkLst>
        </pc:spChg>
        <pc:spChg chg="add mod">
          <ac:chgData name="James Hawke" userId="efa214edddb19856" providerId="LiveId" clId="{4FA2282B-9886-494A-8D9F-A0DEB6E1FBFF}" dt="2022-03-05T14:49:54.213" v="176" actId="164"/>
          <ac:spMkLst>
            <pc:docMk/>
            <pc:sldMk cId="2659916489" sldId="264"/>
            <ac:spMk id="7" creationId="{AB6D0654-8A27-44F7-A105-6A0855D671F5}"/>
          </ac:spMkLst>
        </pc:spChg>
        <pc:spChg chg="add mod">
          <ac:chgData name="James Hawke" userId="efa214edddb19856" providerId="LiveId" clId="{4FA2282B-9886-494A-8D9F-A0DEB6E1FBFF}" dt="2022-03-05T14:53:48.805" v="214" actId="207"/>
          <ac:spMkLst>
            <pc:docMk/>
            <pc:sldMk cId="2659916489" sldId="264"/>
            <ac:spMk id="17" creationId="{CA6C49D1-FD2F-49C1-80CB-200D4F8D4C4F}"/>
          </ac:spMkLst>
        </pc:spChg>
        <pc:spChg chg="add mod ord">
          <ac:chgData name="James Hawke" userId="efa214edddb19856" providerId="LiveId" clId="{4FA2282B-9886-494A-8D9F-A0DEB6E1FBFF}" dt="2022-03-06T13:38:25.485" v="472" actId="14100"/>
          <ac:spMkLst>
            <pc:docMk/>
            <pc:sldMk cId="2659916489" sldId="264"/>
            <ac:spMk id="32" creationId="{45CBA32F-FD37-4300-AD6E-3F71E7D03194}"/>
          </ac:spMkLst>
        </pc:spChg>
        <pc:spChg chg="add del mod">
          <ac:chgData name="James Hawke" userId="efa214edddb19856" providerId="LiveId" clId="{4FA2282B-9886-494A-8D9F-A0DEB6E1FBFF}" dt="2022-03-05T14:47:46.496" v="135" actId="478"/>
          <ac:spMkLst>
            <pc:docMk/>
            <pc:sldMk cId="2659916489" sldId="264"/>
            <ac:spMk id="32" creationId="{86AB9D9D-371A-46A6-8BBE-71EE556307CD}"/>
          </ac:spMkLst>
        </pc:spChg>
        <pc:spChg chg="add mod">
          <ac:chgData name="James Hawke" userId="efa214edddb19856" providerId="LiveId" clId="{4FA2282B-9886-494A-8D9F-A0DEB6E1FBFF}" dt="2022-03-05T14:49:54.213" v="176" actId="164"/>
          <ac:spMkLst>
            <pc:docMk/>
            <pc:sldMk cId="2659916489" sldId="264"/>
            <ac:spMk id="33" creationId="{55AA8B24-2088-4782-9EAD-E1D7DAA2FB33}"/>
          </ac:spMkLst>
        </pc:spChg>
        <pc:spChg chg="add mod">
          <ac:chgData name="James Hawke" userId="efa214edddb19856" providerId="LiveId" clId="{4FA2282B-9886-494A-8D9F-A0DEB6E1FBFF}" dt="2022-03-05T14:49:54.213" v="176" actId="164"/>
          <ac:spMkLst>
            <pc:docMk/>
            <pc:sldMk cId="2659916489" sldId="264"/>
            <ac:spMk id="35" creationId="{1C602A09-B9C4-4686-9A86-C29EA873B945}"/>
          </ac:spMkLst>
        </pc:spChg>
        <pc:spChg chg="mod">
          <ac:chgData name="James Hawke" userId="efa214edddb19856" providerId="LiveId" clId="{4FA2282B-9886-494A-8D9F-A0DEB6E1FBFF}" dt="2022-03-06T13:38:43.965" v="478" actId="1076"/>
          <ac:spMkLst>
            <pc:docMk/>
            <pc:sldMk cId="2659916489" sldId="264"/>
            <ac:spMk id="37" creationId="{EABD8244-AE08-491B-BFE7-97D6E328D386}"/>
          </ac:spMkLst>
        </pc:spChg>
        <pc:spChg chg="add mod">
          <ac:chgData name="James Hawke" userId="efa214edddb19856" providerId="LiveId" clId="{4FA2282B-9886-494A-8D9F-A0DEB6E1FBFF}" dt="2022-03-05T14:49:54.213" v="176" actId="164"/>
          <ac:spMkLst>
            <pc:docMk/>
            <pc:sldMk cId="2659916489" sldId="264"/>
            <ac:spMk id="38" creationId="{822CB969-C9F1-4B6D-AA8F-257347E56F01}"/>
          </ac:spMkLst>
        </pc:spChg>
        <pc:spChg chg="add mod">
          <ac:chgData name="James Hawke" userId="efa214edddb19856" providerId="LiveId" clId="{4FA2282B-9886-494A-8D9F-A0DEB6E1FBFF}" dt="2022-03-05T14:49:54.213" v="176" actId="164"/>
          <ac:spMkLst>
            <pc:docMk/>
            <pc:sldMk cId="2659916489" sldId="264"/>
            <ac:spMk id="39" creationId="{BE3E5FD2-F723-4598-ADA3-6411F2779004}"/>
          </ac:spMkLst>
        </pc:spChg>
        <pc:spChg chg="add mod ord">
          <ac:chgData name="James Hawke" userId="efa214edddb19856" providerId="LiveId" clId="{4FA2282B-9886-494A-8D9F-A0DEB6E1FBFF}" dt="2022-03-06T13:37:59.660" v="467" actId="167"/>
          <ac:spMkLst>
            <pc:docMk/>
            <pc:sldMk cId="2659916489" sldId="264"/>
            <ac:spMk id="41" creationId="{BAE3B1B4-DFB3-45E4-AD06-1AF382C37DDB}"/>
          </ac:spMkLst>
        </pc:spChg>
        <pc:spChg chg="add mod ord">
          <ac:chgData name="James Hawke" userId="efa214edddb19856" providerId="LiveId" clId="{4FA2282B-9886-494A-8D9F-A0DEB6E1FBFF}" dt="2022-03-06T13:38:10.236" v="470" actId="167"/>
          <ac:spMkLst>
            <pc:docMk/>
            <pc:sldMk cId="2659916489" sldId="264"/>
            <ac:spMk id="42" creationId="{8E587567-3AE8-4288-9151-A8EC42AFF386}"/>
          </ac:spMkLst>
        </pc:spChg>
        <pc:grpChg chg="add del mod">
          <ac:chgData name="James Hawke" userId="efa214edddb19856" providerId="LiveId" clId="{4FA2282B-9886-494A-8D9F-A0DEB6E1FBFF}" dt="2022-03-06T13:38:41.455" v="477" actId="478"/>
          <ac:grpSpMkLst>
            <pc:docMk/>
            <pc:sldMk cId="2659916489" sldId="264"/>
            <ac:grpSpMk id="8" creationId="{6D8E86EC-DFCC-49A8-A6BC-7DE95725417C}"/>
          </ac:grpSpMkLst>
        </pc:grpChg>
        <pc:picChg chg="add del mod">
          <ac:chgData name="James Hawke" userId="efa214edddb19856" providerId="LiveId" clId="{4FA2282B-9886-494A-8D9F-A0DEB6E1FBFF}" dt="2022-03-05T13:19:15.225" v="31" actId="478"/>
          <ac:picMkLst>
            <pc:docMk/>
            <pc:sldMk cId="2659916489" sldId="264"/>
            <ac:picMk id="3" creationId="{CCF48933-C1FD-40AA-ADD9-F5E175CACB53}"/>
          </ac:picMkLst>
        </pc:picChg>
        <pc:picChg chg="add del mod">
          <ac:chgData name="James Hawke" userId="efa214edddb19856" providerId="LiveId" clId="{4FA2282B-9886-494A-8D9F-A0DEB6E1FBFF}" dt="2022-03-05T13:19:16.463" v="32" actId="478"/>
          <ac:picMkLst>
            <pc:docMk/>
            <pc:sldMk cId="2659916489" sldId="264"/>
            <ac:picMk id="5" creationId="{C3D9447F-F368-47E1-9A42-BBD8B83012C5}"/>
          </ac:picMkLst>
        </pc:picChg>
        <pc:picChg chg="mod">
          <ac:chgData name="James Hawke" userId="efa214edddb19856" providerId="LiveId" clId="{4FA2282B-9886-494A-8D9F-A0DEB6E1FBFF}" dt="2022-03-05T14:55:38.449" v="217" actId="1076"/>
          <ac:picMkLst>
            <pc:docMk/>
            <pc:sldMk cId="2659916489" sldId="264"/>
            <ac:picMk id="9" creationId="{ACAEFFA5-78A7-4FD0-A549-29912248163D}"/>
          </ac:picMkLst>
        </pc:picChg>
        <pc:picChg chg="add mod">
          <ac:chgData name="James Hawke" userId="efa214edddb19856" providerId="LiveId" clId="{4FA2282B-9886-494A-8D9F-A0DEB6E1FBFF}" dt="2022-03-05T14:51:52.616" v="196" actId="1035"/>
          <ac:picMkLst>
            <pc:docMk/>
            <pc:sldMk cId="2659916489" sldId="264"/>
            <ac:picMk id="11" creationId="{1BD478EE-7DFE-49ED-9285-1F73A8CD75D7}"/>
          </ac:picMkLst>
        </pc:picChg>
        <pc:picChg chg="mod">
          <ac:chgData name="James Hawke" userId="efa214edddb19856" providerId="LiveId" clId="{4FA2282B-9886-494A-8D9F-A0DEB6E1FBFF}" dt="2022-03-06T13:38:32.798" v="474" actId="14100"/>
          <ac:picMkLst>
            <pc:docMk/>
            <pc:sldMk cId="2659916489" sldId="264"/>
            <ac:picMk id="16" creationId="{0DDD7682-CA5C-4B99-A629-E85A6E8DC73F}"/>
          </ac:picMkLst>
        </pc:picChg>
        <pc:picChg chg="mod">
          <ac:chgData name="James Hawke" userId="efa214edddb19856" providerId="LiveId" clId="{4FA2282B-9886-494A-8D9F-A0DEB6E1FBFF}" dt="2022-03-06T13:38:35.635" v="475" actId="1076"/>
          <ac:picMkLst>
            <pc:docMk/>
            <pc:sldMk cId="2659916489" sldId="264"/>
            <ac:picMk id="18" creationId="{F90942F3-5A12-4CF6-A84C-8B3B780035D8}"/>
          </ac:picMkLst>
        </pc:picChg>
        <pc:picChg chg="mod">
          <ac:chgData name="James Hawke" userId="efa214edddb19856" providerId="LiveId" clId="{4FA2282B-9886-494A-8D9F-A0DEB6E1FBFF}" dt="2022-03-06T13:38:37.535" v="476" actId="1076"/>
          <ac:picMkLst>
            <pc:docMk/>
            <pc:sldMk cId="2659916489" sldId="264"/>
            <ac:picMk id="20" creationId="{4AB09DDE-2763-4027-86B0-82FCA4CD8E24}"/>
          </ac:picMkLst>
        </pc:picChg>
        <pc:picChg chg="mod">
          <ac:chgData name="James Hawke" userId="efa214edddb19856" providerId="LiveId" clId="{4FA2282B-9886-494A-8D9F-A0DEB6E1FBFF}" dt="2022-03-05T14:55:30.863" v="215" actId="1076"/>
          <ac:picMkLst>
            <pc:docMk/>
            <pc:sldMk cId="2659916489" sldId="264"/>
            <ac:picMk id="25" creationId="{3DA5B3A3-A77E-412D-93BF-C76E6CE3834A}"/>
          </ac:picMkLst>
        </pc:picChg>
        <pc:picChg chg="add mod">
          <ac:chgData name="James Hawke" userId="efa214edddb19856" providerId="LiveId" clId="{4FA2282B-9886-494A-8D9F-A0DEB6E1FBFF}" dt="2022-03-05T14:52:29.352" v="203" actId="11530"/>
          <ac:picMkLst>
            <pc:docMk/>
            <pc:sldMk cId="2659916489" sldId="264"/>
            <ac:picMk id="40" creationId="{DEAAF8E0-4DC2-4076-9696-52C3C2B11937}"/>
          </ac:picMkLst>
        </pc:picChg>
        <pc:cxnChg chg="add del mod">
          <ac:chgData name="James Hawke" userId="efa214edddb19856" providerId="LiveId" clId="{4FA2282B-9886-494A-8D9F-A0DEB6E1FBFF}" dt="2022-03-05T14:53:19.871" v="207" actId="478"/>
          <ac:cxnSpMkLst>
            <pc:docMk/>
            <pc:sldMk cId="2659916489" sldId="264"/>
            <ac:cxnSpMk id="13" creationId="{7E6CB3B5-5939-4E0A-99DF-AAB17D12F79D}"/>
          </ac:cxnSpMkLst>
        </pc:cxnChg>
      </pc:sldChg>
      <pc:sldChg chg="addSp delSp modSp mod">
        <pc:chgData name="James Hawke" userId="efa214edddb19856" providerId="LiveId" clId="{4FA2282B-9886-494A-8D9F-A0DEB6E1FBFF}" dt="2022-03-05T17:32:22.900" v="397" actId="1582"/>
        <pc:sldMkLst>
          <pc:docMk/>
          <pc:sldMk cId="1629791688" sldId="265"/>
        </pc:sldMkLst>
        <pc:spChg chg="add del mod topLvl">
          <ac:chgData name="James Hawke" userId="efa214edddb19856" providerId="LiveId" clId="{4FA2282B-9886-494A-8D9F-A0DEB6E1FBFF}" dt="2022-03-05T17:31:53.404" v="389" actId="478"/>
          <ac:spMkLst>
            <pc:docMk/>
            <pc:sldMk cId="1629791688" sldId="265"/>
            <ac:spMk id="73" creationId="{2456E68C-7DD7-463E-B13B-2F06B6DEBE70}"/>
          </ac:spMkLst>
        </pc:spChg>
        <pc:spChg chg="mod">
          <ac:chgData name="James Hawke" userId="efa214edddb19856" providerId="LiveId" clId="{4FA2282B-9886-494A-8D9F-A0DEB6E1FBFF}" dt="2022-03-05T17:32:22.900" v="397" actId="1582"/>
          <ac:spMkLst>
            <pc:docMk/>
            <pc:sldMk cId="1629791688" sldId="265"/>
            <ac:spMk id="99" creationId="{7C4359CF-246A-43EE-8302-9338F8A2692A}"/>
          </ac:spMkLst>
        </pc:spChg>
        <pc:grpChg chg="add del mod">
          <ac:chgData name="James Hawke" userId="efa214edddb19856" providerId="LiveId" clId="{4FA2282B-9886-494A-8D9F-A0DEB6E1FBFF}" dt="2022-03-05T17:31:53.404" v="389" actId="478"/>
          <ac:grpSpMkLst>
            <pc:docMk/>
            <pc:sldMk cId="1629791688" sldId="265"/>
            <ac:grpSpMk id="2" creationId="{02D51700-ACCC-4E66-B571-B4610F686197}"/>
          </ac:grpSpMkLst>
        </pc:grpChg>
        <pc:grpChg chg="add mod">
          <ac:chgData name="James Hawke" userId="efa214edddb19856" providerId="LiveId" clId="{4FA2282B-9886-494A-8D9F-A0DEB6E1FBFF}" dt="2022-03-05T17:32:11.474" v="396" actId="164"/>
          <ac:grpSpMkLst>
            <pc:docMk/>
            <pc:sldMk cId="1629791688" sldId="265"/>
            <ac:grpSpMk id="6" creationId="{F3D57AA1-2361-4001-AFAF-8D1DAE997763}"/>
          </ac:grpSpMkLst>
        </pc:grpChg>
        <pc:grpChg chg="mod">
          <ac:chgData name="James Hawke" userId="efa214edddb19856" providerId="LiveId" clId="{4FA2282B-9886-494A-8D9F-A0DEB6E1FBFF}" dt="2022-03-05T12:41:59.274" v="22" actId="1076"/>
          <ac:grpSpMkLst>
            <pc:docMk/>
            <pc:sldMk cId="1629791688" sldId="265"/>
            <ac:grpSpMk id="79" creationId="{1C3A6888-365F-44E4-9B53-EEBD4482FD69}"/>
          </ac:grpSpMkLst>
        </pc:grpChg>
        <pc:grpChg chg="mod topLvl">
          <ac:chgData name="James Hawke" userId="efa214edddb19856" providerId="LiveId" clId="{4FA2282B-9886-494A-8D9F-A0DEB6E1FBFF}" dt="2022-03-05T17:32:11.474" v="396" actId="164"/>
          <ac:grpSpMkLst>
            <pc:docMk/>
            <pc:sldMk cId="1629791688" sldId="265"/>
            <ac:grpSpMk id="98" creationId="{CC01733A-A4D7-4F52-BC0F-7332B6D6FC1D}"/>
          </ac:grpSpMkLst>
        </pc:grpChg>
        <pc:picChg chg="add mod modCrop">
          <ac:chgData name="James Hawke" userId="efa214edddb19856" providerId="LiveId" clId="{4FA2282B-9886-494A-8D9F-A0DEB6E1FBFF}" dt="2022-03-05T17:32:11.474" v="396" actId="164"/>
          <ac:picMkLst>
            <pc:docMk/>
            <pc:sldMk cId="1629791688" sldId="265"/>
            <ac:picMk id="5" creationId="{CE9AC9D6-FCC5-4A43-967D-BDE4FEB9DC34}"/>
          </ac:picMkLst>
        </pc:picChg>
        <pc:picChg chg="mod">
          <ac:chgData name="James Hawke" userId="efa214edddb19856" providerId="LiveId" clId="{4FA2282B-9886-494A-8D9F-A0DEB6E1FBFF}" dt="2022-03-05T17:30:55.613" v="380" actId="1582"/>
          <ac:picMkLst>
            <pc:docMk/>
            <pc:sldMk cId="1629791688" sldId="265"/>
            <ac:picMk id="105" creationId="{3C266EA5-DD82-425C-8022-1E4001FD9A3F}"/>
          </ac:picMkLst>
        </pc:picChg>
        <pc:picChg chg="mod">
          <ac:chgData name="James Hawke" userId="efa214edddb19856" providerId="LiveId" clId="{4FA2282B-9886-494A-8D9F-A0DEB6E1FBFF}" dt="2022-03-05T17:30:55.613" v="380" actId="1582"/>
          <ac:picMkLst>
            <pc:docMk/>
            <pc:sldMk cId="1629791688" sldId="265"/>
            <ac:picMk id="109" creationId="{F3A1B833-50A3-498E-90E3-4EF7C6FBE328}"/>
          </ac:picMkLst>
        </pc:picChg>
        <pc:picChg chg="mod">
          <ac:chgData name="James Hawke" userId="efa214edddb19856" providerId="LiveId" clId="{4FA2282B-9886-494A-8D9F-A0DEB6E1FBFF}" dt="2022-03-05T17:30:55.613" v="380" actId="1582"/>
          <ac:picMkLst>
            <pc:docMk/>
            <pc:sldMk cId="1629791688" sldId="265"/>
            <ac:picMk id="113" creationId="{5E72C222-F587-474B-AF20-A40970D6A52A}"/>
          </ac:picMkLst>
        </pc:picChg>
        <pc:cxnChg chg="mod">
          <ac:chgData name="James Hawke" userId="efa214edddb19856" providerId="LiveId" clId="{4FA2282B-9886-494A-8D9F-A0DEB6E1FBFF}" dt="2022-03-05T17:30:55.613" v="380" actId="1582"/>
          <ac:cxnSpMkLst>
            <pc:docMk/>
            <pc:sldMk cId="1629791688" sldId="265"/>
            <ac:cxnSpMk id="106" creationId="{B4DF94F7-35A3-4AB4-AD8B-3A6AD46AAA01}"/>
          </ac:cxnSpMkLst>
        </pc:cxnChg>
        <pc:cxnChg chg="mod">
          <ac:chgData name="James Hawke" userId="efa214edddb19856" providerId="LiveId" clId="{4FA2282B-9886-494A-8D9F-A0DEB6E1FBFF}" dt="2022-03-05T17:30:55.613" v="380" actId="1582"/>
          <ac:cxnSpMkLst>
            <pc:docMk/>
            <pc:sldMk cId="1629791688" sldId="265"/>
            <ac:cxnSpMk id="107" creationId="{BD1126EE-AD07-43B5-B568-E77FF2D6C322}"/>
          </ac:cxnSpMkLst>
        </pc:cxnChg>
        <pc:cxnChg chg="mod">
          <ac:chgData name="James Hawke" userId="efa214edddb19856" providerId="LiveId" clId="{4FA2282B-9886-494A-8D9F-A0DEB6E1FBFF}" dt="2022-03-05T17:30:55.613" v="380" actId="1582"/>
          <ac:cxnSpMkLst>
            <pc:docMk/>
            <pc:sldMk cId="1629791688" sldId="265"/>
            <ac:cxnSpMk id="110" creationId="{1532717E-204C-46AF-B7F2-17ADBAD2F823}"/>
          </ac:cxnSpMkLst>
        </pc:cxnChg>
        <pc:cxnChg chg="mod">
          <ac:chgData name="James Hawke" userId="efa214edddb19856" providerId="LiveId" clId="{4FA2282B-9886-494A-8D9F-A0DEB6E1FBFF}" dt="2022-03-05T17:30:55.613" v="380" actId="1582"/>
          <ac:cxnSpMkLst>
            <pc:docMk/>
            <pc:sldMk cId="1629791688" sldId="265"/>
            <ac:cxnSpMk id="111" creationId="{44E84DE5-BFFB-4793-B474-3A381F5F29A4}"/>
          </ac:cxnSpMkLst>
        </pc:cxnChg>
        <pc:cxnChg chg="mod">
          <ac:chgData name="James Hawke" userId="efa214edddb19856" providerId="LiveId" clId="{4FA2282B-9886-494A-8D9F-A0DEB6E1FBFF}" dt="2022-03-05T17:30:55.613" v="380" actId="1582"/>
          <ac:cxnSpMkLst>
            <pc:docMk/>
            <pc:sldMk cId="1629791688" sldId="265"/>
            <ac:cxnSpMk id="114" creationId="{5C87A5A2-A357-4869-92B7-444A647276B1}"/>
          </ac:cxnSpMkLst>
        </pc:cxnChg>
        <pc:cxnChg chg="mod">
          <ac:chgData name="James Hawke" userId="efa214edddb19856" providerId="LiveId" clId="{4FA2282B-9886-494A-8D9F-A0DEB6E1FBFF}" dt="2022-03-05T17:30:55.613" v="380" actId="1582"/>
          <ac:cxnSpMkLst>
            <pc:docMk/>
            <pc:sldMk cId="1629791688" sldId="265"/>
            <ac:cxnSpMk id="115" creationId="{C98EEDB3-EC5B-445E-B75C-E095D1C0FB7A}"/>
          </ac:cxnSpMkLst>
        </pc:cxnChg>
      </pc:sldChg>
      <pc:sldChg chg="addSp delSp modSp mod">
        <pc:chgData name="James Hawke" userId="efa214edddb19856" providerId="LiveId" clId="{4FA2282B-9886-494A-8D9F-A0DEB6E1FBFF}" dt="2022-03-15T14:52:35.781" v="495" actId="1076"/>
        <pc:sldMkLst>
          <pc:docMk/>
          <pc:sldMk cId="2559490768" sldId="266"/>
        </pc:sldMkLst>
        <pc:spChg chg="mod">
          <ac:chgData name="James Hawke" userId="efa214edddb19856" providerId="LiveId" clId="{4FA2282B-9886-494A-8D9F-A0DEB6E1FBFF}" dt="2022-03-15T14:52:31.772" v="493" actId="164"/>
          <ac:spMkLst>
            <pc:docMk/>
            <pc:sldMk cId="2559490768" sldId="266"/>
            <ac:spMk id="6" creationId="{326AA4D2-D062-4B37-9259-B70660C3B939}"/>
          </ac:spMkLst>
        </pc:spChg>
        <pc:spChg chg="mod">
          <ac:chgData name="James Hawke" userId="efa214edddb19856" providerId="LiveId" clId="{4FA2282B-9886-494A-8D9F-A0DEB6E1FBFF}" dt="2022-03-15T14:52:31.772" v="493" actId="164"/>
          <ac:spMkLst>
            <pc:docMk/>
            <pc:sldMk cId="2559490768" sldId="266"/>
            <ac:spMk id="10" creationId="{07674EF0-C61D-4559-85EA-E3AEC949F63A}"/>
          </ac:spMkLst>
        </pc:spChg>
        <pc:spChg chg="mod">
          <ac:chgData name="James Hawke" userId="efa214edddb19856" providerId="LiveId" clId="{4FA2282B-9886-494A-8D9F-A0DEB6E1FBFF}" dt="2022-03-15T14:52:09.719" v="489" actId="164"/>
          <ac:spMkLst>
            <pc:docMk/>
            <pc:sldMk cId="2559490768" sldId="266"/>
            <ac:spMk id="13" creationId="{D5BFCFEC-C064-4BF1-B94B-9843778C8E4C}"/>
          </ac:spMkLst>
        </pc:spChg>
        <pc:spChg chg="mod">
          <ac:chgData name="James Hawke" userId="efa214edddb19856" providerId="LiveId" clId="{4FA2282B-9886-494A-8D9F-A0DEB6E1FBFF}" dt="2022-03-15T14:52:17.301" v="491" actId="164"/>
          <ac:spMkLst>
            <pc:docMk/>
            <pc:sldMk cId="2559490768" sldId="266"/>
            <ac:spMk id="15" creationId="{E704B124-3F75-4475-826B-830660673237}"/>
          </ac:spMkLst>
        </pc:spChg>
        <pc:spChg chg="mod">
          <ac:chgData name="James Hawke" userId="efa214edddb19856" providerId="LiveId" clId="{4FA2282B-9886-494A-8D9F-A0DEB6E1FBFF}" dt="2022-03-15T14:52:13.492" v="490" actId="164"/>
          <ac:spMkLst>
            <pc:docMk/>
            <pc:sldMk cId="2559490768" sldId="266"/>
            <ac:spMk id="17" creationId="{3673F2BC-156D-4797-A27A-6A0629B7C1FB}"/>
          </ac:spMkLst>
        </pc:spChg>
        <pc:grpChg chg="add mod">
          <ac:chgData name="James Hawke" userId="efa214edddb19856" providerId="LiveId" clId="{4FA2282B-9886-494A-8D9F-A0DEB6E1FBFF}" dt="2022-03-15T14:52:09.719" v="489" actId="164"/>
          <ac:grpSpMkLst>
            <pc:docMk/>
            <pc:sldMk cId="2559490768" sldId="266"/>
            <ac:grpSpMk id="2" creationId="{22A9240F-AD82-41B7-98F4-6DDFCC48E86E}"/>
          </ac:grpSpMkLst>
        </pc:grpChg>
        <pc:grpChg chg="add mod">
          <ac:chgData name="James Hawke" userId="efa214edddb19856" providerId="LiveId" clId="{4FA2282B-9886-494A-8D9F-A0DEB6E1FBFF}" dt="2022-03-15T14:52:13.492" v="490" actId="164"/>
          <ac:grpSpMkLst>
            <pc:docMk/>
            <pc:sldMk cId="2559490768" sldId="266"/>
            <ac:grpSpMk id="3" creationId="{70B6FB8D-B2C1-412B-B05F-0F85EAD54EE0}"/>
          </ac:grpSpMkLst>
        </pc:grpChg>
        <pc:grpChg chg="add mod">
          <ac:chgData name="James Hawke" userId="efa214edddb19856" providerId="LiveId" clId="{4FA2282B-9886-494A-8D9F-A0DEB6E1FBFF}" dt="2022-03-15T14:52:17.301" v="491" actId="164"/>
          <ac:grpSpMkLst>
            <pc:docMk/>
            <pc:sldMk cId="2559490768" sldId="266"/>
            <ac:grpSpMk id="4" creationId="{A70DC2E2-37DA-42F7-923B-D3EC37BA976C}"/>
          </ac:grpSpMkLst>
        </pc:grpChg>
        <pc:grpChg chg="add mod">
          <ac:chgData name="James Hawke" userId="efa214edddb19856" providerId="LiveId" clId="{4FA2282B-9886-494A-8D9F-A0DEB6E1FBFF}" dt="2022-03-15T14:52:35.781" v="495" actId="1076"/>
          <ac:grpSpMkLst>
            <pc:docMk/>
            <pc:sldMk cId="2559490768" sldId="266"/>
            <ac:grpSpMk id="7" creationId="{DF88E0D0-E243-452C-84F9-A6D6F3A5583E}"/>
          </ac:grpSpMkLst>
        </pc:grpChg>
        <pc:picChg chg="del">
          <ac:chgData name="James Hawke" userId="efa214edddb19856" providerId="LiveId" clId="{4FA2282B-9886-494A-8D9F-A0DEB6E1FBFF}" dt="2022-03-15T14:52:28.498" v="492" actId="27803"/>
          <ac:picMkLst>
            <pc:docMk/>
            <pc:sldMk cId="2559490768" sldId="266"/>
            <ac:picMk id="5" creationId="{326AA4D2-D062-4B37-9259-B70660C3B939}"/>
          </ac:picMkLst>
        </pc:picChg>
        <pc:picChg chg="mod">
          <ac:chgData name="James Hawke" userId="efa214edddb19856" providerId="LiveId" clId="{4FA2282B-9886-494A-8D9F-A0DEB6E1FBFF}" dt="2022-03-15T14:52:09.719" v="489" actId="164"/>
          <ac:picMkLst>
            <pc:docMk/>
            <pc:sldMk cId="2559490768" sldId="266"/>
            <ac:picMk id="12" creationId="{94EF329E-3DEB-4410-A57C-DD777978314D}"/>
          </ac:picMkLst>
        </pc:picChg>
        <pc:picChg chg="mod">
          <ac:chgData name="James Hawke" userId="efa214edddb19856" providerId="LiveId" clId="{4FA2282B-9886-494A-8D9F-A0DEB6E1FBFF}" dt="2022-03-15T14:52:17.301" v="491" actId="164"/>
          <ac:picMkLst>
            <pc:docMk/>
            <pc:sldMk cId="2559490768" sldId="266"/>
            <ac:picMk id="14" creationId="{10278DE4-D57C-4EDC-BD65-C47DE91A97AD}"/>
          </ac:picMkLst>
        </pc:picChg>
        <pc:picChg chg="mod">
          <ac:chgData name="James Hawke" userId="efa214edddb19856" providerId="LiveId" clId="{4FA2282B-9886-494A-8D9F-A0DEB6E1FBFF}" dt="2022-03-15T14:52:13.492" v="490" actId="164"/>
          <ac:picMkLst>
            <pc:docMk/>
            <pc:sldMk cId="2559490768" sldId="266"/>
            <ac:picMk id="16" creationId="{4434BF16-DE13-4CD3-9F3A-B16A640ABFC0}"/>
          </ac:picMkLst>
        </pc:picChg>
      </pc:sldChg>
      <pc:sldChg chg="addSp delSp modSp new mod">
        <pc:chgData name="James Hawke" userId="efa214edddb19856" providerId="LiveId" clId="{4FA2282B-9886-494A-8D9F-A0DEB6E1FBFF}" dt="2022-03-15T11:11:22.589" v="488" actId="1076"/>
        <pc:sldMkLst>
          <pc:docMk/>
          <pc:sldMk cId="2722795383" sldId="267"/>
        </pc:sldMkLst>
        <pc:spChg chg="del">
          <ac:chgData name="James Hawke" userId="efa214edddb19856" providerId="LiveId" clId="{4FA2282B-9886-494A-8D9F-A0DEB6E1FBFF}" dt="2022-03-05T14:22:43.420" v="34" actId="478"/>
          <ac:spMkLst>
            <pc:docMk/>
            <pc:sldMk cId="2722795383" sldId="267"/>
            <ac:spMk id="2" creationId="{7764A54A-BFFF-434F-B2CB-CF5BFEE817B8}"/>
          </ac:spMkLst>
        </pc:spChg>
        <pc:spChg chg="del">
          <ac:chgData name="James Hawke" userId="efa214edddb19856" providerId="LiveId" clId="{4FA2282B-9886-494A-8D9F-A0DEB6E1FBFF}" dt="2022-03-05T14:22:43.420" v="34" actId="478"/>
          <ac:spMkLst>
            <pc:docMk/>
            <pc:sldMk cId="2722795383" sldId="267"/>
            <ac:spMk id="3" creationId="{FE1052A4-84DB-4729-9EDA-962088085D3C}"/>
          </ac:spMkLst>
        </pc:spChg>
        <pc:spChg chg="add mod">
          <ac:chgData name="James Hawke" userId="efa214edddb19856" providerId="LiveId" clId="{4FA2282B-9886-494A-8D9F-A0DEB6E1FBFF}" dt="2022-03-15T11:11:16.088" v="485" actId="164"/>
          <ac:spMkLst>
            <pc:docMk/>
            <pc:sldMk cId="2722795383" sldId="267"/>
            <ac:spMk id="5" creationId="{A58763C1-5EB5-46BE-8D37-2EAF46BDF83D}"/>
          </ac:spMkLst>
        </pc:spChg>
        <pc:spChg chg="add del mod">
          <ac:chgData name="James Hawke" userId="efa214edddb19856" providerId="LiveId" clId="{4FA2282B-9886-494A-8D9F-A0DEB6E1FBFF}" dt="2022-03-05T14:23:10.482" v="61" actId="478"/>
          <ac:spMkLst>
            <pc:docMk/>
            <pc:sldMk cId="2722795383" sldId="267"/>
            <ac:spMk id="7" creationId="{A856A254-6B29-42B3-93A8-4D69CB3CE403}"/>
          </ac:spMkLst>
        </pc:spChg>
        <pc:spChg chg="add del mod">
          <ac:chgData name="James Hawke" userId="efa214edddb19856" providerId="LiveId" clId="{4FA2282B-9886-494A-8D9F-A0DEB6E1FBFF}" dt="2022-03-05T14:25:03.714" v="109" actId="478"/>
          <ac:spMkLst>
            <pc:docMk/>
            <pc:sldMk cId="2722795383" sldId="267"/>
            <ac:spMk id="9" creationId="{E0003746-1548-4C04-B5ED-C94A153C84A5}"/>
          </ac:spMkLst>
        </pc:spChg>
        <pc:spChg chg="add del mod">
          <ac:chgData name="James Hawke" userId="efa214edddb19856" providerId="LiveId" clId="{4FA2282B-9886-494A-8D9F-A0DEB6E1FBFF}" dt="2022-03-05T14:23:10.482" v="61" actId="478"/>
          <ac:spMkLst>
            <pc:docMk/>
            <pc:sldMk cId="2722795383" sldId="267"/>
            <ac:spMk id="11" creationId="{8EF6B343-4D65-44BE-B743-9F89236CB1A4}"/>
          </ac:spMkLst>
        </pc:spChg>
        <pc:spChg chg="add del mod">
          <ac:chgData name="James Hawke" userId="efa214edddb19856" providerId="LiveId" clId="{4FA2282B-9886-494A-8D9F-A0DEB6E1FBFF}" dt="2022-03-05T14:22:52.506" v="37" actId="478"/>
          <ac:spMkLst>
            <pc:docMk/>
            <pc:sldMk cId="2722795383" sldId="267"/>
            <ac:spMk id="13" creationId="{9D16F2C5-2536-4048-96B5-CF969A04EFAE}"/>
          </ac:spMkLst>
        </pc:spChg>
        <pc:spChg chg="add mod">
          <ac:chgData name="James Hawke" userId="efa214edddb19856" providerId="LiveId" clId="{4FA2282B-9886-494A-8D9F-A0DEB6E1FBFF}" dt="2022-03-05T14:25:56.298" v="123" actId="164"/>
          <ac:spMkLst>
            <pc:docMk/>
            <pc:sldMk cId="2722795383" sldId="267"/>
            <ac:spMk id="14" creationId="{3CE55443-21F6-4BAB-BFE7-0E0EC77E376D}"/>
          </ac:spMkLst>
        </pc:spChg>
        <pc:spChg chg="add del mod">
          <ac:chgData name="James Hawke" userId="efa214edddb19856" providerId="LiveId" clId="{4FA2282B-9886-494A-8D9F-A0DEB6E1FBFF}" dt="2022-03-05T14:25:02.058" v="108" actId="478"/>
          <ac:spMkLst>
            <pc:docMk/>
            <pc:sldMk cId="2722795383" sldId="267"/>
            <ac:spMk id="15" creationId="{4AF8E634-3014-47D4-8478-B1F905ACCC51}"/>
          </ac:spMkLst>
        </pc:spChg>
        <pc:spChg chg="mod">
          <ac:chgData name="James Hawke" userId="efa214edddb19856" providerId="LiveId" clId="{4FA2282B-9886-494A-8D9F-A0DEB6E1FBFF}" dt="2022-03-15T11:04:37.992" v="484" actId="1582"/>
          <ac:spMkLst>
            <pc:docMk/>
            <pc:sldMk cId="2722795383" sldId="267"/>
            <ac:spMk id="18" creationId="{0F4F3AA1-5214-460D-BBA6-94773BA13836}"/>
          </ac:spMkLst>
        </pc:spChg>
        <pc:spChg chg="add del mod">
          <ac:chgData name="James Hawke" userId="efa214edddb19856" providerId="LiveId" clId="{4FA2282B-9886-494A-8D9F-A0DEB6E1FBFF}" dt="2022-03-05T14:25:11.876" v="117"/>
          <ac:spMkLst>
            <pc:docMk/>
            <pc:sldMk cId="2722795383" sldId="267"/>
            <ac:spMk id="30" creationId="{CAC712F1-1BA4-4485-BAA2-6F7A6071AFF1}"/>
          </ac:spMkLst>
        </pc:spChg>
        <pc:spChg chg="add del mod">
          <ac:chgData name="James Hawke" userId="efa214edddb19856" providerId="LiveId" clId="{4FA2282B-9886-494A-8D9F-A0DEB6E1FBFF}" dt="2022-03-05T14:25:10.869" v="115"/>
          <ac:spMkLst>
            <pc:docMk/>
            <pc:sldMk cId="2722795383" sldId="267"/>
            <ac:spMk id="31" creationId="{7E65E342-646F-4B65-8294-CEA8DF5CD984}"/>
          </ac:spMkLst>
        </pc:spChg>
        <pc:spChg chg="add mod">
          <ac:chgData name="James Hawke" userId="efa214edddb19856" providerId="LiveId" clId="{4FA2282B-9886-494A-8D9F-A0DEB6E1FBFF}" dt="2022-03-05T14:25:35.486" v="122" actId="1582"/>
          <ac:spMkLst>
            <pc:docMk/>
            <pc:sldMk cId="2722795383" sldId="267"/>
            <ac:spMk id="32" creationId="{11FF9F59-E9F9-4549-80BB-BD71816379FE}"/>
          </ac:spMkLst>
        </pc:spChg>
        <pc:grpChg chg="add mod">
          <ac:chgData name="James Hawke" userId="efa214edddb19856" providerId="LiveId" clId="{4FA2282B-9886-494A-8D9F-A0DEB6E1FBFF}" dt="2022-03-15T11:11:21.933" v="487" actId="1076"/>
          <ac:grpSpMkLst>
            <pc:docMk/>
            <pc:sldMk cId="2722795383" sldId="267"/>
            <ac:grpSpMk id="2" creationId="{27BAD496-2525-4828-A640-55538266C060}"/>
          </ac:grpSpMkLst>
        </pc:grpChg>
        <pc:grpChg chg="add mod">
          <ac:chgData name="James Hawke" userId="efa214edddb19856" providerId="LiveId" clId="{4FA2282B-9886-494A-8D9F-A0DEB6E1FBFF}" dt="2022-03-15T11:11:22.589" v="488" actId="1076"/>
          <ac:grpSpMkLst>
            <pc:docMk/>
            <pc:sldMk cId="2722795383" sldId="267"/>
            <ac:grpSpMk id="16" creationId="{595DC069-19A4-4E06-AE54-C9D41AA3ACE9}"/>
          </ac:grpSpMkLst>
        </pc:grpChg>
        <pc:grpChg chg="add mod">
          <ac:chgData name="James Hawke" userId="efa214edddb19856" providerId="LiveId" clId="{4FA2282B-9886-494A-8D9F-A0DEB6E1FBFF}" dt="2022-03-05T14:25:56.298" v="123" actId="164"/>
          <ac:grpSpMkLst>
            <pc:docMk/>
            <pc:sldMk cId="2722795383" sldId="267"/>
            <ac:grpSpMk id="24" creationId="{6DA88319-8B1F-49D7-ACDF-CAA898A2FD12}"/>
          </ac:grpSpMkLst>
        </pc:grpChg>
        <pc:grpChg chg="mod">
          <ac:chgData name="James Hawke" userId="efa214edddb19856" providerId="LiveId" clId="{4FA2282B-9886-494A-8D9F-A0DEB6E1FBFF}" dt="2022-03-15T11:04:13.390" v="480"/>
          <ac:grpSpMkLst>
            <pc:docMk/>
            <pc:sldMk cId="2722795383" sldId="267"/>
            <ac:grpSpMk id="25" creationId="{514EEC25-CBC3-4E65-A2B5-0B83A7F2E13B}"/>
          </ac:grpSpMkLst>
        </pc:grpChg>
        <pc:grpChg chg="add del mod">
          <ac:chgData name="James Hawke" userId="efa214edddb19856" providerId="LiveId" clId="{4FA2282B-9886-494A-8D9F-A0DEB6E1FBFF}" dt="2022-03-05T14:24:56.762" v="107" actId="478"/>
          <ac:grpSpMkLst>
            <pc:docMk/>
            <pc:sldMk cId="2722795383" sldId="267"/>
            <ac:grpSpMk id="25" creationId="{EDB57E05-AAD0-46F9-A3E8-2E83445F0833}"/>
          </ac:grpSpMkLst>
        </pc:grpChg>
        <pc:grpChg chg="add mod">
          <ac:chgData name="James Hawke" userId="efa214edddb19856" providerId="LiveId" clId="{4FA2282B-9886-494A-8D9F-A0DEB6E1FBFF}" dt="2022-03-05T14:25:28.082" v="121" actId="1076"/>
          <ac:grpSpMkLst>
            <pc:docMk/>
            <pc:sldMk cId="2722795383" sldId="267"/>
            <ac:grpSpMk id="35" creationId="{93633077-6EA7-4B52-A84A-6BCD0D313014}"/>
          </ac:grpSpMkLst>
        </pc:grpChg>
        <pc:grpChg chg="add mod">
          <ac:chgData name="James Hawke" userId="efa214edddb19856" providerId="LiveId" clId="{4FA2282B-9886-494A-8D9F-A0DEB6E1FBFF}" dt="2022-03-05T14:25:56.298" v="123" actId="164"/>
          <ac:grpSpMkLst>
            <pc:docMk/>
            <pc:sldMk cId="2722795383" sldId="267"/>
            <ac:grpSpMk id="36" creationId="{3AD1D339-2BFA-46AA-A4FB-7B81BC41E749}"/>
          </ac:grpSpMkLst>
        </pc:grpChg>
        <pc:picChg chg="add del mod">
          <ac:chgData name="James Hawke" userId="efa214edddb19856" providerId="LiveId" clId="{4FA2282B-9886-494A-8D9F-A0DEB6E1FBFF}" dt="2022-03-05T14:22:49.479" v="36" actId="478"/>
          <ac:picMkLst>
            <pc:docMk/>
            <pc:sldMk cId="2722795383" sldId="267"/>
            <ac:picMk id="4" creationId="{40034741-74BD-4B5D-8C92-17D1EEA517DF}"/>
          </ac:picMkLst>
        </pc:picChg>
        <pc:picChg chg="add del mod">
          <ac:chgData name="James Hawke" userId="efa214edddb19856" providerId="LiveId" clId="{4FA2282B-9886-494A-8D9F-A0DEB6E1FBFF}" dt="2022-03-05T14:22:53.066" v="38" actId="478"/>
          <ac:picMkLst>
            <pc:docMk/>
            <pc:sldMk cId="2722795383" sldId="267"/>
            <ac:picMk id="6" creationId="{F3CF4D6E-4E19-4161-AE0A-7636B4DDB48C}"/>
          </ac:picMkLst>
        </pc:picChg>
        <pc:picChg chg="add del mod">
          <ac:chgData name="James Hawke" userId="efa214edddb19856" providerId="LiveId" clId="{4FA2282B-9886-494A-8D9F-A0DEB6E1FBFF}" dt="2022-03-05T14:22:54.161" v="40" actId="478"/>
          <ac:picMkLst>
            <pc:docMk/>
            <pc:sldMk cId="2722795383" sldId="267"/>
            <ac:picMk id="8" creationId="{BAC39641-0AFB-4781-A2A3-013F48D50914}"/>
          </ac:picMkLst>
        </pc:picChg>
        <pc:picChg chg="add del mod">
          <ac:chgData name="James Hawke" userId="efa214edddb19856" providerId="LiveId" clId="{4FA2282B-9886-494A-8D9F-A0DEB6E1FBFF}" dt="2022-03-05T14:22:53.563" v="39" actId="478"/>
          <ac:picMkLst>
            <pc:docMk/>
            <pc:sldMk cId="2722795383" sldId="267"/>
            <ac:picMk id="10" creationId="{ED1D3C6C-7FB6-4A8A-A54F-6C0697ADB424}"/>
          </ac:picMkLst>
        </pc:picChg>
        <pc:picChg chg="add mod">
          <ac:chgData name="James Hawke" userId="efa214edddb19856" providerId="LiveId" clId="{4FA2282B-9886-494A-8D9F-A0DEB6E1FBFF}" dt="2022-03-15T11:11:16.088" v="485" actId="164"/>
          <ac:picMkLst>
            <pc:docMk/>
            <pc:sldMk cId="2722795383" sldId="267"/>
            <ac:picMk id="17" creationId="{D706C656-46E4-480B-98F2-B38A0DFED3AF}"/>
          </ac:picMkLst>
        </pc:picChg>
        <pc:picChg chg="add del mod">
          <ac:chgData name="James Hawke" userId="efa214edddb19856" providerId="LiveId" clId="{4FA2282B-9886-494A-8D9F-A0DEB6E1FBFF}" dt="2022-03-05T14:24:00.667" v="88" actId="478"/>
          <ac:picMkLst>
            <pc:docMk/>
            <pc:sldMk cId="2722795383" sldId="267"/>
            <ac:picMk id="18" creationId="{5F10D00B-13A4-41B1-91AF-5D4898C11C97}"/>
          </ac:picMkLst>
        </pc:picChg>
        <pc:picChg chg="add mod">
          <ac:chgData name="James Hawke" userId="efa214edddb19856" providerId="LiveId" clId="{4FA2282B-9886-494A-8D9F-A0DEB6E1FBFF}" dt="2022-03-15T11:11:16.088" v="485" actId="164"/>
          <ac:picMkLst>
            <pc:docMk/>
            <pc:sldMk cId="2722795383" sldId="267"/>
            <ac:picMk id="19" creationId="{E17817E3-7849-49F8-B0F4-D8DDCF6069F3}"/>
          </ac:picMkLst>
        </pc:picChg>
        <pc:picChg chg="add mod">
          <ac:chgData name="James Hawke" userId="efa214edddb19856" providerId="LiveId" clId="{4FA2282B-9886-494A-8D9F-A0DEB6E1FBFF}" dt="2022-03-05T14:24:37.313" v="104" actId="164"/>
          <ac:picMkLst>
            <pc:docMk/>
            <pc:sldMk cId="2722795383" sldId="267"/>
            <ac:picMk id="20" creationId="{F1CD8015-F00D-4592-B6C9-F40EF6671F56}"/>
          </ac:picMkLst>
        </pc:picChg>
        <pc:picChg chg="add mod">
          <ac:chgData name="James Hawke" userId="efa214edddb19856" providerId="LiveId" clId="{4FA2282B-9886-494A-8D9F-A0DEB6E1FBFF}" dt="2022-03-05T14:24:37.313" v="104" actId="164"/>
          <ac:picMkLst>
            <pc:docMk/>
            <pc:sldMk cId="2722795383" sldId="267"/>
            <ac:picMk id="21" creationId="{87F85A84-73E7-44B6-87D6-5B0DE063B612}"/>
          </ac:picMkLst>
        </pc:picChg>
        <pc:picChg chg="add mod">
          <ac:chgData name="James Hawke" userId="efa214edddb19856" providerId="LiveId" clId="{4FA2282B-9886-494A-8D9F-A0DEB6E1FBFF}" dt="2022-03-05T14:24:37.313" v="104" actId="164"/>
          <ac:picMkLst>
            <pc:docMk/>
            <pc:sldMk cId="2722795383" sldId="267"/>
            <ac:picMk id="22" creationId="{C00BD2CC-E61B-48A6-B150-9F0DDD5AA242}"/>
          </ac:picMkLst>
        </pc:picChg>
        <pc:picChg chg="add mod">
          <ac:chgData name="James Hawke" userId="efa214edddb19856" providerId="LiveId" clId="{4FA2282B-9886-494A-8D9F-A0DEB6E1FBFF}" dt="2022-03-05T14:24:37.313" v="104" actId="164"/>
          <ac:picMkLst>
            <pc:docMk/>
            <pc:sldMk cId="2722795383" sldId="267"/>
            <ac:picMk id="23" creationId="{0994F089-90E9-4394-9B3E-4D1ACD3C9039}"/>
          </ac:picMkLst>
        </pc:picChg>
        <pc:picChg chg="mod">
          <ac:chgData name="James Hawke" userId="efa214edddb19856" providerId="LiveId" clId="{4FA2282B-9886-494A-8D9F-A0DEB6E1FBFF}" dt="2022-03-05T14:24:51.134" v="105"/>
          <ac:picMkLst>
            <pc:docMk/>
            <pc:sldMk cId="2722795383" sldId="267"/>
            <ac:picMk id="26" creationId="{117E9625-3FEA-43C6-80F6-B9B0566A4D0D}"/>
          </ac:picMkLst>
        </pc:picChg>
        <pc:picChg chg="mod">
          <ac:chgData name="James Hawke" userId="efa214edddb19856" providerId="LiveId" clId="{4FA2282B-9886-494A-8D9F-A0DEB6E1FBFF}" dt="2022-03-15T11:04:31.967" v="483" actId="1582"/>
          <ac:picMkLst>
            <pc:docMk/>
            <pc:sldMk cId="2722795383" sldId="267"/>
            <ac:picMk id="26" creationId="{62143377-9B6C-429F-BB07-DCF476A78064}"/>
          </ac:picMkLst>
        </pc:picChg>
        <pc:picChg chg="mod">
          <ac:chgData name="James Hawke" userId="efa214edddb19856" providerId="LiveId" clId="{4FA2282B-9886-494A-8D9F-A0DEB6E1FBFF}" dt="2022-03-15T11:04:31.967" v="483" actId="1582"/>
          <ac:picMkLst>
            <pc:docMk/>
            <pc:sldMk cId="2722795383" sldId="267"/>
            <ac:picMk id="27" creationId="{B244B729-09E6-46CE-BCBA-1DE1AECDE5E6}"/>
          </ac:picMkLst>
        </pc:picChg>
        <pc:picChg chg="mod">
          <ac:chgData name="James Hawke" userId="efa214edddb19856" providerId="LiveId" clId="{4FA2282B-9886-494A-8D9F-A0DEB6E1FBFF}" dt="2022-03-05T14:24:51.134" v="105"/>
          <ac:picMkLst>
            <pc:docMk/>
            <pc:sldMk cId="2722795383" sldId="267"/>
            <ac:picMk id="27" creationId="{FDBDFBC0-9DBC-469C-8D05-5463B0BCB966}"/>
          </ac:picMkLst>
        </pc:picChg>
        <pc:picChg chg="mod">
          <ac:chgData name="James Hawke" userId="efa214edddb19856" providerId="LiveId" clId="{4FA2282B-9886-494A-8D9F-A0DEB6E1FBFF}" dt="2022-03-05T14:24:51.134" v="105"/>
          <ac:picMkLst>
            <pc:docMk/>
            <pc:sldMk cId="2722795383" sldId="267"/>
            <ac:picMk id="28" creationId="{1C0E829A-3546-458E-95C3-AEE2615F0D3A}"/>
          </ac:picMkLst>
        </pc:picChg>
        <pc:picChg chg="mod">
          <ac:chgData name="James Hawke" userId="efa214edddb19856" providerId="LiveId" clId="{4FA2282B-9886-494A-8D9F-A0DEB6E1FBFF}" dt="2022-03-15T11:04:31.967" v="483" actId="1582"/>
          <ac:picMkLst>
            <pc:docMk/>
            <pc:sldMk cId="2722795383" sldId="267"/>
            <ac:picMk id="28" creationId="{29EB47C6-0533-409D-9F36-BD7C1F0919CF}"/>
          </ac:picMkLst>
        </pc:picChg>
        <pc:picChg chg="mod">
          <ac:chgData name="James Hawke" userId="efa214edddb19856" providerId="LiveId" clId="{4FA2282B-9886-494A-8D9F-A0DEB6E1FBFF}" dt="2022-03-15T11:04:31.967" v="483" actId="1582"/>
          <ac:picMkLst>
            <pc:docMk/>
            <pc:sldMk cId="2722795383" sldId="267"/>
            <ac:picMk id="29" creationId="{3DFE1662-E75A-4716-99D4-D1ED00C48FF6}"/>
          </ac:picMkLst>
        </pc:picChg>
        <pc:picChg chg="mod">
          <ac:chgData name="James Hawke" userId="efa214edddb19856" providerId="LiveId" clId="{4FA2282B-9886-494A-8D9F-A0DEB6E1FBFF}" dt="2022-03-05T14:24:51.134" v="105"/>
          <ac:picMkLst>
            <pc:docMk/>
            <pc:sldMk cId="2722795383" sldId="267"/>
            <ac:picMk id="29" creationId="{7CBC4889-95A6-4863-A219-DB3006321F40}"/>
          </ac:picMkLst>
        </pc:picChg>
        <pc:picChg chg="add mod">
          <ac:chgData name="James Hawke" userId="efa214edddb19856" providerId="LiveId" clId="{4FA2282B-9886-494A-8D9F-A0DEB6E1FBFF}" dt="2022-03-05T14:25:26.887" v="120" actId="164"/>
          <ac:picMkLst>
            <pc:docMk/>
            <pc:sldMk cId="2722795383" sldId="267"/>
            <ac:picMk id="33" creationId="{C9F627EC-ACFC-49BF-AAB1-947775037581}"/>
          </ac:picMkLst>
        </pc:picChg>
        <pc:picChg chg="add mod">
          <ac:chgData name="James Hawke" userId="efa214edddb19856" providerId="LiveId" clId="{4FA2282B-9886-494A-8D9F-A0DEB6E1FBFF}" dt="2022-03-05T14:25:26.887" v="120" actId="164"/>
          <ac:picMkLst>
            <pc:docMk/>
            <pc:sldMk cId="2722795383" sldId="267"/>
            <ac:picMk id="34" creationId="{10B321C1-9B2E-4081-A5E9-2ED74FB08E3D}"/>
          </ac:picMkLst>
        </pc:picChg>
      </pc:sldChg>
      <pc:sldChg chg="addSp delSp modSp new mod">
        <pc:chgData name="James Hawke" userId="efa214edddb19856" providerId="LiveId" clId="{4FA2282B-9886-494A-8D9F-A0DEB6E1FBFF}" dt="2022-03-05T15:20:22.933" v="306" actId="164"/>
        <pc:sldMkLst>
          <pc:docMk/>
          <pc:sldMk cId="4069249268" sldId="268"/>
        </pc:sldMkLst>
        <pc:spChg chg="del">
          <ac:chgData name="James Hawke" userId="efa214edddb19856" providerId="LiveId" clId="{4FA2282B-9886-494A-8D9F-A0DEB6E1FBFF}" dt="2022-03-05T15:13:10.062" v="222" actId="478"/>
          <ac:spMkLst>
            <pc:docMk/>
            <pc:sldMk cId="4069249268" sldId="268"/>
            <ac:spMk id="2" creationId="{775512FD-DD11-467C-9D82-2FAA0B5CCCE7}"/>
          </ac:spMkLst>
        </pc:spChg>
        <pc:spChg chg="del">
          <ac:chgData name="James Hawke" userId="efa214edddb19856" providerId="LiveId" clId="{4FA2282B-9886-494A-8D9F-A0DEB6E1FBFF}" dt="2022-03-05T15:13:10.062" v="222" actId="478"/>
          <ac:spMkLst>
            <pc:docMk/>
            <pc:sldMk cId="4069249268" sldId="268"/>
            <ac:spMk id="3" creationId="{FA5DB5BC-C253-40C3-BCA1-2ACCC65F1CA6}"/>
          </ac:spMkLst>
        </pc:spChg>
        <pc:spChg chg="add mod">
          <ac:chgData name="James Hawke" userId="efa214edddb19856" providerId="LiveId" clId="{4FA2282B-9886-494A-8D9F-A0DEB6E1FBFF}" dt="2022-03-05T15:20:08.851" v="303" actId="164"/>
          <ac:spMkLst>
            <pc:docMk/>
            <pc:sldMk cId="4069249268" sldId="268"/>
            <ac:spMk id="9" creationId="{A3D14E2F-D940-46EE-A780-65FCC5D0FE1A}"/>
          </ac:spMkLst>
        </pc:spChg>
        <pc:spChg chg="add mod">
          <ac:chgData name="James Hawke" userId="efa214edddb19856" providerId="LiveId" clId="{4FA2282B-9886-494A-8D9F-A0DEB6E1FBFF}" dt="2022-03-05T15:20:08.851" v="303" actId="164"/>
          <ac:spMkLst>
            <pc:docMk/>
            <pc:sldMk cId="4069249268" sldId="268"/>
            <ac:spMk id="12" creationId="{3E0F87CF-BC14-4468-A54B-4C1945F470BD}"/>
          </ac:spMkLst>
        </pc:spChg>
        <pc:spChg chg="add mod">
          <ac:chgData name="James Hawke" userId="efa214edddb19856" providerId="LiveId" clId="{4FA2282B-9886-494A-8D9F-A0DEB6E1FBFF}" dt="2022-03-05T15:20:22.933" v="306" actId="164"/>
          <ac:spMkLst>
            <pc:docMk/>
            <pc:sldMk cId="4069249268" sldId="268"/>
            <ac:spMk id="19" creationId="{9553E3A5-5535-4A38-9D0D-90658C65E115}"/>
          </ac:spMkLst>
        </pc:spChg>
        <pc:spChg chg="add del mod">
          <ac:chgData name="James Hawke" userId="efa214edddb19856" providerId="LiveId" clId="{4FA2282B-9886-494A-8D9F-A0DEB6E1FBFF}" dt="2022-03-05T15:20:13.877" v="305" actId="478"/>
          <ac:spMkLst>
            <pc:docMk/>
            <pc:sldMk cId="4069249268" sldId="268"/>
            <ac:spMk id="22" creationId="{AFA2ACF9-109B-4F3A-9C87-4BF8957EDD2D}"/>
          </ac:spMkLst>
        </pc:spChg>
        <pc:grpChg chg="add mod">
          <ac:chgData name="James Hawke" userId="efa214edddb19856" providerId="LiveId" clId="{4FA2282B-9886-494A-8D9F-A0DEB6E1FBFF}" dt="2022-03-05T15:20:08.851" v="303" actId="164"/>
          <ac:grpSpMkLst>
            <pc:docMk/>
            <pc:sldMk cId="4069249268" sldId="268"/>
            <ac:grpSpMk id="26" creationId="{CA731028-28B1-4FCF-AB62-154CC40B9C76}"/>
          </ac:grpSpMkLst>
        </pc:grpChg>
        <pc:grpChg chg="add mod">
          <ac:chgData name="James Hawke" userId="efa214edddb19856" providerId="LiveId" clId="{4FA2282B-9886-494A-8D9F-A0DEB6E1FBFF}" dt="2022-03-05T15:20:22.933" v="306" actId="164"/>
          <ac:grpSpMkLst>
            <pc:docMk/>
            <pc:sldMk cId="4069249268" sldId="268"/>
            <ac:grpSpMk id="27" creationId="{191735F7-9EED-4A3E-B616-A40F92B8B6D5}"/>
          </ac:grpSpMkLst>
        </pc:grpChg>
        <pc:picChg chg="add del mod">
          <ac:chgData name="James Hawke" userId="efa214edddb19856" providerId="LiveId" clId="{4FA2282B-9886-494A-8D9F-A0DEB6E1FBFF}" dt="2022-03-05T15:19:15.036" v="295" actId="478"/>
          <ac:picMkLst>
            <pc:docMk/>
            <pc:sldMk cId="4069249268" sldId="268"/>
            <ac:picMk id="4" creationId="{76E12CB0-0327-4512-AE6C-7EDE9D231206}"/>
          </ac:picMkLst>
        </pc:picChg>
        <pc:picChg chg="add mod ord">
          <ac:chgData name="James Hawke" userId="efa214edddb19856" providerId="LiveId" clId="{4FA2282B-9886-494A-8D9F-A0DEB6E1FBFF}" dt="2022-03-05T15:20:08.851" v="303" actId="164"/>
          <ac:picMkLst>
            <pc:docMk/>
            <pc:sldMk cId="4069249268" sldId="268"/>
            <ac:picMk id="6" creationId="{F250818D-4B04-4B4E-ADBE-F60D875745F2}"/>
          </ac:picMkLst>
        </pc:picChg>
        <pc:picChg chg="add mod">
          <ac:chgData name="James Hawke" userId="efa214edddb19856" providerId="LiveId" clId="{4FA2282B-9886-494A-8D9F-A0DEB6E1FBFF}" dt="2022-03-05T15:20:08.851" v="303" actId="164"/>
          <ac:picMkLst>
            <pc:docMk/>
            <pc:sldMk cId="4069249268" sldId="268"/>
            <ac:picMk id="8" creationId="{0BD9D6D4-D084-4006-865D-E354B1E2DBC2}"/>
          </ac:picMkLst>
        </pc:picChg>
        <pc:picChg chg="add mod">
          <ac:chgData name="James Hawke" userId="efa214edddb19856" providerId="LiveId" clId="{4FA2282B-9886-494A-8D9F-A0DEB6E1FBFF}" dt="2022-03-05T15:20:08.851" v="303" actId="164"/>
          <ac:picMkLst>
            <pc:docMk/>
            <pc:sldMk cId="4069249268" sldId="268"/>
            <ac:picMk id="10" creationId="{7F5A4273-B522-4E3D-BCD8-8D37563A8923}"/>
          </ac:picMkLst>
        </pc:picChg>
        <pc:picChg chg="add mod">
          <ac:chgData name="James Hawke" userId="efa214edddb19856" providerId="LiveId" clId="{4FA2282B-9886-494A-8D9F-A0DEB6E1FBFF}" dt="2022-03-05T15:20:08.851" v="303" actId="164"/>
          <ac:picMkLst>
            <pc:docMk/>
            <pc:sldMk cId="4069249268" sldId="268"/>
            <ac:picMk id="11" creationId="{86465F9B-D4E1-4663-9711-0ED3FA8D1C7D}"/>
          </ac:picMkLst>
        </pc:picChg>
        <pc:picChg chg="add mod">
          <ac:chgData name="James Hawke" userId="efa214edddb19856" providerId="LiveId" clId="{4FA2282B-9886-494A-8D9F-A0DEB6E1FBFF}" dt="2022-03-05T15:20:08.851" v="303" actId="164"/>
          <ac:picMkLst>
            <pc:docMk/>
            <pc:sldMk cId="4069249268" sldId="268"/>
            <ac:picMk id="13" creationId="{5BA413EE-9C69-476D-94EF-C65CFADF7740}"/>
          </ac:picMkLst>
        </pc:picChg>
        <pc:picChg chg="add del mod ord">
          <ac:chgData name="James Hawke" userId="efa214edddb19856" providerId="LiveId" clId="{4FA2282B-9886-494A-8D9F-A0DEB6E1FBFF}" dt="2022-03-05T15:18:45.455" v="285"/>
          <ac:picMkLst>
            <pc:docMk/>
            <pc:sldMk cId="4069249268" sldId="268"/>
            <ac:picMk id="14" creationId="{8118D125-4752-46F3-8EBC-B01CE9AA6631}"/>
          </ac:picMkLst>
        </pc:picChg>
        <pc:picChg chg="add mod">
          <ac:chgData name="James Hawke" userId="efa214edddb19856" providerId="LiveId" clId="{4FA2282B-9886-494A-8D9F-A0DEB6E1FBFF}" dt="2022-03-05T15:20:08.851" v="303" actId="164"/>
          <ac:picMkLst>
            <pc:docMk/>
            <pc:sldMk cId="4069249268" sldId="268"/>
            <ac:picMk id="15" creationId="{40FF36E4-0F00-41FA-99D5-55AEF8E738D8}"/>
          </ac:picMkLst>
        </pc:picChg>
        <pc:picChg chg="add mod">
          <ac:chgData name="James Hawke" userId="efa214edddb19856" providerId="LiveId" clId="{4FA2282B-9886-494A-8D9F-A0DEB6E1FBFF}" dt="2022-03-05T15:20:08.851" v="303" actId="164"/>
          <ac:picMkLst>
            <pc:docMk/>
            <pc:sldMk cId="4069249268" sldId="268"/>
            <ac:picMk id="16" creationId="{3896F89D-AFDF-492A-A975-11FD147D01E6}"/>
          </ac:picMkLst>
        </pc:picChg>
        <pc:picChg chg="add mod">
          <ac:chgData name="James Hawke" userId="efa214edddb19856" providerId="LiveId" clId="{4FA2282B-9886-494A-8D9F-A0DEB6E1FBFF}" dt="2022-03-05T15:20:22.933" v="306" actId="164"/>
          <ac:picMkLst>
            <pc:docMk/>
            <pc:sldMk cId="4069249268" sldId="268"/>
            <ac:picMk id="17" creationId="{91C7AB42-8B62-4092-A405-1D360061FCA0}"/>
          </ac:picMkLst>
        </pc:picChg>
        <pc:picChg chg="add mod">
          <ac:chgData name="James Hawke" userId="efa214edddb19856" providerId="LiveId" clId="{4FA2282B-9886-494A-8D9F-A0DEB6E1FBFF}" dt="2022-03-05T15:20:22.933" v="306" actId="164"/>
          <ac:picMkLst>
            <pc:docMk/>
            <pc:sldMk cId="4069249268" sldId="268"/>
            <ac:picMk id="18" creationId="{C5B5FA8E-8C24-4DE8-8384-0F3DA0B044D8}"/>
          </ac:picMkLst>
        </pc:picChg>
        <pc:picChg chg="add del mod">
          <ac:chgData name="James Hawke" userId="efa214edddb19856" providerId="LiveId" clId="{4FA2282B-9886-494A-8D9F-A0DEB6E1FBFF}" dt="2022-03-05T15:20:12.029" v="304" actId="478"/>
          <ac:picMkLst>
            <pc:docMk/>
            <pc:sldMk cId="4069249268" sldId="268"/>
            <ac:picMk id="20" creationId="{9EAEDA43-DC65-4F2E-BA41-B08D2EA37B20}"/>
          </ac:picMkLst>
        </pc:picChg>
        <pc:picChg chg="add del mod">
          <ac:chgData name="James Hawke" userId="efa214edddb19856" providerId="LiveId" clId="{4FA2282B-9886-494A-8D9F-A0DEB6E1FBFF}" dt="2022-03-05T15:20:12.029" v="304" actId="478"/>
          <ac:picMkLst>
            <pc:docMk/>
            <pc:sldMk cId="4069249268" sldId="268"/>
            <ac:picMk id="21" creationId="{069C00C6-A7E6-4681-BFE8-A33D692E22A2}"/>
          </ac:picMkLst>
        </pc:picChg>
        <pc:picChg chg="add mod">
          <ac:chgData name="James Hawke" userId="efa214edddb19856" providerId="LiveId" clId="{4FA2282B-9886-494A-8D9F-A0DEB6E1FBFF}" dt="2022-03-05T15:20:22.933" v="306" actId="164"/>
          <ac:picMkLst>
            <pc:docMk/>
            <pc:sldMk cId="4069249268" sldId="268"/>
            <ac:picMk id="23" creationId="{9E8DAEA7-63B6-4698-8832-BAB688CC73B7}"/>
          </ac:picMkLst>
        </pc:picChg>
        <pc:picChg chg="add mod">
          <ac:chgData name="James Hawke" userId="efa214edddb19856" providerId="LiveId" clId="{4FA2282B-9886-494A-8D9F-A0DEB6E1FBFF}" dt="2022-03-05T15:20:22.933" v="306" actId="164"/>
          <ac:picMkLst>
            <pc:docMk/>
            <pc:sldMk cId="4069249268" sldId="268"/>
            <ac:picMk id="24" creationId="{131135B2-5CBA-495A-A640-8E1364D6C31B}"/>
          </ac:picMkLst>
        </pc:picChg>
        <pc:picChg chg="add mod">
          <ac:chgData name="James Hawke" userId="efa214edddb19856" providerId="LiveId" clId="{4FA2282B-9886-494A-8D9F-A0DEB6E1FBFF}" dt="2022-03-05T15:20:22.933" v="306" actId="164"/>
          <ac:picMkLst>
            <pc:docMk/>
            <pc:sldMk cId="4069249268" sldId="268"/>
            <ac:picMk id="25" creationId="{8162E83B-1E13-47DA-8AE9-8C68B88EBD78}"/>
          </ac:picMkLst>
        </pc:picChg>
      </pc:sldChg>
      <pc:sldChg chg="addSp delSp modSp new mod">
        <pc:chgData name="James Hawke" userId="efa214edddb19856" providerId="LiveId" clId="{4FA2282B-9886-494A-8D9F-A0DEB6E1FBFF}" dt="2022-03-06T12:19:54.444" v="448" actId="1076"/>
        <pc:sldMkLst>
          <pc:docMk/>
          <pc:sldMk cId="1693495879" sldId="269"/>
        </pc:sldMkLst>
        <pc:spChg chg="del">
          <ac:chgData name="James Hawke" userId="efa214edddb19856" providerId="LiveId" clId="{4FA2282B-9886-494A-8D9F-A0DEB6E1FBFF}" dt="2022-03-05T17:25:29.851" v="336" actId="478"/>
          <ac:spMkLst>
            <pc:docMk/>
            <pc:sldMk cId="1693495879" sldId="269"/>
            <ac:spMk id="2" creationId="{58A61FFF-3078-454E-8A68-69F66113DE09}"/>
          </ac:spMkLst>
        </pc:spChg>
        <pc:spChg chg="del">
          <ac:chgData name="James Hawke" userId="efa214edddb19856" providerId="LiveId" clId="{4FA2282B-9886-494A-8D9F-A0DEB6E1FBFF}" dt="2022-03-05T17:25:29.851" v="336" actId="478"/>
          <ac:spMkLst>
            <pc:docMk/>
            <pc:sldMk cId="1693495879" sldId="269"/>
            <ac:spMk id="3" creationId="{A63C6A44-76A3-496A-93F7-482DE51C66AA}"/>
          </ac:spMkLst>
        </pc:spChg>
        <pc:spChg chg="add del mod">
          <ac:chgData name="James Hawke" userId="efa214edddb19856" providerId="LiveId" clId="{4FA2282B-9886-494A-8D9F-A0DEB6E1FBFF}" dt="2022-03-06T12:07:44.590" v="398" actId="478"/>
          <ac:spMkLst>
            <pc:docMk/>
            <pc:sldMk cId="1693495879" sldId="269"/>
            <ac:spMk id="4" creationId="{848DBBDB-5BE1-4CAE-BE31-7CFE28C13761}"/>
          </ac:spMkLst>
        </pc:spChg>
        <pc:spChg chg="mod">
          <ac:chgData name="James Hawke" userId="efa214edddb19856" providerId="LiveId" clId="{4FA2282B-9886-494A-8D9F-A0DEB6E1FBFF}" dt="2022-03-06T12:07:45.320" v="399"/>
          <ac:spMkLst>
            <pc:docMk/>
            <pc:sldMk cId="1693495879" sldId="269"/>
            <ac:spMk id="6" creationId="{50FDC169-782D-47FB-9113-9E1CD60953DF}"/>
          </ac:spMkLst>
        </pc:spChg>
        <pc:spChg chg="add mod ord">
          <ac:chgData name="James Hawke" userId="efa214edddb19856" providerId="LiveId" clId="{4FA2282B-9886-494A-8D9F-A0DEB6E1FBFF}" dt="2022-03-06T12:14:45.683" v="447" actId="164"/>
          <ac:spMkLst>
            <pc:docMk/>
            <pc:sldMk cId="1693495879" sldId="269"/>
            <ac:spMk id="10" creationId="{9F1B3392-E16D-49EB-9502-CB0D94C3E46F}"/>
          </ac:spMkLst>
        </pc:spChg>
        <pc:spChg chg="add mod ord">
          <ac:chgData name="James Hawke" userId="efa214edddb19856" providerId="LiveId" clId="{4FA2282B-9886-494A-8D9F-A0DEB6E1FBFF}" dt="2022-03-06T12:14:45.683" v="447" actId="164"/>
          <ac:spMkLst>
            <pc:docMk/>
            <pc:sldMk cId="1693495879" sldId="269"/>
            <ac:spMk id="11" creationId="{9D28C1C5-D1CC-46A1-A8DD-EA17C5F504FC}"/>
          </ac:spMkLst>
        </pc:spChg>
        <pc:grpChg chg="add mod ord">
          <ac:chgData name="James Hawke" userId="efa214edddb19856" providerId="LiveId" clId="{4FA2282B-9886-494A-8D9F-A0DEB6E1FBFF}" dt="2022-03-06T12:14:45.683" v="447" actId="164"/>
          <ac:grpSpMkLst>
            <pc:docMk/>
            <pc:sldMk cId="1693495879" sldId="269"/>
            <ac:grpSpMk id="3" creationId="{4FC3D850-79EC-4DBF-A6BD-6AA45EE1681F}"/>
          </ac:grpSpMkLst>
        </pc:grpChg>
        <pc:grpChg chg="add mod">
          <ac:chgData name="James Hawke" userId="efa214edddb19856" providerId="LiveId" clId="{4FA2282B-9886-494A-8D9F-A0DEB6E1FBFF}" dt="2022-03-06T12:19:54.444" v="448" actId="1076"/>
          <ac:grpSpMkLst>
            <pc:docMk/>
            <pc:sldMk cId="1693495879" sldId="269"/>
            <ac:grpSpMk id="14" creationId="{CD30399C-D81E-4703-90A3-E8E7FC15FEE0}"/>
          </ac:grpSpMkLst>
        </pc:grpChg>
        <pc:picChg chg="mod">
          <ac:chgData name="James Hawke" userId="efa214edddb19856" providerId="LiveId" clId="{4FA2282B-9886-494A-8D9F-A0DEB6E1FBFF}" dt="2022-03-06T12:07:45.320" v="399"/>
          <ac:picMkLst>
            <pc:docMk/>
            <pc:sldMk cId="1693495879" sldId="269"/>
            <ac:picMk id="5" creationId="{C1886F00-D2DF-470C-9380-D55545737EA0}"/>
          </ac:picMkLst>
        </pc:picChg>
        <pc:picChg chg="add del mod">
          <ac:chgData name="James Hawke" userId="efa214edddb19856" providerId="LiveId" clId="{4FA2282B-9886-494A-8D9F-A0DEB6E1FBFF}" dt="2022-03-06T12:09:39.530" v="407" actId="478"/>
          <ac:picMkLst>
            <pc:docMk/>
            <pc:sldMk cId="1693495879" sldId="269"/>
            <ac:picMk id="7" creationId="{7BF62624-AB51-4F47-B539-86F785D2C9C7}"/>
          </ac:picMkLst>
        </pc:picChg>
        <pc:picChg chg="add del mod">
          <ac:chgData name="James Hawke" userId="efa214edddb19856" providerId="LiveId" clId="{4FA2282B-9886-494A-8D9F-A0DEB6E1FBFF}" dt="2022-03-06T12:10:36.620" v="422" actId="478"/>
          <ac:picMkLst>
            <pc:docMk/>
            <pc:sldMk cId="1693495879" sldId="269"/>
            <ac:picMk id="9" creationId="{BC717942-813F-4B1C-9C10-3C1651DB20EB}"/>
          </ac:picMkLst>
        </pc:picChg>
        <pc:picChg chg="add del mod">
          <ac:chgData name="James Hawke" userId="efa214edddb19856" providerId="LiveId" clId="{4FA2282B-9886-494A-8D9F-A0DEB6E1FBFF}" dt="2022-03-06T12:13:42.021" v="439" actId="478"/>
          <ac:picMkLst>
            <pc:docMk/>
            <pc:sldMk cId="1693495879" sldId="269"/>
            <ac:picMk id="12" creationId="{3265BB35-088A-490B-986F-4E4FB5BE61D2}"/>
          </ac:picMkLst>
        </pc:picChg>
        <pc:picChg chg="add mod">
          <ac:chgData name="James Hawke" userId="efa214edddb19856" providerId="LiveId" clId="{4FA2282B-9886-494A-8D9F-A0DEB6E1FBFF}" dt="2022-03-06T12:14:45.683" v="447" actId="164"/>
          <ac:picMkLst>
            <pc:docMk/>
            <pc:sldMk cId="1693495879" sldId="269"/>
            <ac:picMk id="13" creationId="{A1CF2237-853E-4410-8F61-B99B860EDDCB}"/>
          </ac:picMkLst>
        </pc:picChg>
      </pc:sldChg>
      <pc:sldChg chg="new">
        <pc:chgData name="James Hawke" userId="efa214edddb19856" providerId="LiveId" clId="{4FA2282B-9886-494A-8D9F-A0DEB6E1FBFF}" dt="2022-03-05T15:13:03.042" v="221" actId="680"/>
        <pc:sldMkLst>
          <pc:docMk/>
          <pc:sldMk cId="82674012" sldId="270"/>
        </pc:sldMkLst>
      </pc:sldChg>
      <pc:sldChg chg="delSp add mod">
        <pc:chgData name="James Hawke" userId="efa214edddb19856" providerId="LiveId" clId="{4FA2282B-9886-494A-8D9F-A0DEB6E1FBFF}" dt="2022-03-05T15:20:38.685" v="311" actId="478"/>
        <pc:sldMkLst>
          <pc:docMk/>
          <pc:sldMk cId="2126897161" sldId="271"/>
        </pc:sldMkLst>
        <pc:picChg chg="del">
          <ac:chgData name="James Hawke" userId="efa214edddb19856" providerId="LiveId" clId="{4FA2282B-9886-494A-8D9F-A0DEB6E1FBFF}" dt="2022-03-05T15:20:38.685" v="311" actId="478"/>
          <ac:picMkLst>
            <pc:docMk/>
            <pc:sldMk cId="2126897161" sldId="271"/>
            <ac:picMk id="8" creationId="{0BD9D6D4-D084-4006-865D-E354B1E2DBC2}"/>
          </ac:picMkLst>
        </pc:picChg>
        <pc:picChg chg="del">
          <ac:chgData name="James Hawke" userId="efa214edddb19856" providerId="LiveId" clId="{4FA2282B-9886-494A-8D9F-A0DEB6E1FBFF}" dt="2022-03-05T15:20:36.614" v="310" actId="478"/>
          <ac:picMkLst>
            <pc:docMk/>
            <pc:sldMk cId="2126897161" sldId="271"/>
            <ac:picMk id="18" creationId="{C5B5FA8E-8C24-4DE8-8384-0F3DA0B044D8}"/>
          </ac:picMkLst>
        </pc:picChg>
      </pc:sldChg>
      <pc:sldChg chg="delSp add mod">
        <pc:chgData name="James Hawke" userId="efa214edddb19856" providerId="LiveId" clId="{4FA2282B-9886-494A-8D9F-A0DEB6E1FBFF}" dt="2022-03-05T15:20:46.708" v="315" actId="478"/>
        <pc:sldMkLst>
          <pc:docMk/>
          <pc:sldMk cId="478230744" sldId="272"/>
        </pc:sldMkLst>
        <pc:picChg chg="del">
          <ac:chgData name="James Hawke" userId="efa214edddb19856" providerId="LiveId" clId="{4FA2282B-9886-494A-8D9F-A0DEB6E1FBFF}" dt="2022-03-05T15:20:41.429" v="312" actId="478"/>
          <ac:picMkLst>
            <pc:docMk/>
            <pc:sldMk cId="478230744" sldId="272"/>
            <ac:picMk id="8" creationId="{0BD9D6D4-D084-4006-865D-E354B1E2DBC2}"/>
          </ac:picMkLst>
        </pc:picChg>
        <pc:picChg chg="del">
          <ac:chgData name="James Hawke" userId="efa214edddb19856" providerId="LiveId" clId="{4FA2282B-9886-494A-8D9F-A0DEB6E1FBFF}" dt="2022-03-05T15:20:43.046" v="313" actId="478"/>
          <ac:picMkLst>
            <pc:docMk/>
            <pc:sldMk cId="478230744" sldId="272"/>
            <ac:picMk id="13" creationId="{5BA413EE-9C69-476D-94EF-C65CFADF7740}"/>
          </ac:picMkLst>
        </pc:picChg>
        <pc:picChg chg="del">
          <ac:chgData name="James Hawke" userId="efa214edddb19856" providerId="LiveId" clId="{4FA2282B-9886-494A-8D9F-A0DEB6E1FBFF}" dt="2022-03-05T15:20:44.934" v="314" actId="478"/>
          <ac:picMkLst>
            <pc:docMk/>
            <pc:sldMk cId="478230744" sldId="272"/>
            <ac:picMk id="18" creationId="{C5B5FA8E-8C24-4DE8-8384-0F3DA0B044D8}"/>
          </ac:picMkLst>
        </pc:picChg>
        <pc:picChg chg="del">
          <ac:chgData name="James Hawke" userId="efa214edddb19856" providerId="LiveId" clId="{4FA2282B-9886-494A-8D9F-A0DEB6E1FBFF}" dt="2022-03-05T15:20:46.708" v="315" actId="478"/>
          <ac:picMkLst>
            <pc:docMk/>
            <pc:sldMk cId="478230744" sldId="272"/>
            <ac:picMk id="23" creationId="{9E8DAEA7-63B6-4698-8832-BAB688CC73B7}"/>
          </ac:picMkLst>
        </pc:picChg>
      </pc:sldChg>
      <pc:sldChg chg="addSp delSp modSp add mod">
        <pc:chgData name="James Hawke" userId="efa214edddb19856" providerId="LiveId" clId="{4FA2282B-9886-494A-8D9F-A0DEB6E1FBFF}" dt="2022-03-05T16:03:10.570" v="335" actId="1076"/>
        <pc:sldMkLst>
          <pc:docMk/>
          <pc:sldMk cId="954485582" sldId="273"/>
        </pc:sldMkLst>
        <pc:grpChg chg="add mod">
          <ac:chgData name="James Hawke" userId="efa214edddb19856" providerId="LiveId" clId="{4FA2282B-9886-494A-8D9F-A0DEB6E1FBFF}" dt="2022-03-05T16:01:33.600" v="333" actId="164"/>
          <ac:grpSpMkLst>
            <pc:docMk/>
            <pc:sldMk cId="954485582" sldId="273"/>
            <ac:grpSpMk id="2" creationId="{78C65709-36B7-44C3-9FD1-F8F9D1251FD9}"/>
          </ac:grpSpMkLst>
        </pc:grpChg>
        <pc:grpChg chg="add mod">
          <ac:chgData name="James Hawke" userId="efa214edddb19856" providerId="LiveId" clId="{4FA2282B-9886-494A-8D9F-A0DEB6E1FBFF}" dt="2022-03-05T16:03:10.570" v="335" actId="1076"/>
          <ac:grpSpMkLst>
            <pc:docMk/>
            <pc:sldMk cId="954485582" sldId="273"/>
            <ac:grpSpMk id="3" creationId="{5D22E0CF-20FA-4512-9F72-50593BDD6EE9}"/>
          </ac:grpSpMkLst>
        </pc:grpChg>
        <pc:grpChg chg="mod">
          <ac:chgData name="James Hawke" userId="efa214edddb19856" providerId="LiveId" clId="{4FA2282B-9886-494A-8D9F-A0DEB6E1FBFF}" dt="2022-03-05T16:01:36.151" v="334" actId="164"/>
          <ac:grpSpMkLst>
            <pc:docMk/>
            <pc:sldMk cId="954485582" sldId="273"/>
            <ac:grpSpMk id="26" creationId="{CA731028-28B1-4FCF-AB62-154CC40B9C76}"/>
          </ac:grpSpMkLst>
        </pc:grpChg>
        <pc:grpChg chg="mod">
          <ac:chgData name="James Hawke" userId="efa214edddb19856" providerId="LiveId" clId="{4FA2282B-9886-494A-8D9F-A0DEB6E1FBFF}" dt="2022-03-05T16:01:33.600" v="333" actId="164"/>
          <ac:grpSpMkLst>
            <pc:docMk/>
            <pc:sldMk cId="954485582" sldId="273"/>
            <ac:grpSpMk id="27" creationId="{191735F7-9EED-4A3E-B616-A40F92B8B6D5}"/>
          </ac:grpSpMkLst>
        </pc:grpChg>
        <pc:picChg chg="del">
          <ac:chgData name="James Hawke" userId="efa214edddb19856" providerId="LiveId" clId="{4FA2282B-9886-494A-8D9F-A0DEB6E1FBFF}" dt="2022-03-05T15:20:52.421" v="316" actId="478"/>
          <ac:picMkLst>
            <pc:docMk/>
            <pc:sldMk cId="954485582" sldId="273"/>
            <ac:picMk id="8" creationId="{0BD9D6D4-D084-4006-865D-E354B1E2DBC2}"/>
          </ac:picMkLst>
        </pc:picChg>
        <pc:picChg chg="del">
          <ac:chgData name="James Hawke" userId="efa214edddb19856" providerId="LiveId" clId="{4FA2282B-9886-494A-8D9F-A0DEB6E1FBFF}" dt="2022-03-05T15:20:54.052" v="317" actId="478"/>
          <ac:picMkLst>
            <pc:docMk/>
            <pc:sldMk cId="954485582" sldId="273"/>
            <ac:picMk id="13" creationId="{5BA413EE-9C69-476D-94EF-C65CFADF7740}"/>
          </ac:picMkLst>
        </pc:picChg>
        <pc:picChg chg="del">
          <ac:chgData name="James Hawke" userId="efa214edddb19856" providerId="LiveId" clId="{4FA2282B-9886-494A-8D9F-A0DEB6E1FBFF}" dt="2022-03-05T16:00:54.843" v="331" actId="478"/>
          <ac:picMkLst>
            <pc:docMk/>
            <pc:sldMk cId="954485582" sldId="273"/>
            <ac:picMk id="15" creationId="{40FF36E4-0F00-41FA-99D5-55AEF8E738D8}"/>
          </ac:picMkLst>
        </pc:picChg>
        <pc:picChg chg="del">
          <ac:chgData name="James Hawke" userId="efa214edddb19856" providerId="LiveId" clId="{4FA2282B-9886-494A-8D9F-A0DEB6E1FBFF}" dt="2022-03-05T15:20:55.709" v="318" actId="478"/>
          <ac:picMkLst>
            <pc:docMk/>
            <pc:sldMk cId="954485582" sldId="273"/>
            <ac:picMk id="16" creationId="{3896F89D-AFDF-492A-A975-11FD147D01E6}"/>
          </ac:picMkLst>
        </pc:picChg>
        <pc:picChg chg="del">
          <ac:chgData name="James Hawke" userId="efa214edddb19856" providerId="LiveId" clId="{4FA2282B-9886-494A-8D9F-A0DEB6E1FBFF}" dt="2022-03-05T15:20:58.277" v="319" actId="478"/>
          <ac:picMkLst>
            <pc:docMk/>
            <pc:sldMk cId="954485582" sldId="273"/>
            <ac:picMk id="18" creationId="{C5B5FA8E-8C24-4DE8-8384-0F3DA0B044D8}"/>
          </ac:picMkLst>
        </pc:picChg>
        <pc:picChg chg="add mod">
          <ac:chgData name="James Hawke" userId="efa214edddb19856" providerId="LiveId" clId="{4FA2282B-9886-494A-8D9F-A0DEB6E1FBFF}" dt="2022-03-05T16:01:36.151" v="334" actId="164"/>
          <ac:picMkLst>
            <pc:docMk/>
            <pc:sldMk cId="954485582" sldId="273"/>
            <ac:picMk id="20" creationId="{7D8A90DC-388B-4F1D-B8AC-5DE86FF8A4A6}"/>
          </ac:picMkLst>
        </pc:picChg>
        <pc:picChg chg="add mod">
          <ac:chgData name="James Hawke" userId="efa214edddb19856" providerId="LiveId" clId="{4FA2282B-9886-494A-8D9F-A0DEB6E1FBFF}" dt="2022-03-05T16:01:33.600" v="333" actId="164"/>
          <ac:picMkLst>
            <pc:docMk/>
            <pc:sldMk cId="954485582" sldId="273"/>
            <ac:picMk id="21" creationId="{AE858895-25C0-4461-BAF4-9ED7E3D9BEDE}"/>
          </ac:picMkLst>
        </pc:picChg>
        <pc:picChg chg="del">
          <ac:chgData name="James Hawke" userId="efa214edddb19856" providerId="LiveId" clId="{4FA2282B-9886-494A-8D9F-A0DEB6E1FBFF}" dt="2022-03-05T15:20:59.837" v="320" actId="478"/>
          <ac:picMkLst>
            <pc:docMk/>
            <pc:sldMk cId="954485582" sldId="273"/>
            <ac:picMk id="23" creationId="{9E8DAEA7-63B6-4698-8832-BAB688CC73B7}"/>
          </ac:picMkLst>
        </pc:picChg>
        <pc:picChg chg="del">
          <ac:chgData name="James Hawke" userId="efa214edddb19856" providerId="LiveId" clId="{4FA2282B-9886-494A-8D9F-A0DEB6E1FBFF}" dt="2022-03-05T16:00:56.874" v="332" actId="478"/>
          <ac:picMkLst>
            <pc:docMk/>
            <pc:sldMk cId="954485582" sldId="273"/>
            <ac:picMk id="24" creationId="{131135B2-5CBA-495A-A640-8E1364D6C31B}"/>
          </ac:picMkLst>
        </pc:picChg>
        <pc:picChg chg="del">
          <ac:chgData name="James Hawke" userId="efa214edddb19856" providerId="LiveId" clId="{4FA2282B-9886-494A-8D9F-A0DEB6E1FBFF}" dt="2022-03-05T15:21:01.462" v="321" actId="478"/>
          <ac:picMkLst>
            <pc:docMk/>
            <pc:sldMk cId="954485582" sldId="273"/>
            <ac:picMk id="25" creationId="{8162E83B-1E13-47DA-8AE9-8C68B88EBD78}"/>
          </ac:picMkLst>
        </pc:picChg>
      </pc:sldChg>
      <pc:sldChg chg="addSp delSp add mod">
        <pc:chgData name="James Hawke" userId="efa214edddb19856" providerId="LiveId" clId="{4FA2282B-9886-494A-8D9F-A0DEB6E1FBFF}" dt="2022-03-05T15:21:24.717" v="328" actId="478"/>
        <pc:sldMkLst>
          <pc:docMk/>
          <pc:sldMk cId="24811407" sldId="274"/>
        </pc:sldMkLst>
        <pc:grpChg chg="add del">
          <ac:chgData name="James Hawke" userId="efa214edddb19856" providerId="LiveId" clId="{4FA2282B-9886-494A-8D9F-A0DEB6E1FBFF}" dt="2022-03-05T15:21:19.950" v="326" actId="478"/>
          <ac:grpSpMkLst>
            <pc:docMk/>
            <pc:sldMk cId="24811407" sldId="274"/>
            <ac:grpSpMk id="27" creationId="{191735F7-9EED-4A3E-B616-A40F92B8B6D5}"/>
          </ac:grpSpMkLst>
        </pc:grpChg>
        <pc:picChg chg="add del">
          <ac:chgData name="James Hawke" userId="efa214edddb19856" providerId="LiveId" clId="{4FA2282B-9886-494A-8D9F-A0DEB6E1FBFF}" dt="2022-03-05T15:21:24.717" v="328" actId="478"/>
          <ac:picMkLst>
            <pc:docMk/>
            <pc:sldMk cId="24811407" sldId="274"/>
            <ac:picMk id="15" creationId="{40FF36E4-0F00-41FA-99D5-55AEF8E738D8}"/>
          </ac:picMkLst>
        </pc:picChg>
        <pc:picChg chg="del">
          <ac:chgData name="James Hawke" userId="efa214edddb19856" providerId="LiveId" clId="{4FA2282B-9886-494A-8D9F-A0DEB6E1FBFF}" dt="2022-03-05T15:21:22.588" v="327" actId="478"/>
          <ac:picMkLst>
            <pc:docMk/>
            <pc:sldMk cId="24811407" sldId="274"/>
            <ac:picMk id="24" creationId="{131135B2-5CBA-495A-A640-8E1364D6C3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8873-610C-4D6A-A3C5-094F39657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4D582-7EC0-4A4A-B4A9-B3AA84582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7A70-CBBF-482D-A30B-6453F191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626E8-12C6-4231-90CD-F9E2A2CC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D051-6144-4FE8-B803-722E4CA9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52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591E-CA82-4A6D-BE43-851E23C8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F612C-2DA9-41BF-9A82-E8933884F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4B20-924E-4EC4-82B1-94992E11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18A8A-20EB-4472-96CC-9E8C57CF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D1A5B-3843-463C-8D77-ECDBDCD4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6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F695B-B282-40E9-B29A-90F045243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093C-723E-4B5C-8694-DAEC0E4D9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BDFA-49DB-43F9-9715-5A10A80B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A6A60-97F8-4F00-A8F7-A30C9568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9685-2FA2-4371-9870-02F5AB91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17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B10E-D848-4EA5-B66E-D15CEF6E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7FEF-03C4-4B49-8F70-02FCDEAF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51C79-C0A1-4231-83EE-53D46994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E3DF-6434-41EE-9B6E-CCC73BE0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60535-81CC-4C89-BEC0-CB3185C5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83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D030-6A24-4B68-A8FC-9249E61D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9B281-B55B-43FC-A565-0095F0E6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536CC-5ABC-4C8F-A837-459ECA68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745F-55D1-4FB8-926F-6F5F209D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6276B-F4CE-4A3E-A98E-538861BF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33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F670-C4CA-4619-B26B-8FAED1E9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7630-86B7-41A2-89F8-F681BD0B6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87839-8639-4EEE-9689-D74D1AF41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58C8F-8626-4CC4-98DA-DFAD23BF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0715D-E2B7-4355-8404-934CF81B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2CDFC-3BB9-47F8-8A4A-0EA7618A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1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B346-7DF8-4FFA-809F-1E088FFD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2C21-B809-4D9F-A5B8-7F5FE59AE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F9D22-BF37-4887-90EE-3C35E88F4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B5455-27B0-46AE-BAC4-6E2D65625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70325-0A55-49DB-BDB7-E4855B563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6D087-B903-4D27-A042-600E8D40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00510-9F39-4979-B69B-222DC65E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6BAB9-C31E-480B-9F14-9EB03007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48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888D-38C0-447C-BB9A-953F8377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CA291-6B83-4641-8692-00B5B5B9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E46FD-BFA1-4D57-8B74-DF7C64BC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9A5C3-C6BB-4FD3-ACC0-E386379D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0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A755F-B3E3-408D-8E5A-8C0247A5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E9F46-A3CA-4D83-A5F1-BD6A0A8C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4C19F-47BA-4608-B27A-08248A93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46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6D28-3007-4B97-A8D9-B1F4B157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B8B8-766F-46A3-B227-25E18AF83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15F8A-E377-4AEB-A825-82D8F9922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FD8F4-2408-4D7C-8145-6D9ED809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1CA6-96F8-479F-811B-A0DAB9F7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7861A-5BE4-46C5-815E-E44E61FB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75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1C95-EAD6-4C89-9450-515583D7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559-5F7F-46C1-BA50-448D7D7A8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40252-6CDB-4A3B-91D0-05AA829AF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1DF4F-F0AF-4325-8A6D-20A6C255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F173-BE72-4216-9B47-DEC45743D4D9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D18F6-BCFE-4BC3-8838-B0FE2A66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61BFD-5E7A-4DCD-ADB1-0377F4B9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6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A1FEE-FDE0-4FDA-91B2-4DBEAD75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0195A-2737-4DCF-B88E-6C0CDA575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628CB-091E-48BB-B2BF-6D09E264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3F173-BE72-4216-9B47-DEC45743D4D9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2E7B-1CB1-4220-9A4B-F8797E19B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927E-8ABA-4166-A47A-76EB579B4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382C7-F114-413E-A809-2165B18EE0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78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E587567-3AE8-4288-9151-A8EC42AFF386}"/>
              </a:ext>
            </a:extLst>
          </p:cNvPr>
          <p:cNvSpPr/>
          <p:nvPr/>
        </p:nvSpPr>
        <p:spPr>
          <a:xfrm>
            <a:off x="0" y="1"/>
            <a:ext cx="12192000" cy="5855756"/>
          </a:xfrm>
          <a:prstGeom prst="rect">
            <a:avLst/>
          </a:prstGeom>
          <a:solidFill>
            <a:srgbClr val="C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E3B1B4-DFB3-45E4-AD06-1AF382C37DDB}"/>
              </a:ext>
            </a:extLst>
          </p:cNvPr>
          <p:cNvSpPr/>
          <p:nvPr/>
        </p:nvSpPr>
        <p:spPr>
          <a:xfrm>
            <a:off x="0" y="5855756"/>
            <a:ext cx="12192000" cy="1112963"/>
          </a:xfrm>
          <a:prstGeom prst="rect">
            <a:avLst/>
          </a:prstGeom>
          <a:solidFill>
            <a:srgbClr val="A9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CBA32F-FD37-4300-AD6E-3F71E7D03194}"/>
              </a:ext>
            </a:extLst>
          </p:cNvPr>
          <p:cNvSpPr/>
          <p:nvPr/>
        </p:nvSpPr>
        <p:spPr>
          <a:xfrm>
            <a:off x="8055303" y="0"/>
            <a:ext cx="4140000" cy="6968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31FF99-D32F-449F-B0CB-DD8FEFC8B9AC}"/>
              </a:ext>
            </a:extLst>
          </p:cNvPr>
          <p:cNvSpPr/>
          <p:nvPr/>
        </p:nvSpPr>
        <p:spPr>
          <a:xfrm>
            <a:off x="0" y="-1"/>
            <a:ext cx="3286026" cy="6968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ACAEFFA5-78A7-4FD0-A549-299122481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608" y="810805"/>
            <a:ext cx="4140000" cy="6082514"/>
          </a:xfrm>
          <a:prstGeom prst="rect">
            <a:avLst/>
          </a:prstGeom>
        </p:spPr>
      </p:pic>
      <p:pic>
        <p:nvPicPr>
          <p:cNvPr id="16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0DDD7682-CA5C-4B99-A629-E85A6E8DC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" y="90909"/>
            <a:ext cx="971431" cy="718754"/>
          </a:xfrm>
          <a:prstGeom prst="rect">
            <a:avLst/>
          </a:prstGeom>
        </p:spPr>
      </p:pic>
      <p:pic>
        <p:nvPicPr>
          <p:cNvPr id="18" name="Picture 17" descr="Shape, rectangle&#10;&#10;Description automatically generated">
            <a:extLst>
              <a:ext uri="{FF2B5EF4-FFF2-40B4-BE49-F238E27FC236}">
                <a16:creationId xmlns:a16="http://schemas.microsoft.com/office/drawing/2014/main" id="{F90942F3-5A12-4CF6-A84C-8B3B78003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01" y="103454"/>
            <a:ext cx="971431" cy="718754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4AB09DDE-2763-4027-86B0-82FCA4CD8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21" y="81404"/>
            <a:ext cx="971430" cy="7159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76292D2-2D7C-42DE-84CB-E1BD76B8FA73}"/>
              </a:ext>
            </a:extLst>
          </p:cNvPr>
          <p:cNvSpPr txBox="1"/>
          <p:nvPr/>
        </p:nvSpPr>
        <p:spPr>
          <a:xfrm>
            <a:off x="1038761" y="1742684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Solar Capacity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17DC18-32F9-4560-BEC5-52DB6EA3E2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828" t="32143" r="31650" b="30079"/>
          <a:stretch/>
        </p:blipFill>
        <p:spPr>
          <a:xfrm>
            <a:off x="1999510" y="2436585"/>
            <a:ext cx="711594" cy="3882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F76768-3BA8-423A-8E7D-0AF766AB0F0B}"/>
              </a:ext>
            </a:extLst>
          </p:cNvPr>
          <p:cNvSpPr txBox="1"/>
          <p:nvPr/>
        </p:nvSpPr>
        <p:spPr>
          <a:xfrm>
            <a:off x="682418" y="2417660"/>
            <a:ext cx="131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Aggregation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DA5B3A3-A77E-412D-93BF-C76E6CE383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093" t="38786" r="17247" b="32662"/>
          <a:stretch/>
        </p:blipFill>
        <p:spPr>
          <a:xfrm>
            <a:off x="621019" y="2077810"/>
            <a:ext cx="2158157" cy="3209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4663412-DA6B-4A42-BE17-3DBE1C15A9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828" t="32143" r="31650" b="30079"/>
          <a:stretch/>
        </p:blipFill>
        <p:spPr>
          <a:xfrm>
            <a:off x="1999510" y="2994593"/>
            <a:ext cx="711594" cy="3882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8151BB-3277-4BA1-AAC2-77A0C68385FF}"/>
              </a:ext>
            </a:extLst>
          </p:cNvPr>
          <p:cNvSpPr txBox="1"/>
          <p:nvPr/>
        </p:nvSpPr>
        <p:spPr>
          <a:xfrm>
            <a:off x="682418" y="29756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Solar thermal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0D84CF-1C27-4906-9D14-2D9C6AC3A8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828" t="32143" r="31650" b="30079"/>
          <a:stretch/>
        </p:blipFill>
        <p:spPr>
          <a:xfrm>
            <a:off x="1262714" y="3834132"/>
            <a:ext cx="711594" cy="3882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5612F24-A56E-4018-9C6C-61ACACD8927B}"/>
              </a:ext>
            </a:extLst>
          </p:cNvPr>
          <p:cNvSpPr txBox="1"/>
          <p:nvPr/>
        </p:nvSpPr>
        <p:spPr>
          <a:xfrm>
            <a:off x="692030" y="349582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Electricity demand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522224-87D1-4D7A-AAEE-3A1B9E7B7916}"/>
              </a:ext>
            </a:extLst>
          </p:cNvPr>
          <p:cNvSpPr txBox="1"/>
          <p:nvPr/>
        </p:nvSpPr>
        <p:spPr>
          <a:xfrm>
            <a:off x="1974308" y="383413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6BDCF0-293E-47FD-8EC9-FE23DC7FEC82}"/>
              </a:ext>
            </a:extLst>
          </p:cNvPr>
          <p:cNvSpPr txBox="1"/>
          <p:nvPr/>
        </p:nvSpPr>
        <p:spPr>
          <a:xfrm>
            <a:off x="671328" y="3814665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</a:t>
            </a:r>
          </a:p>
        </p:txBody>
      </p:sp>
      <p:pic>
        <p:nvPicPr>
          <p:cNvPr id="34" name="Picture 33" descr="A picture containing text, accessory&#10;&#10;Description automatically generated">
            <a:extLst>
              <a:ext uri="{FF2B5EF4-FFF2-40B4-BE49-F238E27FC236}">
                <a16:creationId xmlns:a16="http://schemas.microsoft.com/office/drawing/2014/main" id="{BBCAF5DE-F6EE-4E1C-ACE4-B022047314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51" y="4530048"/>
            <a:ext cx="1094133" cy="906235"/>
          </a:xfrm>
          <a:prstGeom prst="rect">
            <a:avLst/>
          </a:prstGeom>
        </p:spPr>
      </p:pic>
      <p:pic>
        <p:nvPicPr>
          <p:cNvPr id="36" name="Picture 35" descr="Shape, rectangle, square&#10;&#10;Description automatically generated">
            <a:extLst>
              <a:ext uri="{FF2B5EF4-FFF2-40B4-BE49-F238E27FC236}">
                <a16:creationId xmlns:a16="http://schemas.microsoft.com/office/drawing/2014/main" id="{69F132E3-3A00-45F4-896A-F3B0506976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0" y="4510025"/>
            <a:ext cx="1094132" cy="92625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ABD8244-AE08-491B-BFE7-97D6E328D386}"/>
              </a:ext>
            </a:extLst>
          </p:cNvPr>
          <p:cNvSpPr txBox="1"/>
          <p:nvPr/>
        </p:nvSpPr>
        <p:spPr>
          <a:xfrm>
            <a:off x="8432553" y="445881"/>
            <a:ext cx="30770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Installation Cost: £XXXX</a:t>
            </a:r>
          </a:p>
          <a:p>
            <a:r>
              <a:rPr lang="en-GB" sz="2400" dirty="0"/>
              <a:t>Yearly Running Cost: £XXX</a:t>
            </a:r>
          </a:p>
          <a:p>
            <a:r>
              <a:rPr lang="en-GB" sz="2400" dirty="0"/>
              <a:t>Payback Period: X Years</a:t>
            </a:r>
          </a:p>
          <a:p>
            <a:endParaRPr lang="en-GB" dirty="0"/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1BD478EE-7DFE-49ED-9285-1F73A8CD75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1216605"/>
            <a:ext cx="385160" cy="695505"/>
          </a:xfrm>
          <a:prstGeom prst="rect">
            <a:avLst/>
          </a:prstGeom>
        </p:spPr>
      </p:pic>
      <p:pic>
        <p:nvPicPr>
          <p:cNvPr id="40" name="Picture 39" descr="Background pattern&#10;&#10;Description automatically generated">
            <a:extLst>
              <a:ext uri="{FF2B5EF4-FFF2-40B4-BE49-F238E27FC236}">
                <a16:creationId xmlns:a16="http://schemas.microsoft.com/office/drawing/2014/main" id="{DEAAF8E0-4DC2-4076-9696-52C3C2B119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024520" y="1216605"/>
            <a:ext cx="385160" cy="695505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CA6C49D1-FD2F-49C1-80CB-200D4F8D4C4F}"/>
              </a:ext>
            </a:extLst>
          </p:cNvPr>
          <p:cNvSpPr/>
          <p:nvPr/>
        </p:nvSpPr>
        <p:spPr>
          <a:xfrm flipH="1">
            <a:off x="3960019" y="1504826"/>
            <a:ext cx="458004" cy="423987"/>
          </a:xfrm>
          <a:prstGeom prst="rtTriangle">
            <a:avLst/>
          </a:prstGeom>
          <a:solidFill>
            <a:srgbClr val="58595B"/>
          </a:solidFill>
          <a:ln>
            <a:solidFill>
              <a:srgbClr val="585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91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25D851F1-ADD4-4C69-B72C-62BB8ACEC82E}"/>
              </a:ext>
            </a:extLst>
          </p:cNvPr>
          <p:cNvGrpSpPr/>
          <p:nvPr/>
        </p:nvGrpSpPr>
        <p:grpSpPr>
          <a:xfrm>
            <a:off x="3859637" y="-189013"/>
            <a:ext cx="4083919" cy="2941232"/>
            <a:chOff x="7903812" y="131608"/>
            <a:chExt cx="4083919" cy="294123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C9CCCD5-593B-4522-89E0-67637BCF3BC4}"/>
                </a:ext>
              </a:extLst>
            </p:cNvPr>
            <p:cNvSpPr/>
            <p:nvPr/>
          </p:nvSpPr>
          <p:spPr>
            <a:xfrm>
              <a:off x="7903812" y="131608"/>
              <a:ext cx="4083919" cy="2941232"/>
            </a:xfrm>
            <a:prstGeom prst="round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Terraced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1F5FAB3-5E1F-4DB1-BF4F-E3F9B192D65D}"/>
                </a:ext>
              </a:extLst>
            </p:cNvPr>
            <p:cNvGrpSpPr/>
            <p:nvPr/>
          </p:nvGrpSpPr>
          <p:grpSpPr>
            <a:xfrm>
              <a:off x="8035165" y="493183"/>
              <a:ext cx="3815788" cy="1909141"/>
              <a:chOff x="3223422" y="2484436"/>
              <a:chExt cx="3815788" cy="190914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775B7F9-CC2F-4766-93F9-432C9E4F22ED}"/>
                  </a:ext>
                </a:extLst>
              </p:cNvPr>
              <p:cNvGrpSpPr/>
              <p:nvPr/>
            </p:nvGrpSpPr>
            <p:grpSpPr>
              <a:xfrm>
                <a:off x="3223422" y="2484436"/>
                <a:ext cx="1604252" cy="1909141"/>
                <a:chOff x="3223422" y="2484436"/>
                <a:chExt cx="1604252" cy="190914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3D6B423-CFD7-4CB1-8AB1-E9693B6E3283}"/>
                    </a:ext>
                  </a:extLst>
                </p:cNvPr>
                <p:cNvGrpSpPr/>
                <p:nvPr/>
              </p:nvGrpSpPr>
              <p:grpSpPr>
                <a:xfrm>
                  <a:off x="3223422" y="2484436"/>
                  <a:ext cx="1437699" cy="880118"/>
                  <a:chOff x="3286922" y="2464264"/>
                  <a:chExt cx="1437699" cy="880118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B3F716D6-EBC1-4F29-9682-DF346A9B1C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86922" y="2464264"/>
                    <a:ext cx="925785" cy="880118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962C6987-7366-43E7-9063-6150E7B712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9145" y="2464264"/>
                    <a:ext cx="625476" cy="588964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Graphic 32" descr="Home with solid fill">
                  <a:extLst>
                    <a:ext uri="{FF2B5EF4-FFF2-40B4-BE49-F238E27FC236}">
                      <a16:creationId xmlns:a16="http://schemas.microsoft.com/office/drawing/2014/main" id="{5CFBC637-4C8A-4090-8C58-EC7606918A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6712" t="27585" r="16736" b="1"/>
                <a:stretch/>
              </p:blipFill>
              <p:spPr>
                <a:xfrm>
                  <a:off x="3357014" y="2793377"/>
                  <a:ext cx="1470660" cy="1600200"/>
                </a:xfrm>
                <a:prstGeom prst="snip2SameRect">
                  <a:avLst>
                    <a:gd name="adj1" fmla="val 41278"/>
                    <a:gd name="adj2" fmla="val 0"/>
                  </a:avLst>
                </a:prstGeom>
              </p:spPr>
            </p:pic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4D0B6EA-736C-42C4-84BB-A67A6CE484DA}"/>
                  </a:ext>
                </a:extLst>
              </p:cNvPr>
              <p:cNvGrpSpPr/>
              <p:nvPr/>
            </p:nvGrpSpPr>
            <p:grpSpPr>
              <a:xfrm>
                <a:off x="4398699" y="2484436"/>
                <a:ext cx="1470660" cy="1909141"/>
                <a:chOff x="3357014" y="2484436"/>
                <a:chExt cx="1470660" cy="1909141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0B4C5FCA-24FD-4153-BCD7-F9C02FC30826}"/>
                    </a:ext>
                  </a:extLst>
                </p:cNvPr>
                <p:cNvGrpSpPr/>
                <p:nvPr/>
              </p:nvGrpSpPr>
              <p:grpSpPr>
                <a:xfrm>
                  <a:off x="3523731" y="2484436"/>
                  <a:ext cx="1138314" cy="590400"/>
                  <a:chOff x="3587231" y="2464264"/>
                  <a:chExt cx="1138314" cy="590400"/>
                </a:xfrm>
              </p:grpSpPr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AE6D6EC8-C880-46B9-80A0-5A0012171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87231" y="2464264"/>
                    <a:ext cx="625476" cy="588964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329F6C6-0143-49FB-8751-047088A748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9145" y="2464264"/>
                    <a:ext cx="626400" cy="590400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40" name="Graphic 39" descr="Home with solid fill">
                  <a:extLst>
                    <a:ext uri="{FF2B5EF4-FFF2-40B4-BE49-F238E27FC236}">
                      <a16:creationId xmlns:a16="http://schemas.microsoft.com/office/drawing/2014/main" id="{87D7079B-B7C7-4574-99C8-CEE6DD5CB8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6712" t="27585" r="16736" b="1"/>
                <a:stretch/>
              </p:blipFill>
              <p:spPr>
                <a:xfrm>
                  <a:off x="3357014" y="2793377"/>
                  <a:ext cx="1470660" cy="1600200"/>
                </a:xfrm>
                <a:prstGeom prst="snip2SameRect">
                  <a:avLst>
                    <a:gd name="adj1" fmla="val 41278"/>
                    <a:gd name="adj2" fmla="val 0"/>
                  </a:avLst>
                </a:prstGeom>
              </p:spPr>
            </p:pic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31DC00E-12A6-4848-955D-E1B229C05AD8}"/>
                  </a:ext>
                </a:extLst>
              </p:cNvPr>
              <p:cNvGrpSpPr/>
              <p:nvPr/>
            </p:nvGrpSpPr>
            <p:grpSpPr>
              <a:xfrm flipH="1">
                <a:off x="5434958" y="2484436"/>
                <a:ext cx="1604252" cy="1909141"/>
                <a:chOff x="3223422" y="2484436"/>
                <a:chExt cx="1604252" cy="1909141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130FBA0-F7C0-4213-9BE6-465E588A83B2}"/>
                    </a:ext>
                  </a:extLst>
                </p:cNvPr>
                <p:cNvGrpSpPr/>
                <p:nvPr/>
              </p:nvGrpSpPr>
              <p:grpSpPr>
                <a:xfrm>
                  <a:off x="3223422" y="2484436"/>
                  <a:ext cx="1437699" cy="880118"/>
                  <a:chOff x="3286922" y="2464264"/>
                  <a:chExt cx="1437699" cy="880118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C35AF58-6BAD-447E-8416-E9B8DEFD1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86922" y="2464264"/>
                    <a:ext cx="925785" cy="880118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35065880-600E-4876-99E4-C4C69FABB5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9145" y="2464264"/>
                    <a:ext cx="625476" cy="588964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8" name="Graphic 57" descr="Home with solid fill">
                  <a:extLst>
                    <a:ext uri="{FF2B5EF4-FFF2-40B4-BE49-F238E27FC236}">
                      <a16:creationId xmlns:a16="http://schemas.microsoft.com/office/drawing/2014/main" id="{6187BEFC-2EE8-4657-9736-2AE79CE6D3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6712" t="27585" r="16736" b="1"/>
                <a:stretch/>
              </p:blipFill>
              <p:spPr>
                <a:xfrm>
                  <a:off x="3357014" y="2793377"/>
                  <a:ext cx="1470660" cy="1600200"/>
                </a:xfrm>
                <a:prstGeom prst="snip2SameRect">
                  <a:avLst>
                    <a:gd name="adj1" fmla="val 41278"/>
                    <a:gd name="adj2" fmla="val 0"/>
                  </a:avLst>
                </a:prstGeom>
              </p:spPr>
            </p:pic>
          </p:grp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AD65EB2-9AE5-4BEF-A600-B8975CD6A2B9}"/>
              </a:ext>
            </a:extLst>
          </p:cNvPr>
          <p:cNvGrpSpPr/>
          <p:nvPr/>
        </p:nvGrpSpPr>
        <p:grpSpPr>
          <a:xfrm>
            <a:off x="571627" y="3461657"/>
            <a:ext cx="4083919" cy="2941232"/>
            <a:chOff x="571627" y="3461657"/>
            <a:chExt cx="4083919" cy="294123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A6287AA-0023-4EE3-851E-49142A332668}"/>
                </a:ext>
              </a:extLst>
            </p:cNvPr>
            <p:cNvGrpSpPr/>
            <p:nvPr/>
          </p:nvGrpSpPr>
          <p:grpSpPr>
            <a:xfrm>
              <a:off x="1263619" y="3823232"/>
              <a:ext cx="2787667" cy="1909141"/>
              <a:chOff x="3081692" y="4430401"/>
              <a:chExt cx="2787667" cy="1909141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36A1BBA-3977-4F60-83F6-8713CD7CAD18}"/>
                  </a:ext>
                </a:extLst>
              </p:cNvPr>
              <p:cNvGrpSpPr/>
              <p:nvPr/>
            </p:nvGrpSpPr>
            <p:grpSpPr>
              <a:xfrm>
                <a:off x="3081692" y="4430401"/>
                <a:ext cx="1604252" cy="1909141"/>
                <a:chOff x="3223422" y="2484436"/>
                <a:chExt cx="1604252" cy="1909141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366F6D3-FC36-402D-87B8-A96A6479D1A1}"/>
                    </a:ext>
                  </a:extLst>
                </p:cNvPr>
                <p:cNvGrpSpPr/>
                <p:nvPr/>
              </p:nvGrpSpPr>
              <p:grpSpPr>
                <a:xfrm>
                  <a:off x="3223422" y="2484436"/>
                  <a:ext cx="1437699" cy="880118"/>
                  <a:chOff x="3286922" y="2464264"/>
                  <a:chExt cx="1437699" cy="880118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29B17B26-9D7C-4122-AFE4-1019B5CBB3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86922" y="2464264"/>
                    <a:ext cx="925785" cy="880118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5B161260-6539-429B-8A0E-2B1E4DB1C1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9145" y="2464264"/>
                    <a:ext cx="625476" cy="588964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3" name="Graphic 62" descr="Home with solid fill">
                  <a:extLst>
                    <a:ext uri="{FF2B5EF4-FFF2-40B4-BE49-F238E27FC236}">
                      <a16:creationId xmlns:a16="http://schemas.microsoft.com/office/drawing/2014/main" id="{ADACC15F-BDB4-4D99-B361-8A43806480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6712" t="27585" r="16736" b="1"/>
                <a:stretch/>
              </p:blipFill>
              <p:spPr>
                <a:xfrm>
                  <a:off x="3357014" y="2793377"/>
                  <a:ext cx="1470660" cy="1600200"/>
                </a:xfrm>
                <a:prstGeom prst="snip2SameRect">
                  <a:avLst>
                    <a:gd name="adj1" fmla="val 41278"/>
                    <a:gd name="adj2" fmla="val 0"/>
                  </a:avLst>
                </a:prstGeom>
              </p:spPr>
            </p:pic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53FA803-4FAF-4D1C-B13D-6FF2C324EE59}"/>
                  </a:ext>
                </a:extLst>
              </p:cNvPr>
              <p:cNvGrpSpPr/>
              <p:nvPr/>
            </p:nvGrpSpPr>
            <p:grpSpPr>
              <a:xfrm flipH="1">
                <a:off x="4265107" y="4430401"/>
                <a:ext cx="1604252" cy="1909141"/>
                <a:chOff x="3223422" y="2484436"/>
                <a:chExt cx="1604252" cy="190914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F235F85C-AE7A-4B0F-BBD0-83D19812A0A5}"/>
                    </a:ext>
                  </a:extLst>
                </p:cNvPr>
                <p:cNvGrpSpPr/>
                <p:nvPr/>
              </p:nvGrpSpPr>
              <p:grpSpPr>
                <a:xfrm>
                  <a:off x="3223422" y="2484436"/>
                  <a:ext cx="1437699" cy="880118"/>
                  <a:chOff x="3286922" y="2464264"/>
                  <a:chExt cx="1437699" cy="880118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D6CB4A2-831B-49DF-B2B6-2F76F4569D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86922" y="2464264"/>
                    <a:ext cx="925785" cy="880118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B7D9A54-D4B6-4BC7-AA10-4206CE146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9145" y="2464264"/>
                    <a:ext cx="625476" cy="588964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8" name="Graphic 67" descr="Home with solid fill">
                  <a:extLst>
                    <a:ext uri="{FF2B5EF4-FFF2-40B4-BE49-F238E27FC236}">
                      <a16:creationId xmlns:a16="http://schemas.microsoft.com/office/drawing/2014/main" id="{973A2225-1DC7-485E-AF09-C933E09377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6712" t="27585" r="16736" b="1"/>
                <a:stretch/>
              </p:blipFill>
              <p:spPr>
                <a:xfrm>
                  <a:off x="3357014" y="2793377"/>
                  <a:ext cx="1470660" cy="1600200"/>
                </a:xfrm>
                <a:prstGeom prst="snip2SameRect">
                  <a:avLst>
                    <a:gd name="adj1" fmla="val 41278"/>
                    <a:gd name="adj2" fmla="val 0"/>
                  </a:avLst>
                </a:prstGeom>
              </p:spPr>
            </p:pic>
          </p:grpSp>
        </p:grp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0420F5C1-85BB-4811-BC1A-81EB01138C13}"/>
                </a:ext>
              </a:extLst>
            </p:cNvPr>
            <p:cNvSpPr/>
            <p:nvPr/>
          </p:nvSpPr>
          <p:spPr>
            <a:xfrm>
              <a:off x="571627" y="3461657"/>
              <a:ext cx="4083919" cy="2941232"/>
            </a:xfrm>
            <a:prstGeom prst="round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Semi-detached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C3A6888-365F-44E4-9B53-EEBD4482FD69}"/>
              </a:ext>
            </a:extLst>
          </p:cNvPr>
          <p:cNvGrpSpPr/>
          <p:nvPr/>
        </p:nvGrpSpPr>
        <p:grpSpPr>
          <a:xfrm>
            <a:off x="497183" y="242153"/>
            <a:ext cx="4083919" cy="2941232"/>
            <a:chOff x="3814468" y="131608"/>
            <a:chExt cx="4083919" cy="2941232"/>
          </a:xfrm>
        </p:grpSpPr>
        <p:pic>
          <p:nvPicPr>
            <p:cNvPr id="14" name="Graphic 13" descr="Home with solid fill">
              <a:extLst>
                <a:ext uri="{FF2B5EF4-FFF2-40B4-BE49-F238E27FC236}">
                  <a16:creationId xmlns:a16="http://schemas.microsoft.com/office/drawing/2014/main" id="{E94A2422-5A7C-492D-9F3C-E69F1674D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1527" y="192524"/>
              <a:ext cx="2209800" cy="2209800"/>
            </a:xfrm>
            <a:prstGeom prst="rect">
              <a:avLst/>
            </a:prstGeom>
          </p:spPr>
        </p:pic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E961005-43BD-4412-B837-65C1235B5DF8}"/>
                </a:ext>
              </a:extLst>
            </p:cNvPr>
            <p:cNvSpPr/>
            <p:nvPr/>
          </p:nvSpPr>
          <p:spPr>
            <a:xfrm>
              <a:off x="3814468" y="131608"/>
              <a:ext cx="4083919" cy="2941232"/>
            </a:xfrm>
            <a:prstGeom prst="round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Detached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0D223D4-FDB8-48FE-AE9F-10DEA4DEC439}"/>
              </a:ext>
            </a:extLst>
          </p:cNvPr>
          <p:cNvGrpSpPr/>
          <p:nvPr/>
        </p:nvGrpSpPr>
        <p:grpSpPr>
          <a:xfrm>
            <a:off x="7536453" y="3780972"/>
            <a:ext cx="4083919" cy="2941232"/>
            <a:chOff x="3814468" y="131608"/>
            <a:chExt cx="4083919" cy="2941232"/>
          </a:xfrm>
        </p:grpSpPr>
        <p:pic>
          <p:nvPicPr>
            <p:cNvPr id="82" name="Graphic 81" descr="Home with solid fill">
              <a:extLst>
                <a:ext uri="{FF2B5EF4-FFF2-40B4-BE49-F238E27FC236}">
                  <a16:creationId xmlns:a16="http://schemas.microsoft.com/office/drawing/2014/main" id="{59FACD9D-5A41-4D1E-ADB1-3D326ECB7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1527" y="192524"/>
              <a:ext cx="2209800" cy="2209800"/>
            </a:xfrm>
            <a:prstGeom prst="rect">
              <a:avLst/>
            </a:prstGeom>
          </p:spPr>
        </p:pic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0924A30-7E7F-439B-92CC-EEDFA325B555}"/>
                </a:ext>
              </a:extLst>
            </p:cNvPr>
            <p:cNvSpPr/>
            <p:nvPr/>
          </p:nvSpPr>
          <p:spPr>
            <a:xfrm>
              <a:off x="3814468" y="131608"/>
              <a:ext cx="4083919" cy="2941232"/>
            </a:xfrm>
            <a:prstGeom prst="roundRect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Detached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3929C53-FC41-48DC-A162-9CB48C12AED0}"/>
              </a:ext>
            </a:extLst>
          </p:cNvPr>
          <p:cNvGrpSpPr/>
          <p:nvPr/>
        </p:nvGrpSpPr>
        <p:grpSpPr>
          <a:xfrm>
            <a:off x="4969809" y="3476172"/>
            <a:ext cx="4083919" cy="2941232"/>
            <a:chOff x="571627" y="3461657"/>
            <a:chExt cx="4083919" cy="294123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D945CE2-CF49-45D2-99BC-914F1C67DD7A}"/>
                </a:ext>
              </a:extLst>
            </p:cNvPr>
            <p:cNvGrpSpPr/>
            <p:nvPr/>
          </p:nvGrpSpPr>
          <p:grpSpPr>
            <a:xfrm>
              <a:off x="1263619" y="3823232"/>
              <a:ext cx="2787667" cy="1909141"/>
              <a:chOff x="3081692" y="4430401"/>
              <a:chExt cx="2787667" cy="1909141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E28F5D7-2565-4276-8397-2D8FFA563433}"/>
                  </a:ext>
                </a:extLst>
              </p:cNvPr>
              <p:cNvGrpSpPr/>
              <p:nvPr/>
            </p:nvGrpSpPr>
            <p:grpSpPr>
              <a:xfrm>
                <a:off x="3081692" y="4430401"/>
                <a:ext cx="1604252" cy="1909141"/>
                <a:chOff x="3223422" y="2484436"/>
                <a:chExt cx="1604252" cy="1909141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EDE7679A-4A00-40FA-BF07-ACE7518EE26D}"/>
                    </a:ext>
                  </a:extLst>
                </p:cNvPr>
                <p:cNvGrpSpPr/>
                <p:nvPr/>
              </p:nvGrpSpPr>
              <p:grpSpPr>
                <a:xfrm>
                  <a:off x="3223422" y="2484436"/>
                  <a:ext cx="1437699" cy="880118"/>
                  <a:chOff x="3286922" y="2464264"/>
                  <a:chExt cx="1437699" cy="880118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F29E4C00-8879-4206-B338-C1540CB80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86922" y="2464264"/>
                    <a:ext cx="925785" cy="880118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5C22766A-8C17-4C6D-B3FC-86C067DFB4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9145" y="2464264"/>
                    <a:ext cx="625476" cy="588964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95" name="Graphic 94" descr="Home with solid fill">
                  <a:extLst>
                    <a:ext uri="{FF2B5EF4-FFF2-40B4-BE49-F238E27FC236}">
                      <a16:creationId xmlns:a16="http://schemas.microsoft.com/office/drawing/2014/main" id="{DDABBC3E-6F6A-4861-AFC2-C49E7A819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6712" t="27585" r="16736" b="1"/>
                <a:stretch/>
              </p:blipFill>
              <p:spPr>
                <a:xfrm>
                  <a:off x="3357014" y="2793377"/>
                  <a:ext cx="1470660" cy="1600200"/>
                </a:xfrm>
                <a:prstGeom prst="snip2SameRect">
                  <a:avLst>
                    <a:gd name="adj1" fmla="val 41278"/>
                    <a:gd name="adj2" fmla="val 0"/>
                  </a:avLst>
                </a:prstGeom>
              </p:spPr>
            </p:pic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1B72661-B6DF-4E01-B074-B36EFABB2D0E}"/>
                  </a:ext>
                </a:extLst>
              </p:cNvPr>
              <p:cNvGrpSpPr/>
              <p:nvPr/>
            </p:nvGrpSpPr>
            <p:grpSpPr>
              <a:xfrm flipH="1">
                <a:off x="4265107" y="4430401"/>
                <a:ext cx="1604252" cy="1909141"/>
                <a:chOff x="3223422" y="2484436"/>
                <a:chExt cx="1604252" cy="1909141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BC7B919A-DD2F-481C-9DC3-7CDAD19504D3}"/>
                    </a:ext>
                  </a:extLst>
                </p:cNvPr>
                <p:cNvGrpSpPr/>
                <p:nvPr/>
              </p:nvGrpSpPr>
              <p:grpSpPr>
                <a:xfrm>
                  <a:off x="3223422" y="2484436"/>
                  <a:ext cx="1437699" cy="880118"/>
                  <a:chOff x="3286922" y="2464264"/>
                  <a:chExt cx="1437699" cy="880118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6130DCF7-CDEA-44BE-BEA4-55750DC3E3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86922" y="2464264"/>
                    <a:ext cx="925785" cy="880118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BDC40664-8669-4C44-B153-E42B41F208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99145" y="2464264"/>
                    <a:ext cx="625476" cy="588964"/>
                  </a:xfrm>
                  <a:prstGeom prst="line">
                    <a:avLst/>
                  </a:prstGeom>
                  <a:ln w="152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91" name="Graphic 90" descr="Home with solid fill">
                  <a:extLst>
                    <a:ext uri="{FF2B5EF4-FFF2-40B4-BE49-F238E27FC236}">
                      <a16:creationId xmlns:a16="http://schemas.microsoft.com/office/drawing/2014/main" id="{D52E6840-D7C8-40CA-9B1A-B0D98B9580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6712" t="27585" r="16736" b="1"/>
                <a:stretch/>
              </p:blipFill>
              <p:spPr>
                <a:xfrm>
                  <a:off x="3357014" y="2793377"/>
                  <a:ext cx="1470660" cy="1600200"/>
                </a:xfrm>
                <a:prstGeom prst="snip2SameRect">
                  <a:avLst>
                    <a:gd name="adj1" fmla="val 41278"/>
                    <a:gd name="adj2" fmla="val 0"/>
                  </a:avLst>
                </a:prstGeom>
              </p:spPr>
            </p:pic>
          </p:grpSp>
        </p:grp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A4C62C2-01B9-4FBA-95E8-8E2E8BE9B65E}"/>
                </a:ext>
              </a:extLst>
            </p:cNvPr>
            <p:cNvSpPr/>
            <p:nvPr/>
          </p:nvSpPr>
          <p:spPr>
            <a:xfrm>
              <a:off x="571627" y="3461657"/>
              <a:ext cx="4083919" cy="2941232"/>
            </a:xfrm>
            <a:prstGeom prst="roundRect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Semi-detached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3D57AA1-2361-4001-AFAF-8D1DAE997763}"/>
              </a:ext>
            </a:extLst>
          </p:cNvPr>
          <p:cNvGrpSpPr/>
          <p:nvPr/>
        </p:nvGrpSpPr>
        <p:grpSpPr>
          <a:xfrm>
            <a:off x="7580546" y="354153"/>
            <a:ext cx="4083919" cy="2941232"/>
            <a:chOff x="7580546" y="354153"/>
            <a:chExt cx="4083919" cy="294123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C01733A-A4D7-4F52-BC0F-7332B6D6FC1D}"/>
                </a:ext>
              </a:extLst>
            </p:cNvPr>
            <p:cNvGrpSpPr/>
            <p:nvPr/>
          </p:nvGrpSpPr>
          <p:grpSpPr>
            <a:xfrm>
              <a:off x="7580546" y="354153"/>
              <a:ext cx="4083919" cy="2941232"/>
              <a:chOff x="7903812" y="131608"/>
              <a:chExt cx="4083919" cy="2941232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7C4359CF-246A-43EE-8302-9338F8A2692A}"/>
                  </a:ext>
                </a:extLst>
              </p:cNvPr>
              <p:cNvSpPr/>
              <p:nvPr/>
            </p:nvSpPr>
            <p:spPr>
              <a:xfrm>
                <a:off x="7903812" y="131608"/>
                <a:ext cx="4083919" cy="2941232"/>
              </a:xfrm>
              <a:prstGeom prst="roundRect">
                <a:avLst/>
              </a:prstGeom>
              <a:noFill/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GB" sz="3600" dirty="0">
                    <a:ea typeface="Tahoma" panose="020B0604030504040204" pitchFamily="34" charset="0"/>
                    <a:cs typeface="Tahoma" panose="020B0604030504040204" pitchFamily="34" charset="0"/>
                  </a:rPr>
                  <a:t>Terraced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CAA89A4-B40B-4FA6-ABE0-142FFED000D3}"/>
                  </a:ext>
                </a:extLst>
              </p:cNvPr>
              <p:cNvGrpSpPr/>
              <p:nvPr/>
            </p:nvGrpSpPr>
            <p:grpSpPr>
              <a:xfrm>
                <a:off x="8035165" y="493183"/>
                <a:ext cx="3815788" cy="1909141"/>
                <a:chOff x="3223422" y="2484436"/>
                <a:chExt cx="3815788" cy="1909141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05D86440-0DDA-4179-957A-0A1527B0F1D8}"/>
                    </a:ext>
                  </a:extLst>
                </p:cNvPr>
                <p:cNvGrpSpPr/>
                <p:nvPr/>
              </p:nvGrpSpPr>
              <p:grpSpPr>
                <a:xfrm>
                  <a:off x="3223422" y="2484436"/>
                  <a:ext cx="1604252" cy="1909141"/>
                  <a:chOff x="3223422" y="2484436"/>
                  <a:chExt cx="1604252" cy="1909141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17D6B5A8-DB69-4232-9B15-908A60D79B28}"/>
                      </a:ext>
                    </a:extLst>
                  </p:cNvPr>
                  <p:cNvGrpSpPr/>
                  <p:nvPr/>
                </p:nvGrpSpPr>
                <p:grpSpPr>
                  <a:xfrm>
                    <a:off x="3223422" y="2484436"/>
                    <a:ext cx="1437699" cy="880118"/>
                    <a:chOff x="3286922" y="2464264"/>
                    <a:chExt cx="1437699" cy="880118"/>
                  </a:xfrm>
                </p:grpSpPr>
                <p:cxnSp>
                  <p:nvCxnSpPr>
                    <p:cNvPr id="114" name="Straight Connector 113">
                      <a:extLst>
                        <a:ext uri="{FF2B5EF4-FFF2-40B4-BE49-F238E27FC236}">
                          <a16:creationId xmlns:a16="http://schemas.microsoft.com/office/drawing/2014/main" id="{5C87A5A2-A357-4869-92B7-444A647276B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286922" y="2464264"/>
                      <a:ext cx="925785" cy="880118"/>
                    </a:xfrm>
                    <a:prstGeom prst="line">
                      <a:avLst/>
                    </a:prstGeom>
                    <a:ln w="152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Connector 114">
                      <a:extLst>
                        <a:ext uri="{FF2B5EF4-FFF2-40B4-BE49-F238E27FC236}">
                          <a16:creationId xmlns:a16="http://schemas.microsoft.com/office/drawing/2014/main" id="{C98EEDB3-EC5B-445E-B75C-E095D1C0FB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99145" y="2464264"/>
                      <a:ext cx="625476" cy="588964"/>
                    </a:xfrm>
                    <a:prstGeom prst="line">
                      <a:avLst/>
                    </a:prstGeom>
                    <a:ln w="152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13" name="Graphic 112" descr="Home with solid fill">
                    <a:extLst>
                      <a:ext uri="{FF2B5EF4-FFF2-40B4-BE49-F238E27FC236}">
                        <a16:creationId xmlns:a16="http://schemas.microsoft.com/office/drawing/2014/main" id="{5E72C222-F587-474B-AF20-A40970D6A5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6712" t="27585" r="16736" b="1"/>
                  <a:stretch/>
                </p:blipFill>
                <p:spPr>
                  <a:xfrm>
                    <a:off x="3357014" y="2793377"/>
                    <a:ext cx="1470660" cy="1600200"/>
                  </a:xfrm>
                  <a:prstGeom prst="snip2SameRect">
                    <a:avLst>
                      <a:gd name="adj1" fmla="val 41278"/>
                      <a:gd name="adj2" fmla="val 0"/>
                    </a:avLst>
                  </a:prstGeom>
                </p:spPr>
              </p:pic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F0E601D5-976F-4CCF-A06A-07D8F8048E9A}"/>
                    </a:ext>
                  </a:extLst>
                </p:cNvPr>
                <p:cNvGrpSpPr/>
                <p:nvPr/>
              </p:nvGrpSpPr>
              <p:grpSpPr>
                <a:xfrm>
                  <a:off x="4398699" y="2484436"/>
                  <a:ext cx="1470660" cy="1909141"/>
                  <a:chOff x="3357014" y="2484436"/>
                  <a:chExt cx="1470660" cy="1909141"/>
                </a:xfrm>
              </p:grpSpPr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CBE41EA7-67AD-482E-AD06-3A80025AF7F0}"/>
                      </a:ext>
                    </a:extLst>
                  </p:cNvPr>
                  <p:cNvGrpSpPr/>
                  <p:nvPr/>
                </p:nvGrpSpPr>
                <p:grpSpPr>
                  <a:xfrm>
                    <a:off x="3523731" y="2484436"/>
                    <a:ext cx="1138314" cy="590400"/>
                    <a:chOff x="3587231" y="2464264"/>
                    <a:chExt cx="1138314" cy="590400"/>
                  </a:xfrm>
                </p:grpSpPr>
                <p:cxnSp>
                  <p:nvCxnSpPr>
                    <p:cNvPr id="110" name="Straight Connector 109">
                      <a:extLst>
                        <a:ext uri="{FF2B5EF4-FFF2-40B4-BE49-F238E27FC236}">
                          <a16:creationId xmlns:a16="http://schemas.microsoft.com/office/drawing/2014/main" id="{1532717E-204C-46AF-B7F2-17ADBAD2F8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587231" y="2464264"/>
                      <a:ext cx="625476" cy="588964"/>
                    </a:xfrm>
                    <a:prstGeom prst="line">
                      <a:avLst/>
                    </a:prstGeom>
                    <a:ln w="152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Connector 110">
                      <a:extLst>
                        <a:ext uri="{FF2B5EF4-FFF2-40B4-BE49-F238E27FC236}">
                          <a16:creationId xmlns:a16="http://schemas.microsoft.com/office/drawing/2014/main" id="{44E84DE5-BFFB-4793-B474-3A381F5F29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99145" y="2464264"/>
                      <a:ext cx="626400" cy="590400"/>
                    </a:xfrm>
                    <a:prstGeom prst="line">
                      <a:avLst/>
                    </a:prstGeom>
                    <a:ln w="152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09" name="Graphic 108" descr="Home with solid fill">
                    <a:extLst>
                      <a:ext uri="{FF2B5EF4-FFF2-40B4-BE49-F238E27FC236}">
                        <a16:creationId xmlns:a16="http://schemas.microsoft.com/office/drawing/2014/main" id="{F3A1B833-50A3-498E-90E3-4EF7C6FBE3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6712" t="27585" r="16736" b="1"/>
                  <a:stretch/>
                </p:blipFill>
                <p:spPr>
                  <a:xfrm>
                    <a:off x="3357014" y="2793377"/>
                    <a:ext cx="1470660" cy="1600200"/>
                  </a:xfrm>
                  <a:prstGeom prst="snip2SameRect">
                    <a:avLst>
                      <a:gd name="adj1" fmla="val 41278"/>
                      <a:gd name="adj2" fmla="val 0"/>
                    </a:avLst>
                  </a:prstGeom>
                </p:spPr>
              </p:pic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AAD8E7A8-32D2-453B-9E34-0864BB6069DF}"/>
                    </a:ext>
                  </a:extLst>
                </p:cNvPr>
                <p:cNvGrpSpPr/>
                <p:nvPr/>
              </p:nvGrpSpPr>
              <p:grpSpPr>
                <a:xfrm flipH="1">
                  <a:off x="5434958" y="2484436"/>
                  <a:ext cx="1604252" cy="1909141"/>
                  <a:chOff x="3223422" y="2484436"/>
                  <a:chExt cx="1604252" cy="1909141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1D4EF7A2-53B9-435E-B17E-2E1242B4D9E2}"/>
                      </a:ext>
                    </a:extLst>
                  </p:cNvPr>
                  <p:cNvGrpSpPr/>
                  <p:nvPr/>
                </p:nvGrpSpPr>
                <p:grpSpPr>
                  <a:xfrm>
                    <a:off x="3223422" y="2484436"/>
                    <a:ext cx="1437699" cy="880118"/>
                    <a:chOff x="3286922" y="2464264"/>
                    <a:chExt cx="1437699" cy="880118"/>
                  </a:xfrm>
                </p:grpSpPr>
                <p:cxnSp>
                  <p:nvCxnSpPr>
                    <p:cNvPr id="106" name="Straight Connector 105">
                      <a:extLst>
                        <a:ext uri="{FF2B5EF4-FFF2-40B4-BE49-F238E27FC236}">
                          <a16:creationId xmlns:a16="http://schemas.microsoft.com/office/drawing/2014/main" id="{B4DF94F7-35A3-4AB4-AD8B-3A6AD46AAA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286922" y="2464264"/>
                      <a:ext cx="925785" cy="880118"/>
                    </a:xfrm>
                    <a:prstGeom prst="line">
                      <a:avLst/>
                    </a:prstGeom>
                    <a:ln w="152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Connector 106">
                      <a:extLst>
                        <a:ext uri="{FF2B5EF4-FFF2-40B4-BE49-F238E27FC236}">
                          <a16:creationId xmlns:a16="http://schemas.microsoft.com/office/drawing/2014/main" id="{BD1126EE-AD07-43B5-B568-E77FF2D6C3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99145" y="2464264"/>
                      <a:ext cx="625476" cy="588964"/>
                    </a:xfrm>
                    <a:prstGeom prst="line">
                      <a:avLst/>
                    </a:prstGeom>
                    <a:ln w="152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05" name="Graphic 104" descr="Home with solid fill">
                    <a:extLst>
                      <a:ext uri="{FF2B5EF4-FFF2-40B4-BE49-F238E27FC236}">
                        <a16:creationId xmlns:a16="http://schemas.microsoft.com/office/drawing/2014/main" id="{3C266EA5-DD82-425C-8022-1E4001FD9A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6712" t="27585" r="16736" b="1"/>
                  <a:stretch/>
                </p:blipFill>
                <p:spPr>
                  <a:xfrm>
                    <a:off x="3357014" y="2793377"/>
                    <a:ext cx="1470660" cy="1600200"/>
                  </a:xfrm>
                  <a:prstGeom prst="snip2SameRect">
                    <a:avLst>
                      <a:gd name="adj1" fmla="val 41278"/>
                      <a:gd name="adj2" fmla="val 0"/>
                    </a:avLst>
                  </a:prstGeom>
                </p:spPr>
              </p:pic>
            </p:grpSp>
          </p:grpSp>
        </p:grpSp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CE9AC9D6-FCC5-4A43-967D-BDE4FEB9DC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22" t="18042" r="10285" b="31347"/>
            <a:stretch/>
          </p:blipFill>
          <p:spPr>
            <a:xfrm>
              <a:off x="10694171" y="2450170"/>
              <a:ext cx="771522" cy="7910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79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BAD496-2525-4828-A640-55538266C060}"/>
              </a:ext>
            </a:extLst>
          </p:cNvPr>
          <p:cNvGrpSpPr/>
          <p:nvPr/>
        </p:nvGrpSpPr>
        <p:grpSpPr>
          <a:xfrm>
            <a:off x="1628836" y="191399"/>
            <a:ext cx="3567600" cy="2941232"/>
            <a:chOff x="1644572" y="313361"/>
            <a:chExt cx="3567600" cy="294123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58763C1-5EB5-46BE-8D37-2EAF46BDF83D}"/>
                </a:ext>
              </a:extLst>
            </p:cNvPr>
            <p:cNvSpPr/>
            <p:nvPr/>
          </p:nvSpPr>
          <p:spPr>
            <a:xfrm>
              <a:off x="1644572" y="313361"/>
              <a:ext cx="3567600" cy="2941232"/>
            </a:xfrm>
            <a:prstGeom prst="round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2 People</a:t>
              </a:r>
            </a:p>
          </p:txBody>
        </p:sp>
        <p:pic>
          <p:nvPicPr>
            <p:cNvPr id="17" name="Graphic 16" descr="User with solid fill">
              <a:extLst>
                <a:ext uri="{FF2B5EF4-FFF2-40B4-BE49-F238E27FC236}">
                  <a16:creationId xmlns:a16="http://schemas.microsoft.com/office/drawing/2014/main" id="{D706C656-46E4-480B-98F2-B38A0DFED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54039" y="906100"/>
              <a:ext cx="1411586" cy="1411586"/>
            </a:xfrm>
            <a:prstGeom prst="rect">
              <a:avLst/>
            </a:prstGeom>
          </p:spPr>
        </p:pic>
        <p:pic>
          <p:nvPicPr>
            <p:cNvPr id="19" name="Graphic 18" descr="User with solid fill">
              <a:extLst>
                <a:ext uri="{FF2B5EF4-FFF2-40B4-BE49-F238E27FC236}">
                  <a16:creationId xmlns:a16="http://schemas.microsoft.com/office/drawing/2014/main" id="{E17817E3-7849-49F8-B0F4-D8DDCF606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8372" y="906100"/>
              <a:ext cx="1411586" cy="141158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D1D339-2BFA-46AA-A4FB-7B81BC41E749}"/>
              </a:ext>
            </a:extLst>
          </p:cNvPr>
          <p:cNvGrpSpPr/>
          <p:nvPr/>
        </p:nvGrpSpPr>
        <p:grpSpPr>
          <a:xfrm>
            <a:off x="6848806" y="313361"/>
            <a:ext cx="3567600" cy="2941232"/>
            <a:chOff x="6848806" y="313361"/>
            <a:chExt cx="3567600" cy="294123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CE55443-21F6-4BAB-BFE7-0E0EC77E376D}"/>
                </a:ext>
              </a:extLst>
            </p:cNvPr>
            <p:cNvSpPr/>
            <p:nvPr/>
          </p:nvSpPr>
          <p:spPr>
            <a:xfrm>
              <a:off x="6848806" y="313361"/>
              <a:ext cx="3567600" cy="2941232"/>
            </a:xfrm>
            <a:prstGeom prst="round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4 People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DA88319-8B1F-49D7-ACDF-CAA898A2FD12}"/>
                </a:ext>
              </a:extLst>
            </p:cNvPr>
            <p:cNvGrpSpPr/>
            <p:nvPr/>
          </p:nvGrpSpPr>
          <p:grpSpPr>
            <a:xfrm>
              <a:off x="7341865" y="493488"/>
              <a:ext cx="2569860" cy="2081283"/>
              <a:chOff x="7341865" y="493488"/>
              <a:chExt cx="2569860" cy="2081283"/>
            </a:xfrm>
          </p:grpSpPr>
          <p:pic>
            <p:nvPicPr>
              <p:cNvPr id="20" name="Graphic 19" descr="User with solid fill">
                <a:extLst>
                  <a:ext uri="{FF2B5EF4-FFF2-40B4-BE49-F238E27FC236}">
                    <a16:creationId xmlns:a16="http://schemas.microsoft.com/office/drawing/2014/main" id="{F1CD8015-F00D-4592-B6C9-F40EF6671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41865" y="493488"/>
                <a:ext cx="1095964" cy="1095964"/>
              </a:xfrm>
              <a:prstGeom prst="rect">
                <a:avLst/>
              </a:prstGeom>
            </p:spPr>
          </p:pic>
          <p:pic>
            <p:nvPicPr>
              <p:cNvPr id="21" name="Graphic 20" descr="User with solid fill">
                <a:extLst>
                  <a:ext uri="{FF2B5EF4-FFF2-40B4-BE49-F238E27FC236}">
                    <a16:creationId xmlns:a16="http://schemas.microsoft.com/office/drawing/2014/main" id="{87F85A84-73E7-44B6-87D6-5B0DE063B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15761" y="493488"/>
                <a:ext cx="1095964" cy="1095964"/>
              </a:xfrm>
              <a:prstGeom prst="rect">
                <a:avLst/>
              </a:prstGeom>
            </p:spPr>
          </p:pic>
          <p:pic>
            <p:nvPicPr>
              <p:cNvPr id="22" name="Graphic 21" descr="User with solid fill">
                <a:extLst>
                  <a:ext uri="{FF2B5EF4-FFF2-40B4-BE49-F238E27FC236}">
                    <a16:creationId xmlns:a16="http://schemas.microsoft.com/office/drawing/2014/main" id="{C00BD2CC-E61B-48A6-B150-9F0DDD5AA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41865" y="1478807"/>
                <a:ext cx="1095964" cy="1095964"/>
              </a:xfrm>
              <a:prstGeom prst="rect">
                <a:avLst/>
              </a:prstGeom>
            </p:spPr>
          </p:pic>
          <p:pic>
            <p:nvPicPr>
              <p:cNvPr id="23" name="Graphic 22" descr="User with solid fill">
                <a:extLst>
                  <a:ext uri="{FF2B5EF4-FFF2-40B4-BE49-F238E27FC236}">
                    <a16:creationId xmlns:a16="http://schemas.microsoft.com/office/drawing/2014/main" id="{0994F089-90E9-4394-9B3E-4D1ACD3C90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15761" y="1478807"/>
                <a:ext cx="1095964" cy="1095964"/>
              </a:xfrm>
              <a:prstGeom prst="rect">
                <a:avLst/>
              </a:prstGeom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633077-6EA7-4B52-A84A-6BCD0D313014}"/>
              </a:ext>
            </a:extLst>
          </p:cNvPr>
          <p:cNvGrpSpPr/>
          <p:nvPr/>
        </p:nvGrpSpPr>
        <p:grpSpPr>
          <a:xfrm>
            <a:off x="1581825" y="3429000"/>
            <a:ext cx="3567600" cy="2941232"/>
            <a:chOff x="1644572" y="3583037"/>
            <a:chExt cx="3567600" cy="294123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1FF9F59-E9F9-4549-80BB-BD71816379FE}"/>
                </a:ext>
              </a:extLst>
            </p:cNvPr>
            <p:cNvSpPr/>
            <p:nvPr/>
          </p:nvSpPr>
          <p:spPr>
            <a:xfrm>
              <a:off x="1644572" y="3583037"/>
              <a:ext cx="3567600" cy="2941232"/>
            </a:xfrm>
            <a:prstGeom prst="roundRect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2 People</a:t>
              </a:r>
            </a:p>
          </p:txBody>
        </p:sp>
        <p:pic>
          <p:nvPicPr>
            <p:cNvPr id="33" name="Graphic 32" descr="User with solid fill">
              <a:extLst>
                <a:ext uri="{FF2B5EF4-FFF2-40B4-BE49-F238E27FC236}">
                  <a16:creationId xmlns:a16="http://schemas.microsoft.com/office/drawing/2014/main" id="{C9F627EC-ACFC-49BF-AAB1-947775037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54039" y="4175776"/>
              <a:ext cx="1411586" cy="1411586"/>
            </a:xfrm>
            <a:prstGeom prst="rect">
              <a:avLst/>
            </a:prstGeom>
          </p:spPr>
        </p:pic>
        <p:pic>
          <p:nvPicPr>
            <p:cNvPr id="34" name="Graphic 33" descr="User with solid fill">
              <a:extLst>
                <a:ext uri="{FF2B5EF4-FFF2-40B4-BE49-F238E27FC236}">
                  <a16:creationId xmlns:a16="http://schemas.microsoft.com/office/drawing/2014/main" id="{10B321C1-9B2E-4081-A5E9-2ED74FB08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8372" y="4175776"/>
              <a:ext cx="1411586" cy="141158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5DC069-19A4-4E06-AE54-C9D41AA3ACE9}"/>
              </a:ext>
            </a:extLst>
          </p:cNvPr>
          <p:cNvGrpSpPr/>
          <p:nvPr/>
        </p:nvGrpSpPr>
        <p:grpSpPr>
          <a:xfrm>
            <a:off x="6733108" y="3560090"/>
            <a:ext cx="3567600" cy="2941232"/>
            <a:chOff x="6848806" y="313361"/>
            <a:chExt cx="3567600" cy="294123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F4F3AA1-5214-460D-BBA6-94773BA13836}"/>
                </a:ext>
              </a:extLst>
            </p:cNvPr>
            <p:cNvSpPr/>
            <p:nvPr/>
          </p:nvSpPr>
          <p:spPr>
            <a:xfrm>
              <a:off x="6848806" y="313361"/>
              <a:ext cx="3567600" cy="2941232"/>
            </a:xfrm>
            <a:prstGeom prst="roundRect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4 People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14EEC25-CBC3-4E65-A2B5-0B83A7F2E13B}"/>
                </a:ext>
              </a:extLst>
            </p:cNvPr>
            <p:cNvGrpSpPr/>
            <p:nvPr/>
          </p:nvGrpSpPr>
          <p:grpSpPr>
            <a:xfrm>
              <a:off x="7341865" y="493488"/>
              <a:ext cx="2569860" cy="2081283"/>
              <a:chOff x="7341865" y="493488"/>
              <a:chExt cx="2569860" cy="2081283"/>
            </a:xfrm>
          </p:grpSpPr>
          <p:pic>
            <p:nvPicPr>
              <p:cNvPr id="26" name="Graphic 25" descr="User with solid fill">
                <a:extLst>
                  <a:ext uri="{FF2B5EF4-FFF2-40B4-BE49-F238E27FC236}">
                    <a16:creationId xmlns:a16="http://schemas.microsoft.com/office/drawing/2014/main" id="{62143377-9B6C-429F-BB07-DCF476A78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41865" y="493488"/>
                <a:ext cx="1095964" cy="1095964"/>
              </a:xfrm>
              <a:prstGeom prst="rect">
                <a:avLst/>
              </a:prstGeom>
            </p:spPr>
          </p:pic>
          <p:pic>
            <p:nvPicPr>
              <p:cNvPr id="27" name="Graphic 26" descr="User with solid fill">
                <a:extLst>
                  <a:ext uri="{FF2B5EF4-FFF2-40B4-BE49-F238E27FC236}">
                    <a16:creationId xmlns:a16="http://schemas.microsoft.com/office/drawing/2014/main" id="{B244B729-09E6-46CE-BCBA-1DE1AECD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15761" y="493488"/>
                <a:ext cx="1095964" cy="1095964"/>
              </a:xfrm>
              <a:prstGeom prst="rect">
                <a:avLst/>
              </a:prstGeom>
            </p:spPr>
          </p:pic>
          <p:pic>
            <p:nvPicPr>
              <p:cNvPr id="28" name="Graphic 27" descr="User with solid fill">
                <a:extLst>
                  <a:ext uri="{FF2B5EF4-FFF2-40B4-BE49-F238E27FC236}">
                    <a16:creationId xmlns:a16="http://schemas.microsoft.com/office/drawing/2014/main" id="{29EB47C6-0533-409D-9F36-BD7C1F0919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41865" y="1478807"/>
                <a:ext cx="1095964" cy="1095964"/>
              </a:xfrm>
              <a:prstGeom prst="rect">
                <a:avLst/>
              </a:prstGeom>
            </p:spPr>
          </p:pic>
          <p:pic>
            <p:nvPicPr>
              <p:cNvPr id="29" name="Graphic 28" descr="User with solid fill">
                <a:extLst>
                  <a:ext uri="{FF2B5EF4-FFF2-40B4-BE49-F238E27FC236}">
                    <a16:creationId xmlns:a16="http://schemas.microsoft.com/office/drawing/2014/main" id="{3DFE1662-E75A-4716-99D4-D1ED00C48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15761" y="1478807"/>
                <a:ext cx="1095964" cy="109596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2279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6762C7-F017-4D4A-80A3-F13F81CC8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33" t="71634" r="13640" b="9804"/>
          <a:stretch/>
        </p:blipFill>
        <p:spPr>
          <a:xfrm>
            <a:off x="2214282" y="2792505"/>
            <a:ext cx="1084730" cy="1272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8CD7E0-7F37-4C0E-A785-5DECD693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612" y="576262"/>
            <a:ext cx="7648575" cy="5229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A29C2D-4954-4BD3-8884-EC57C33D9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301" y="642936"/>
            <a:ext cx="76771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5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7E2AD-348A-4CBE-9258-0C2C4316E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11"/>
          <a:stretch/>
        </p:blipFill>
        <p:spPr>
          <a:xfrm>
            <a:off x="3908450" y="881062"/>
            <a:ext cx="4375099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0A3AA9-DC60-45DC-BDFE-160278A23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50" r="3971"/>
          <a:stretch/>
        </p:blipFill>
        <p:spPr>
          <a:xfrm>
            <a:off x="5575299" y="881062"/>
            <a:ext cx="2616201" cy="509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4D635C-5AD6-4430-A2DF-2D50DC4C7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50" r="3971"/>
          <a:stretch/>
        </p:blipFill>
        <p:spPr>
          <a:xfrm>
            <a:off x="8064503" y="893759"/>
            <a:ext cx="2616201" cy="509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5F37C-5672-4A4B-91A9-5CC12E737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50" r="3971"/>
          <a:stretch/>
        </p:blipFill>
        <p:spPr>
          <a:xfrm>
            <a:off x="2959098" y="881060"/>
            <a:ext cx="2616201" cy="509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60C78-F5C8-4ED8-8B45-22A1B49D5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87" r="3509"/>
          <a:stretch/>
        </p:blipFill>
        <p:spPr>
          <a:xfrm>
            <a:off x="5575299" y="931779"/>
            <a:ext cx="2552702" cy="510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9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252FA8C-0193-4F32-89AC-051F03BE79E7}"/>
              </a:ext>
            </a:extLst>
          </p:cNvPr>
          <p:cNvGrpSpPr/>
          <p:nvPr/>
        </p:nvGrpSpPr>
        <p:grpSpPr>
          <a:xfrm>
            <a:off x="3083826" y="2359404"/>
            <a:ext cx="6024347" cy="3098565"/>
            <a:chOff x="1183277" y="822960"/>
            <a:chExt cx="10057329" cy="51728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4097D3-E7FA-42FB-9A11-EE9865A9A6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E0E5EA"/>
                </a:clrFrom>
                <a:clrTo>
                  <a:srgbClr val="E0E5EA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</a14:imgLayer>
                  </a14:imgProps>
                </a:ext>
              </a:extLst>
            </a:blip>
            <a:srcRect l="12762" t="22666" r="12524" b="26095"/>
            <a:stretch/>
          </p:blipFill>
          <p:spPr>
            <a:xfrm>
              <a:off x="1183277" y="822960"/>
              <a:ext cx="10057329" cy="5172891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66C43AD-F8B8-45DD-87D5-DC6B2E5EFC6B}"/>
                </a:ext>
              </a:extLst>
            </p:cNvPr>
            <p:cNvGrpSpPr/>
            <p:nvPr/>
          </p:nvGrpSpPr>
          <p:grpSpPr>
            <a:xfrm>
              <a:off x="5482301" y="5069218"/>
              <a:ext cx="480349" cy="465280"/>
              <a:chOff x="4292600" y="1747520"/>
              <a:chExt cx="2749022" cy="2600960"/>
            </a:xfrm>
            <a:effectLst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396F64D-D887-438C-9B0A-6C8242B80181}"/>
                  </a:ext>
                </a:extLst>
              </p:cNvPr>
              <p:cNvSpPr/>
              <p:nvPr/>
            </p:nvSpPr>
            <p:spPr>
              <a:xfrm>
                <a:off x="4866640" y="2184400"/>
                <a:ext cx="2164080" cy="216408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257056DC-4FAA-4AF0-9BFE-A2B2F793E053}"/>
                  </a:ext>
                </a:extLst>
              </p:cNvPr>
              <p:cNvSpPr/>
              <p:nvPr/>
            </p:nvSpPr>
            <p:spPr>
              <a:xfrm rot="16200000">
                <a:off x="3279140" y="2760980"/>
                <a:ext cx="2600960" cy="574040"/>
              </a:xfrm>
              <a:prstGeom prst="parallelogram">
                <a:avLst>
                  <a:gd name="adj" fmla="val 75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2875A69B-CB28-4D38-8A60-93E00FF81363}"/>
                  </a:ext>
                </a:extLst>
              </p:cNvPr>
              <p:cNvSpPr/>
              <p:nvPr/>
            </p:nvSpPr>
            <p:spPr>
              <a:xfrm flipH="1">
                <a:off x="4303502" y="1761417"/>
                <a:ext cx="2738120" cy="436883"/>
              </a:xfrm>
              <a:prstGeom prst="parallelogram">
                <a:avLst>
                  <a:gd name="adj" fmla="val 128488"/>
                </a:avLst>
              </a:prstGeom>
              <a:solidFill>
                <a:srgbClr val="6963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EE6E71A-B6D3-4690-9BFD-874F338FBBBE}"/>
                  </a:ext>
                </a:extLst>
              </p:cNvPr>
              <p:cNvSpPr/>
              <p:nvPr/>
            </p:nvSpPr>
            <p:spPr>
              <a:xfrm>
                <a:off x="4974590" y="2292350"/>
                <a:ext cx="1948180" cy="194818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9ACA159-7E3E-4B45-9822-3B892996AD26}"/>
                  </a:ext>
                </a:extLst>
              </p:cNvPr>
              <p:cNvSpPr/>
              <p:nvPr/>
            </p:nvSpPr>
            <p:spPr>
              <a:xfrm>
                <a:off x="5643880" y="2921000"/>
                <a:ext cx="650240" cy="6502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4D82AA8-7389-473D-A648-A7E32303D0E9}"/>
                </a:ext>
              </a:extLst>
            </p:cNvPr>
            <p:cNvSpPr/>
            <p:nvPr/>
          </p:nvSpPr>
          <p:spPr>
            <a:xfrm>
              <a:off x="5387152" y="5341239"/>
              <a:ext cx="189738" cy="189448"/>
            </a:xfrm>
            <a:prstGeom prst="triangle">
              <a:avLst>
                <a:gd name="adj" fmla="val 51004"/>
              </a:avLst>
            </a:prstGeom>
            <a:solidFill>
              <a:srgbClr val="8A6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946419-B802-4C12-A81A-BA8067109355}"/>
                </a:ext>
              </a:extLst>
            </p:cNvPr>
            <p:cNvSpPr/>
            <p:nvPr/>
          </p:nvSpPr>
          <p:spPr>
            <a:xfrm>
              <a:off x="2385060" y="1325880"/>
              <a:ext cx="3216408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195F4B-323E-42DB-9A6B-1E63F00C8A88}"/>
                </a:ext>
              </a:extLst>
            </p:cNvPr>
            <p:cNvSpPr/>
            <p:nvPr/>
          </p:nvSpPr>
          <p:spPr>
            <a:xfrm rot="2918857">
              <a:off x="7542485" y="2838229"/>
              <a:ext cx="3149970" cy="1094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3AD203-A950-4617-B03B-8C60A68FEF73}"/>
                </a:ext>
              </a:extLst>
            </p:cNvPr>
            <p:cNvSpPr/>
            <p:nvPr/>
          </p:nvSpPr>
          <p:spPr>
            <a:xfrm>
              <a:off x="3863340" y="3870960"/>
              <a:ext cx="327660" cy="381000"/>
            </a:xfrm>
            <a:prstGeom prst="ellipse">
              <a:avLst/>
            </a:prstGeom>
            <a:solidFill>
              <a:srgbClr val="AC5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1B7B0A-EB30-4BE4-A297-C84FCC83DE49}"/>
                </a:ext>
              </a:extLst>
            </p:cNvPr>
            <p:cNvSpPr/>
            <p:nvPr/>
          </p:nvSpPr>
          <p:spPr>
            <a:xfrm rot="2918857">
              <a:off x="1881501" y="4757268"/>
              <a:ext cx="425956" cy="282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2337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FB343C-6693-44F8-A3F1-8BC7981C2CF1}"/>
              </a:ext>
            </a:extLst>
          </p:cNvPr>
          <p:cNvGrpSpPr/>
          <p:nvPr/>
        </p:nvGrpSpPr>
        <p:grpSpPr>
          <a:xfrm>
            <a:off x="1183277" y="822960"/>
            <a:ext cx="10057329" cy="5172891"/>
            <a:chOff x="1183277" y="822960"/>
            <a:chExt cx="10057329" cy="517289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252FA8C-0193-4F32-89AC-051F03BE79E7}"/>
                </a:ext>
              </a:extLst>
            </p:cNvPr>
            <p:cNvGrpSpPr/>
            <p:nvPr/>
          </p:nvGrpSpPr>
          <p:grpSpPr>
            <a:xfrm>
              <a:off x="1183277" y="822960"/>
              <a:ext cx="10057329" cy="5172891"/>
              <a:chOff x="1183277" y="822960"/>
              <a:chExt cx="10057329" cy="517289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74097D3-E7FA-42FB-9A11-EE9865A9A6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E0E5EA"/>
                  </a:clrFrom>
                  <a:clrTo>
                    <a:srgbClr val="E0E5EA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5300"/>
                        </a14:imgEffect>
                      </a14:imgLayer>
                    </a14:imgProps>
                  </a:ext>
                </a:extLst>
              </a:blip>
              <a:srcRect l="12762" t="22666" r="12524" b="26095"/>
              <a:stretch/>
            </p:blipFill>
            <p:spPr>
              <a:xfrm>
                <a:off x="1183277" y="822960"/>
                <a:ext cx="10057329" cy="5172891"/>
              </a:xfrm>
              <a:prstGeom prst="rect">
                <a:avLst/>
              </a:prstGeom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66C43AD-F8B8-45DD-87D5-DC6B2E5EFC6B}"/>
                  </a:ext>
                </a:extLst>
              </p:cNvPr>
              <p:cNvGrpSpPr/>
              <p:nvPr/>
            </p:nvGrpSpPr>
            <p:grpSpPr>
              <a:xfrm>
                <a:off x="5482301" y="5069218"/>
                <a:ext cx="480349" cy="465280"/>
                <a:chOff x="4292600" y="1747520"/>
                <a:chExt cx="2749022" cy="2600960"/>
              </a:xfrm>
              <a:effectLst/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396F64D-D887-438C-9B0A-6C8242B80181}"/>
                    </a:ext>
                  </a:extLst>
                </p:cNvPr>
                <p:cNvSpPr/>
                <p:nvPr/>
              </p:nvSpPr>
              <p:spPr>
                <a:xfrm>
                  <a:off x="4866640" y="2184400"/>
                  <a:ext cx="2164080" cy="216408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Parallelogram 15">
                  <a:extLst>
                    <a:ext uri="{FF2B5EF4-FFF2-40B4-BE49-F238E27FC236}">
                      <a16:creationId xmlns:a16="http://schemas.microsoft.com/office/drawing/2014/main" id="{257056DC-4FAA-4AF0-9BFE-A2B2F793E053}"/>
                    </a:ext>
                  </a:extLst>
                </p:cNvPr>
                <p:cNvSpPr/>
                <p:nvPr/>
              </p:nvSpPr>
              <p:spPr>
                <a:xfrm rot="16200000">
                  <a:off x="3279140" y="2760980"/>
                  <a:ext cx="2600960" cy="574040"/>
                </a:xfrm>
                <a:prstGeom prst="parallelogram">
                  <a:avLst>
                    <a:gd name="adj" fmla="val 75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Parallelogram 16">
                  <a:extLst>
                    <a:ext uri="{FF2B5EF4-FFF2-40B4-BE49-F238E27FC236}">
                      <a16:creationId xmlns:a16="http://schemas.microsoft.com/office/drawing/2014/main" id="{2875A69B-CB28-4D38-8A60-93E00FF81363}"/>
                    </a:ext>
                  </a:extLst>
                </p:cNvPr>
                <p:cNvSpPr/>
                <p:nvPr/>
              </p:nvSpPr>
              <p:spPr>
                <a:xfrm flipH="1">
                  <a:off x="4303502" y="1761417"/>
                  <a:ext cx="2738120" cy="436883"/>
                </a:xfrm>
                <a:prstGeom prst="parallelogram">
                  <a:avLst>
                    <a:gd name="adj" fmla="val 128488"/>
                  </a:avLst>
                </a:prstGeom>
                <a:solidFill>
                  <a:srgbClr val="6963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EE6E71A-B6D3-4690-9BFD-874F338FBBBE}"/>
                    </a:ext>
                  </a:extLst>
                </p:cNvPr>
                <p:cNvSpPr/>
                <p:nvPr/>
              </p:nvSpPr>
              <p:spPr>
                <a:xfrm>
                  <a:off x="4974590" y="2292350"/>
                  <a:ext cx="1948180" cy="194818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9ACA159-7E3E-4B45-9822-3B892996AD26}"/>
                    </a:ext>
                  </a:extLst>
                </p:cNvPr>
                <p:cNvSpPr/>
                <p:nvPr/>
              </p:nvSpPr>
              <p:spPr>
                <a:xfrm>
                  <a:off x="5643880" y="2921000"/>
                  <a:ext cx="650240" cy="6502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94D82AA8-7389-473D-A648-A7E32303D0E9}"/>
                  </a:ext>
                </a:extLst>
              </p:cNvPr>
              <p:cNvSpPr/>
              <p:nvPr/>
            </p:nvSpPr>
            <p:spPr>
              <a:xfrm>
                <a:off x="5387152" y="5341239"/>
                <a:ext cx="189738" cy="189448"/>
              </a:xfrm>
              <a:prstGeom prst="triangle">
                <a:avLst>
                  <a:gd name="adj" fmla="val 51004"/>
                </a:avLst>
              </a:prstGeom>
              <a:solidFill>
                <a:srgbClr val="8A66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A946419-B802-4C12-A81A-BA8067109355}"/>
                  </a:ext>
                </a:extLst>
              </p:cNvPr>
              <p:cNvSpPr/>
              <p:nvPr/>
            </p:nvSpPr>
            <p:spPr>
              <a:xfrm>
                <a:off x="2385060" y="1325880"/>
                <a:ext cx="3216408" cy="731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195F4B-323E-42DB-9A6B-1E63F00C8A88}"/>
                  </a:ext>
                </a:extLst>
              </p:cNvPr>
              <p:cNvSpPr/>
              <p:nvPr/>
            </p:nvSpPr>
            <p:spPr>
              <a:xfrm rot="2918857">
                <a:off x="7542485" y="2838229"/>
                <a:ext cx="3149970" cy="109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13AD203-A950-4617-B03B-8C60A68FEF73}"/>
                  </a:ext>
                </a:extLst>
              </p:cNvPr>
              <p:cNvSpPr/>
              <p:nvPr/>
            </p:nvSpPr>
            <p:spPr>
              <a:xfrm>
                <a:off x="3863340" y="3870960"/>
                <a:ext cx="327660" cy="381000"/>
              </a:xfrm>
              <a:prstGeom prst="ellipse">
                <a:avLst/>
              </a:prstGeom>
              <a:solidFill>
                <a:srgbClr val="AC5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11B7B0A-EB30-4BE4-A297-C84FCC83DE49}"/>
                  </a:ext>
                </a:extLst>
              </p:cNvPr>
              <p:cNvSpPr/>
              <p:nvPr/>
            </p:nvSpPr>
            <p:spPr>
              <a:xfrm rot="2918857">
                <a:off x="1881501" y="4757268"/>
                <a:ext cx="425956" cy="282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F8253F7-EC07-4ED4-84FD-4D6E56696710}"/>
                </a:ext>
              </a:extLst>
            </p:cNvPr>
            <p:cNvSpPr/>
            <p:nvPr/>
          </p:nvSpPr>
          <p:spPr>
            <a:xfrm>
              <a:off x="1947294" y="1001388"/>
              <a:ext cx="1409700" cy="140970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Lightning Bolt 2">
              <a:extLst>
                <a:ext uri="{FF2B5EF4-FFF2-40B4-BE49-F238E27FC236}">
                  <a16:creationId xmlns:a16="http://schemas.microsoft.com/office/drawing/2014/main" id="{02A57F39-3786-4982-B544-D5BCADF816C1}"/>
                </a:ext>
              </a:extLst>
            </p:cNvPr>
            <p:cNvSpPr/>
            <p:nvPr/>
          </p:nvSpPr>
          <p:spPr>
            <a:xfrm rot="1732654">
              <a:off x="2224790" y="1244580"/>
              <a:ext cx="854707" cy="854707"/>
            </a:xfrm>
            <a:prstGeom prst="lightningBol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990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252FA8C-0193-4F32-89AC-051F03BE79E7}"/>
              </a:ext>
            </a:extLst>
          </p:cNvPr>
          <p:cNvGrpSpPr/>
          <p:nvPr/>
        </p:nvGrpSpPr>
        <p:grpSpPr>
          <a:xfrm>
            <a:off x="1183277" y="822960"/>
            <a:ext cx="10057329" cy="5172891"/>
            <a:chOff x="1183277" y="822960"/>
            <a:chExt cx="10057329" cy="51728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4097D3-E7FA-42FB-9A11-EE9865A9A6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E0E5EA"/>
                </a:clrFrom>
                <a:clrTo>
                  <a:srgbClr val="E0E5EA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</a14:imgLayer>
                  </a14:imgProps>
                </a:ext>
              </a:extLst>
            </a:blip>
            <a:srcRect l="12762" t="22666" r="12524" b="26095"/>
            <a:stretch/>
          </p:blipFill>
          <p:spPr>
            <a:xfrm>
              <a:off x="1183277" y="822960"/>
              <a:ext cx="10057329" cy="5172891"/>
            </a:xfrm>
            <a:prstGeom prst="rect">
              <a:avLst/>
            </a:prstGeom>
          </p:spPr>
        </p:pic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B27FD68F-F8D3-44A3-B276-62B2EA624E11}"/>
                </a:ext>
              </a:extLst>
            </p:cNvPr>
            <p:cNvSpPr/>
            <p:nvPr/>
          </p:nvSpPr>
          <p:spPr>
            <a:xfrm flipH="1">
              <a:off x="4914900" y="2887980"/>
              <a:ext cx="1059180" cy="792480"/>
            </a:xfrm>
            <a:prstGeom prst="parallelogram">
              <a:avLst>
                <a:gd name="adj" fmla="val 59831"/>
              </a:avLst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127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62AF828-5D05-4FEA-BEFA-22C5BF5CC785}"/>
                </a:ext>
              </a:extLst>
            </p:cNvPr>
            <p:cNvSpPr/>
            <p:nvPr/>
          </p:nvSpPr>
          <p:spPr>
            <a:xfrm flipH="1">
              <a:off x="7124700" y="2887980"/>
              <a:ext cx="1059180" cy="792480"/>
            </a:xfrm>
            <a:prstGeom prst="parallelogram">
              <a:avLst>
                <a:gd name="adj" fmla="val 59831"/>
              </a:avLst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66C43AD-F8B8-45DD-87D5-DC6B2E5EFC6B}"/>
                </a:ext>
              </a:extLst>
            </p:cNvPr>
            <p:cNvGrpSpPr/>
            <p:nvPr/>
          </p:nvGrpSpPr>
          <p:grpSpPr>
            <a:xfrm>
              <a:off x="5482301" y="5069218"/>
              <a:ext cx="480349" cy="465280"/>
              <a:chOff x="4292600" y="1747520"/>
              <a:chExt cx="2749022" cy="2600960"/>
            </a:xfrm>
            <a:effectLst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396F64D-D887-438C-9B0A-6C8242B80181}"/>
                  </a:ext>
                </a:extLst>
              </p:cNvPr>
              <p:cNvSpPr/>
              <p:nvPr/>
            </p:nvSpPr>
            <p:spPr>
              <a:xfrm>
                <a:off x="4866640" y="2184400"/>
                <a:ext cx="2164080" cy="216408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257056DC-4FAA-4AF0-9BFE-A2B2F793E053}"/>
                  </a:ext>
                </a:extLst>
              </p:cNvPr>
              <p:cNvSpPr/>
              <p:nvPr/>
            </p:nvSpPr>
            <p:spPr>
              <a:xfrm rot="16200000">
                <a:off x="3279140" y="2760980"/>
                <a:ext cx="2600960" cy="574040"/>
              </a:xfrm>
              <a:prstGeom prst="parallelogram">
                <a:avLst>
                  <a:gd name="adj" fmla="val 75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2875A69B-CB28-4D38-8A60-93E00FF81363}"/>
                  </a:ext>
                </a:extLst>
              </p:cNvPr>
              <p:cNvSpPr/>
              <p:nvPr/>
            </p:nvSpPr>
            <p:spPr>
              <a:xfrm flipH="1">
                <a:off x="4303502" y="1761417"/>
                <a:ext cx="2738120" cy="436883"/>
              </a:xfrm>
              <a:prstGeom prst="parallelogram">
                <a:avLst>
                  <a:gd name="adj" fmla="val 128488"/>
                </a:avLst>
              </a:prstGeom>
              <a:solidFill>
                <a:srgbClr val="6963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EE6E71A-B6D3-4690-9BFD-874F338FBBBE}"/>
                  </a:ext>
                </a:extLst>
              </p:cNvPr>
              <p:cNvSpPr/>
              <p:nvPr/>
            </p:nvSpPr>
            <p:spPr>
              <a:xfrm>
                <a:off x="4974590" y="2292350"/>
                <a:ext cx="1948180" cy="194818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9ACA159-7E3E-4B45-9822-3B892996AD26}"/>
                  </a:ext>
                </a:extLst>
              </p:cNvPr>
              <p:cNvSpPr/>
              <p:nvPr/>
            </p:nvSpPr>
            <p:spPr>
              <a:xfrm>
                <a:off x="5643880" y="2921000"/>
                <a:ext cx="650240" cy="6502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4D82AA8-7389-473D-A648-A7E32303D0E9}"/>
                </a:ext>
              </a:extLst>
            </p:cNvPr>
            <p:cNvSpPr/>
            <p:nvPr/>
          </p:nvSpPr>
          <p:spPr>
            <a:xfrm>
              <a:off x="5387152" y="5341239"/>
              <a:ext cx="189738" cy="189448"/>
            </a:xfrm>
            <a:prstGeom prst="triangle">
              <a:avLst>
                <a:gd name="adj" fmla="val 51004"/>
              </a:avLst>
            </a:prstGeom>
            <a:solidFill>
              <a:srgbClr val="8A6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946419-B802-4C12-A81A-BA8067109355}"/>
                </a:ext>
              </a:extLst>
            </p:cNvPr>
            <p:cNvSpPr/>
            <p:nvPr/>
          </p:nvSpPr>
          <p:spPr>
            <a:xfrm>
              <a:off x="2385060" y="1325880"/>
              <a:ext cx="3216408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195F4B-323E-42DB-9A6B-1E63F00C8A88}"/>
                </a:ext>
              </a:extLst>
            </p:cNvPr>
            <p:cNvSpPr/>
            <p:nvPr/>
          </p:nvSpPr>
          <p:spPr>
            <a:xfrm rot="2918857">
              <a:off x="7542485" y="2838229"/>
              <a:ext cx="3149970" cy="1094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3AD203-A950-4617-B03B-8C60A68FEF73}"/>
                </a:ext>
              </a:extLst>
            </p:cNvPr>
            <p:cNvSpPr/>
            <p:nvPr/>
          </p:nvSpPr>
          <p:spPr>
            <a:xfrm>
              <a:off x="3863340" y="3870960"/>
              <a:ext cx="327660" cy="381000"/>
            </a:xfrm>
            <a:prstGeom prst="ellipse">
              <a:avLst/>
            </a:prstGeom>
            <a:solidFill>
              <a:srgbClr val="AC5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1B7B0A-EB30-4BE4-A297-C84FCC83DE49}"/>
                </a:ext>
              </a:extLst>
            </p:cNvPr>
            <p:cNvSpPr/>
            <p:nvPr/>
          </p:nvSpPr>
          <p:spPr>
            <a:xfrm rot="2918857">
              <a:off x="1881501" y="4757268"/>
              <a:ext cx="425956" cy="282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74788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6EBCC9-E7C0-400E-A3AE-09AE3F0EC39B}"/>
              </a:ext>
            </a:extLst>
          </p:cNvPr>
          <p:cNvGrpSpPr/>
          <p:nvPr/>
        </p:nvGrpSpPr>
        <p:grpSpPr>
          <a:xfrm>
            <a:off x="1213757" y="842554"/>
            <a:ext cx="10057329" cy="5172891"/>
            <a:chOff x="1183277" y="822960"/>
            <a:chExt cx="10057329" cy="517289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252FA8C-0193-4F32-89AC-051F03BE79E7}"/>
                </a:ext>
              </a:extLst>
            </p:cNvPr>
            <p:cNvGrpSpPr/>
            <p:nvPr/>
          </p:nvGrpSpPr>
          <p:grpSpPr>
            <a:xfrm>
              <a:off x="1183277" y="822960"/>
              <a:ext cx="10057329" cy="5172891"/>
              <a:chOff x="1183277" y="822960"/>
              <a:chExt cx="10057329" cy="517289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74097D3-E7FA-42FB-9A11-EE9865A9A6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E0E5EA"/>
                  </a:clrFrom>
                  <a:clrTo>
                    <a:srgbClr val="E0E5EA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5300"/>
                        </a14:imgEffect>
                      </a14:imgLayer>
                    </a14:imgProps>
                  </a:ext>
                </a:extLst>
              </a:blip>
              <a:srcRect l="12762" t="22666" r="12524" b="26095"/>
              <a:stretch/>
            </p:blipFill>
            <p:spPr>
              <a:xfrm>
                <a:off x="1183277" y="822960"/>
                <a:ext cx="10057329" cy="5172891"/>
              </a:xfrm>
              <a:prstGeom prst="rect">
                <a:avLst/>
              </a:prstGeom>
            </p:spPr>
          </p:pic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B27FD68F-F8D3-44A3-B276-62B2EA624E11}"/>
                  </a:ext>
                </a:extLst>
              </p:cNvPr>
              <p:cNvSpPr/>
              <p:nvPr/>
            </p:nvSpPr>
            <p:spPr>
              <a:xfrm flipH="1">
                <a:off x="4914900" y="2887980"/>
                <a:ext cx="1059180" cy="792480"/>
              </a:xfrm>
              <a:prstGeom prst="parallelogram">
                <a:avLst>
                  <a:gd name="adj" fmla="val 59831"/>
                </a:avLst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  <a:softEdge rad="127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F62AF828-5D05-4FEA-BEFA-22C5BF5CC785}"/>
                  </a:ext>
                </a:extLst>
              </p:cNvPr>
              <p:cNvSpPr/>
              <p:nvPr/>
            </p:nvSpPr>
            <p:spPr>
              <a:xfrm flipH="1">
                <a:off x="7124700" y="2887980"/>
                <a:ext cx="1059180" cy="792480"/>
              </a:xfrm>
              <a:prstGeom prst="parallelogram">
                <a:avLst>
                  <a:gd name="adj" fmla="val 59831"/>
                </a:avLst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66C43AD-F8B8-45DD-87D5-DC6B2E5EFC6B}"/>
                  </a:ext>
                </a:extLst>
              </p:cNvPr>
              <p:cNvGrpSpPr/>
              <p:nvPr/>
            </p:nvGrpSpPr>
            <p:grpSpPr>
              <a:xfrm>
                <a:off x="5482301" y="5069218"/>
                <a:ext cx="480349" cy="465280"/>
                <a:chOff x="4292600" y="1747520"/>
                <a:chExt cx="2749022" cy="2600960"/>
              </a:xfrm>
              <a:effectLst/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396F64D-D887-438C-9B0A-6C8242B80181}"/>
                    </a:ext>
                  </a:extLst>
                </p:cNvPr>
                <p:cNvSpPr/>
                <p:nvPr/>
              </p:nvSpPr>
              <p:spPr>
                <a:xfrm>
                  <a:off x="4866640" y="2184400"/>
                  <a:ext cx="2164080" cy="216408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Parallelogram 15">
                  <a:extLst>
                    <a:ext uri="{FF2B5EF4-FFF2-40B4-BE49-F238E27FC236}">
                      <a16:creationId xmlns:a16="http://schemas.microsoft.com/office/drawing/2014/main" id="{257056DC-4FAA-4AF0-9BFE-A2B2F793E053}"/>
                    </a:ext>
                  </a:extLst>
                </p:cNvPr>
                <p:cNvSpPr/>
                <p:nvPr/>
              </p:nvSpPr>
              <p:spPr>
                <a:xfrm rot="16200000">
                  <a:off x="3279140" y="2760980"/>
                  <a:ext cx="2600960" cy="574040"/>
                </a:xfrm>
                <a:prstGeom prst="parallelogram">
                  <a:avLst>
                    <a:gd name="adj" fmla="val 75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Parallelogram 16">
                  <a:extLst>
                    <a:ext uri="{FF2B5EF4-FFF2-40B4-BE49-F238E27FC236}">
                      <a16:creationId xmlns:a16="http://schemas.microsoft.com/office/drawing/2014/main" id="{2875A69B-CB28-4D38-8A60-93E00FF81363}"/>
                    </a:ext>
                  </a:extLst>
                </p:cNvPr>
                <p:cNvSpPr/>
                <p:nvPr/>
              </p:nvSpPr>
              <p:spPr>
                <a:xfrm flipH="1">
                  <a:off x="4303502" y="1761417"/>
                  <a:ext cx="2738120" cy="436883"/>
                </a:xfrm>
                <a:prstGeom prst="parallelogram">
                  <a:avLst>
                    <a:gd name="adj" fmla="val 128488"/>
                  </a:avLst>
                </a:prstGeom>
                <a:solidFill>
                  <a:srgbClr val="6963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EE6E71A-B6D3-4690-9BFD-874F338FBBBE}"/>
                    </a:ext>
                  </a:extLst>
                </p:cNvPr>
                <p:cNvSpPr/>
                <p:nvPr/>
              </p:nvSpPr>
              <p:spPr>
                <a:xfrm>
                  <a:off x="4974590" y="2292350"/>
                  <a:ext cx="1948180" cy="194818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9ACA159-7E3E-4B45-9822-3B892996AD26}"/>
                    </a:ext>
                  </a:extLst>
                </p:cNvPr>
                <p:cNvSpPr/>
                <p:nvPr/>
              </p:nvSpPr>
              <p:spPr>
                <a:xfrm>
                  <a:off x="5643880" y="2921000"/>
                  <a:ext cx="650240" cy="6502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94D82AA8-7389-473D-A648-A7E32303D0E9}"/>
                  </a:ext>
                </a:extLst>
              </p:cNvPr>
              <p:cNvSpPr/>
              <p:nvPr/>
            </p:nvSpPr>
            <p:spPr>
              <a:xfrm>
                <a:off x="5387152" y="5341239"/>
                <a:ext cx="189738" cy="189448"/>
              </a:xfrm>
              <a:prstGeom prst="triangle">
                <a:avLst>
                  <a:gd name="adj" fmla="val 51004"/>
                </a:avLst>
              </a:prstGeom>
              <a:solidFill>
                <a:srgbClr val="8A66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A946419-B802-4C12-A81A-BA8067109355}"/>
                  </a:ext>
                </a:extLst>
              </p:cNvPr>
              <p:cNvSpPr/>
              <p:nvPr/>
            </p:nvSpPr>
            <p:spPr>
              <a:xfrm>
                <a:off x="2385060" y="1325880"/>
                <a:ext cx="3216408" cy="731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E195F4B-323E-42DB-9A6B-1E63F00C8A88}"/>
                  </a:ext>
                </a:extLst>
              </p:cNvPr>
              <p:cNvSpPr/>
              <p:nvPr/>
            </p:nvSpPr>
            <p:spPr>
              <a:xfrm rot="2918857">
                <a:off x="7542485" y="2838229"/>
                <a:ext cx="3149970" cy="109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13AD203-A950-4617-B03B-8C60A68FEF73}"/>
                  </a:ext>
                </a:extLst>
              </p:cNvPr>
              <p:cNvSpPr/>
              <p:nvPr/>
            </p:nvSpPr>
            <p:spPr>
              <a:xfrm>
                <a:off x="3863340" y="3870960"/>
                <a:ext cx="327660" cy="381000"/>
              </a:xfrm>
              <a:prstGeom prst="ellipse">
                <a:avLst/>
              </a:prstGeom>
              <a:solidFill>
                <a:srgbClr val="AC5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11B7B0A-EB30-4BE4-A297-C84FCC83DE49}"/>
                  </a:ext>
                </a:extLst>
              </p:cNvPr>
              <p:cNvSpPr/>
              <p:nvPr/>
            </p:nvSpPr>
            <p:spPr>
              <a:xfrm rot="2918857">
                <a:off x="1881501" y="4757268"/>
                <a:ext cx="425956" cy="282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61568A8-0B51-4F74-9464-C78C218DE50D}"/>
                </a:ext>
              </a:extLst>
            </p:cNvPr>
            <p:cNvSpPr/>
            <p:nvPr/>
          </p:nvSpPr>
          <p:spPr>
            <a:xfrm>
              <a:off x="1947294" y="1001388"/>
              <a:ext cx="1409700" cy="140970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Lightning Bolt 26">
              <a:extLst>
                <a:ext uri="{FF2B5EF4-FFF2-40B4-BE49-F238E27FC236}">
                  <a16:creationId xmlns:a16="http://schemas.microsoft.com/office/drawing/2014/main" id="{95E4D932-4BFB-424F-946C-25DC339B49C0}"/>
                </a:ext>
              </a:extLst>
            </p:cNvPr>
            <p:cNvSpPr/>
            <p:nvPr/>
          </p:nvSpPr>
          <p:spPr>
            <a:xfrm rot="1732654">
              <a:off x="2224790" y="1244580"/>
              <a:ext cx="854707" cy="854707"/>
            </a:xfrm>
            <a:prstGeom prst="lightningBol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53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97BF4F-6315-477C-8C90-885D5178A975}"/>
              </a:ext>
            </a:extLst>
          </p:cNvPr>
          <p:cNvSpPr/>
          <p:nvPr/>
        </p:nvSpPr>
        <p:spPr>
          <a:xfrm>
            <a:off x="1322705" y="2047240"/>
            <a:ext cx="2164080" cy="216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5269B134-20F3-49ED-982D-31C262946662}"/>
              </a:ext>
            </a:extLst>
          </p:cNvPr>
          <p:cNvSpPr/>
          <p:nvPr/>
        </p:nvSpPr>
        <p:spPr>
          <a:xfrm rot="16200000">
            <a:off x="2473325" y="3060700"/>
            <a:ext cx="2600960" cy="574040"/>
          </a:xfrm>
          <a:prstGeom prst="parallelogram">
            <a:avLst>
              <a:gd name="adj" fmla="val 75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1E9A07-195B-4C87-AEB5-55877053A94B}"/>
              </a:ext>
            </a:extLst>
          </p:cNvPr>
          <p:cNvSpPr/>
          <p:nvPr/>
        </p:nvSpPr>
        <p:spPr>
          <a:xfrm>
            <a:off x="1896745" y="2484120"/>
            <a:ext cx="2164080" cy="21640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966BF89-A373-4A5B-A253-9932DD0C9D3D}"/>
              </a:ext>
            </a:extLst>
          </p:cNvPr>
          <p:cNvSpPr/>
          <p:nvPr/>
        </p:nvSpPr>
        <p:spPr>
          <a:xfrm rot="16200000">
            <a:off x="309245" y="3060700"/>
            <a:ext cx="2600960" cy="574040"/>
          </a:xfrm>
          <a:prstGeom prst="parallelogram">
            <a:avLst>
              <a:gd name="adj" fmla="val 75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D9F0B62-9ADB-4605-9425-6CF38A54C02A}"/>
              </a:ext>
            </a:extLst>
          </p:cNvPr>
          <p:cNvSpPr/>
          <p:nvPr/>
        </p:nvSpPr>
        <p:spPr>
          <a:xfrm flipH="1">
            <a:off x="1322705" y="2047238"/>
            <a:ext cx="2738120" cy="436882"/>
          </a:xfrm>
          <a:prstGeom prst="parallelogram">
            <a:avLst>
              <a:gd name="adj" fmla="val 128488"/>
            </a:avLst>
          </a:prstGeom>
          <a:solidFill>
            <a:srgbClr val="69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0FE302-2836-4BB8-B001-E21E4F2CD141}"/>
              </a:ext>
            </a:extLst>
          </p:cNvPr>
          <p:cNvSpPr/>
          <p:nvPr/>
        </p:nvSpPr>
        <p:spPr>
          <a:xfrm>
            <a:off x="2004695" y="2592070"/>
            <a:ext cx="1948180" cy="194818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C49226-271E-45BB-B99A-61BD433209B8}"/>
              </a:ext>
            </a:extLst>
          </p:cNvPr>
          <p:cNvSpPr/>
          <p:nvPr/>
        </p:nvSpPr>
        <p:spPr>
          <a:xfrm>
            <a:off x="2673985" y="3220720"/>
            <a:ext cx="650240" cy="6502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BFD3201-10A4-4DCD-AD23-0F886ECB1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0E5EA"/>
              </a:clrFrom>
              <a:clrTo>
                <a:srgbClr val="E0E5E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12762" t="22666" r="12524" b="26095"/>
          <a:stretch/>
        </p:blipFill>
        <p:spPr>
          <a:xfrm>
            <a:off x="2945130" y="-600800"/>
            <a:ext cx="6591656" cy="339035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4276A3E-F3EF-4BF2-A29D-95C25A3F3283}"/>
              </a:ext>
            </a:extLst>
          </p:cNvPr>
          <p:cNvGrpSpPr/>
          <p:nvPr/>
        </p:nvGrpSpPr>
        <p:grpSpPr>
          <a:xfrm>
            <a:off x="5814179" y="2202180"/>
            <a:ext cx="375050" cy="308130"/>
            <a:chOff x="6621621" y="2285999"/>
            <a:chExt cx="2733199" cy="224551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5FCC15-8CE4-4CCD-BCAB-5754D20A66AE}"/>
                </a:ext>
              </a:extLst>
            </p:cNvPr>
            <p:cNvSpPr/>
            <p:nvPr/>
          </p:nvSpPr>
          <p:spPr>
            <a:xfrm>
              <a:off x="7190740" y="2367280"/>
              <a:ext cx="2164080" cy="21640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6C4A1B65-9B78-4B36-95C0-7B78F6A87E75}"/>
                </a:ext>
              </a:extLst>
            </p:cNvPr>
            <p:cNvSpPr/>
            <p:nvPr/>
          </p:nvSpPr>
          <p:spPr>
            <a:xfrm rot="16200000">
              <a:off x="5785882" y="3121739"/>
              <a:ext cx="2245518" cy="574040"/>
            </a:xfrm>
            <a:prstGeom prst="parallelogram">
              <a:avLst>
                <a:gd name="adj" fmla="val 13607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81795A38-4A1D-456F-BBDF-7B66C98310E0}"/>
                </a:ext>
              </a:extLst>
            </p:cNvPr>
            <p:cNvSpPr/>
            <p:nvPr/>
          </p:nvSpPr>
          <p:spPr>
            <a:xfrm flipH="1">
              <a:off x="6621621" y="2285999"/>
              <a:ext cx="2733199" cy="81281"/>
            </a:xfrm>
            <a:prstGeom prst="parallelogram">
              <a:avLst>
                <a:gd name="adj" fmla="val 717248"/>
              </a:avLst>
            </a:prstGeom>
            <a:solidFill>
              <a:srgbClr val="6963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3090610-DCB4-4137-9AA9-725D57ACC554}"/>
                </a:ext>
              </a:extLst>
            </p:cNvPr>
            <p:cNvSpPr/>
            <p:nvPr/>
          </p:nvSpPr>
          <p:spPr>
            <a:xfrm>
              <a:off x="7298690" y="2475230"/>
              <a:ext cx="1948180" cy="19481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98E579-CA11-4355-992C-48DA59F63BBA}"/>
                </a:ext>
              </a:extLst>
            </p:cNvPr>
            <p:cNvSpPr/>
            <p:nvPr/>
          </p:nvSpPr>
          <p:spPr>
            <a:xfrm>
              <a:off x="7967980" y="3103880"/>
              <a:ext cx="650240" cy="6502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7040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A731028-28B1-4FCF-AB62-154CC40B9C76}"/>
              </a:ext>
            </a:extLst>
          </p:cNvPr>
          <p:cNvGrpSpPr/>
          <p:nvPr/>
        </p:nvGrpSpPr>
        <p:grpSpPr>
          <a:xfrm>
            <a:off x="873501" y="210641"/>
            <a:ext cx="4140000" cy="6083155"/>
            <a:chOff x="873501" y="210641"/>
            <a:chExt cx="4140000" cy="6083155"/>
          </a:xfrm>
        </p:grpSpPr>
        <p:pic>
          <p:nvPicPr>
            <p:cNvPr id="6" name="Picture 5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F250818D-4B04-4B4E-ADBE-F60D87574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01" y="210641"/>
              <a:ext cx="4140000" cy="608315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D9D6D4-D084-4006-865D-E354B1E2D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4888" y="662271"/>
              <a:ext cx="403551" cy="700279"/>
            </a:xfrm>
            <a:prstGeom prst="rect">
              <a:avLst/>
            </a:prstGeom>
          </p:spPr>
        </p:pic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3D14E2F-D940-46EE-A780-65FCC5D0FE1A}"/>
                </a:ext>
              </a:extLst>
            </p:cNvPr>
            <p:cNvSpPr/>
            <p:nvPr/>
          </p:nvSpPr>
          <p:spPr>
            <a:xfrm>
              <a:off x="2955406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 descr="Background pattern&#10;&#10;Description automatically generated">
              <a:extLst>
                <a:ext uri="{FF2B5EF4-FFF2-40B4-BE49-F238E27FC236}">
                  <a16:creationId xmlns:a16="http://schemas.microsoft.com/office/drawing/2014/main" id="{7F5A4273-B522-4E3D-BCD8-8D37563A8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01" y="647961"/>
              <a:ext cx="385160" cy="695505"/>
            </a:xfrm>
            <a:prstGeom prst="rect">
              <a:avLst/>
            </a:prstGeom>
          </p:spPr>
        </p:pic>
        <p:pic>
          <p:nvPicPr>
            <p:cNvPr id="11" name="Picture 10" descr="Background pattern&#10;&#10;Description automatically generated">
              <a:extLst>
                <a:ext uri="{FF2B5EF4-FFF2-40B4-BE49-F238E27FC236}">
                  <a16:creationId xmlns:a16="http://schemas.microsoft.com/office/drawing/2014/main" id="{86465F9B-D4E1-4663-9711-0ED3FA8D1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1322124" y="647961"/>
              <a:ext cx="385160" cy="695505"/>
            </a:xfrm>
            <a:prstGeom prst="rect">
              <a:avLst/>
            </a:prstGeom>
          </p:spPr>
        </p:pic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3E0F87CF-BC14-4468-A54B-4C1945F470BD}"/>
                </a:ext>
              </a:extLst>
            </p:cNvPr>
            <p:cNvSpPr/>
            <p:nvPr/>
          </p:nvSpPr>
          <p:spPr>
            <a:xfrm flipH="1">
              <a:off x="1257623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A413EE-9C69-476D-94EF-C65CFADF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5120" y="662271"/>
              <a:ext cx="403551" cy="70027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FF36E4-0F00-41FA-99D5-55AEF8E73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5352" y="662271"/>
              <a:ext cx="403551" cy="70027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896F89D-AFDF-492A-A975-11FD147D0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5584" y="662271"/>
              <a:ext cx="403551" cy="70027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1735F7-9EED-4A3E-B616-A40F92B8B6D5}"/>
              </a:ext>
            </a:extLst>
          </p:cNvPr>
          <p:cNvGrpSpPr/>
          <p:nvPr/>
        </p:nvGrpSpPr>
        <p:grpSpPr>
          <a:xfrm>
            <a:off x="6431619" y="210641"/>
            <a:ext cx="4140000" cy="6083155"/>
            <a:chOff x="6431619" y="210641"/>
            <a:chExt cx="4140000" cy="6083155"/>
          </a:xfrm>
        </p:grpSpPr>
        <p:pic>
          <p:nvPicPr>
            <p:cNvPr id="17" name="Picture 16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91C7AB42-8B62-4092-A405-1D360061F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619" y="210641"/>
              <a:ext cx="4140000" cy="608315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5B5FA8E-8C24-4DE8-8384-0F3DA0B04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3006" y="662271"/>
              <a:ext cx="403551" cy="700279"/>
            </a:xfrm>
            <a:prstGeom prst="rect">
              <a:avLst/>
            </a:prstGeom>
          </p:spPr>
        </p:pic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9553E3A5-5535-4A38-9D0D-90658C65E115}"/>
                </a:ext>
              </a:extLst>
            </p:cNvPr>
            <p:cNvSpPr/>
            <p:nvPr/>
          </p:nvSpPr>
          <p:spPr>
            <a:xfrm>
              <a:off x="8513524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E8DAEA7-63B6-4698-8832-BAB688CC7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3238" y="662271"/>
              <a:ext cx="403551" cy="70027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31135B2-5CBA-495A-A640-8E1364D6C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3470" y="662271"/>
              <a:ext cx="403551" cy="70027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162E83B-1E13-47DA-8AE9-8C68B88EB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3702" y="662271"/>
              <a:ext cx="403551" cy="70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24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A731028-28B1-4FCF-AB62-154CC40B9C76}"/>
              </a:ext>
            </a:extLst>
          </p:cNvPr>
          <p:cNvGrpSpPr/>
          <p:nvPr/>
        </p:nvGrpSpPr>
        <p:grpSpPr>
          <a:xfrm>
            <a:off x="873501" y="210641"/>
            <a:ext cx="4140000" cy="6083155"/>
            <a:chOff x="873501" y="210641"/>
            <a:chExt cx="4140000" cy="6083155"/>
          </a:xfrm>
        </p:grpSpPr>
        <p:pic>
          <p:nvPicPr>
            <p:cNvPr id="6" name="Picture 5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F250818D-4B04-4B4E-ADBE-F60D87574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01" y="210641"/>
              <a:ext cx="4140000" cy="6083155"/>
            </a:xfrm>
            <a:prstGeom prst="rect">
              <a:avLst/>
            </a:prstGeom>
          </p:spPr>
        </p:pic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3D14E2F-D940-46EE-A780-65FCC5D0FE1A}"/>
                </a:ext>
              </a:extLst>
            </p:cNvPr>
            <p:cNvSpPr/>
            <p:nvPr/>
          </p:nvSpPr>
          <p:spPr>
            <a:xfrm>
              <a:off x="2955406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 descr="Background pattern&#10;&#10;Description automatically generated">
              <a:extLst>
                <a:ext uri="{FF2B5EF4-FFF2-40B4-BE49-F238E27FC236}">
                  <a16:creationId xmlns:a16="http://schemas.microsoft.com/office/drawing/2014/main" id="{7F5A4273-B522-4E3D-BCD8-8D37563A8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01" y="647961"/>
              <a:ext cx="385160" cy="695505"/>
            </a:xfrm>
            <a:prstGeom prst="rect">
              <a:avLst/>
            </a:prstGeom>
          </p:spPr>
        </p:pic>
        <p:pic>
          <p:nvPicPr>
            <p:cNvPr id="11" name="Picture 10" descr="Background pattern&#10;&#10;Description automatically generated">
              <a:extLst>
                <a:ext uri="{FF2B5EF4-FFF2-40B4-BE49-F238E27FC236}">
                  <a16:creationId xmlns:a16="http://schemas.microsoft.com/office/drawing/2014/main" id="{86465F9B-D4E1-4663-9711-0ED3FA8D1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1322124" y="647961"/>
              <a:ext cx="385160" cy="695505"/>
            </a:xfrm>
            <a:prstGeom prst="rect">
              <a:avLst/>
            </a:prstGeom>
          </p:spPr>
        </p:pic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3E0F87CF-BC14-4468-A54B-4C1945F470BD}"/>
                </a:ext>
              </a:extLst>
            </p:cNvPr>
            <p:cNvSpPr/>
            <p:nvPr/>
          </p:nvSpPr>
          <p:spPr>
            <a:xfrm flipH="1">
              <a:off x="1257623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A413EE-9C69-476D-94EF-C65CFADF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5120" y="662271"/>
              <a:ext cx="403551" cy="70027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FF36E4-0F00-41FA-99D5-55AEF8E73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5352" y="662271"/>
              <a:ext cx="403551" cy="70027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896F89D-AFDF-492A-A975-11FD147D0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5584" y="662271"/>
              <a:ext cx="403551" cy="70027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1735F7-9EED-4A3E-B616-A40F92B8B6D5}"/>
              </a:ext>
            </a:extLst>
          </p:cNvPr>
          <p:cNvGrpSpPr/>
          <p:nvPr/>
        </p:nvGrpSpPr>
        <p:grpSpPr>
          <a:xfrm>
            <a:off x="6431619" y="210641"/>
            <a:ext cx="4140000" cy="6083155"/>
            <a:chOff x="6431619" y="210641"/>
            <a:chExt cx="4140000" cy="6083155"/>
          </a:xfrm>
        </p:grpSpPr>
        <p:pic>
          <p:nvPicPr>
            <p:cNvPr id="17" name="Picture 16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91C7AB42-8B62-4092-A405-1D360061F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619" y="210641"/>
              <a:ext cx="4140000" cy="6083155"/>
            </a:xfrm>
            <a:prstGeom prst="rect">
              <a:avLst/>
            </a:prstGeom>
          </p:spPr>
        </p:pic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9553E3A5-5535-4A38-9D0D-90658C65E115}"/>
                </a:ext>
              </a:extLst>
            </p:cNvPr>
            <p:cNvSpPr/>
            <p:nvPr/>
          </p:nvSpPr>
          <p:spPr>
            <a:xfrm>
              <a:off x="8513524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E8DAEA7-63B6-4698-8832-BAB688CC7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13238" y="662271"/>
              <a:ext cx="403551" cy="70027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31135B2-5CBA-495A-A640-8E1364D6C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3470" y="662271"/>
              <a:ext cx="403551" cy="70027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162E83B-1E13-47DA-8AE9-8C68B88EB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3702" y="662271"/>
              <a:ext cx="403551" cy="70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689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A731028-28B1-4FCF-AB62-154CC40B9C76}"/>
              </a:ext>
            </a:extLst>
          </p:cNvPr>
          <p:cNvGrpSpPr/>
          <p:nvPr/>
        </p:nvGrpSpPr>
        <p:grpSpPr>
          <a:xfrm>
            <a:off x="873501" y="210641"/>
            <a:ext cx="4140000" cy="6083155"/>
            <a:chOff x="873501" y="210641"/>
            <a:chExt cx="4140000" cy="6083155"/>
          </a:xfrm>
        </p:grpSpPr>
        <p:pic>
          <p:nvPicPr>
            <p:cNvPr id="6" name="Picture 5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F250818D-4B04-4B4E-ADBE-F60D87574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01" y="210641"/>
              <a:ext cx="4140000" cy="6083155"/>
            </a:xfrm>
            <a:prstGeom prst="rect">
              <a:avLst/>
            </a:prstGeom>
          </p:spPr>
        </p:pic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3D14E2F-D940-46EE-A780-65FCC5D0FE1A}"/>
                </a:ext>
              </a:extLst>
            </p:cNvPr>
            <p:cNvSpPr/>
            <p:nvPr/>
          </p:nvSpPr>
          <p:spPr>
            <a:xfrm>
              <a:off x="2955406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 descr="Background pattern&#10;&#10;Description automatically generated">
              <a:extLst>
                <a:ext uri="{FF2B5EF4-FFF2-40B4-BE49-F238E27FC236}">
                  <a16:creationId xmlns:a16="http://schemas.microsoft.com/office/drawing/2014/main" id="{7F5A4273-B522-4E3D-BCD8-8D37563A8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01" y="647961"/>
              <a:ext cx="385160" cy="695505"/>
            </a:xfrm>
            <a:prstGeom prst="rect">
              <a:avLst/>
            </a:prstGeom>
          </p:spPr>
        </p:pic>
        <p:pic>
          <p:nvPicPr>
            <p:cNvPr id="11" name="Picture 10" descr="Background pattern&#10;&#10;Description automatically generated">
              <a:extLst>
                <a:ext uri="{FF2B5EF4-FFF2-40B4-BE49-F238E27FC236}">
                  <a16:creationId xmlns:a16="http://schemas.microsoft.com/office/drawing/2014/main" id="{86465F9B-D4E1-4663-9711-0ED3FA8D1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1322124" y="647961"/>
              <a:ext cx="385160" cy="695505"/>
            </a:xfrm>
            <a:prstGeom prst="rect">
              <a:avLst/>
            </a:prstGeom>
          </p:spPr>
        </p:pic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3E0F87CF-BC14-4468-A54B-4C1945F470BD}"/>
                </a:ext>
              </a:extLst>
            </p:cNvPr>
            <p:cNvSpPr/>
            <p:nvPr/>
          </p:nvSpPr>
          <p:spPr>
            <a:xfrm flipH="1">
              <a:off x="1257623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FF36E4-0F00-41FA-99D5-55AEF8E73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5352" y="662271"/>
              <a:ext cx="403551" cy="70027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896F89D-AFDF-492A-A975-11FD147D0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5584" y="662271"/>
              <a:ext cx="403551" cy="70027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1735F7-9EED-4A3E-B616-A40F92B8B6D5}"/>
              </a:ext>
            </a:extLst>
          </p:cNvPr>
          <p:cNvGrpSpPr/>
          <p:nvPr/>
        </p:nvGrpSpPr>
        <p:grpSpPr>
          <a:xfrm>
            <a:off x="6431619" y="210641"/>
            <a:ext cx="4140000" cy="6083155"/>
            <a:chOff x="6431619" y="210641"/>
            <a:chExt cx="4140000" cy="6083155"/>
          </a:xfrm>
        </p:grpSpPr>
        <p:pic>
          <p:nvPicPr>
            <p:cNvPr id="17" name="Picture 16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91C7AB42-8B62-4092-A405-1D360061F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619" y="210641"/>
              <a:ext cx="4140000" cy="6083155"/>
            </a:xfrm>
            <a:prstGeom prst="rect">
              <a:avLst/>
            </a:prstGeom>
          </p:spPr>
        </p:pic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9553E3A5-5535-4A38-9D0D-90658C65E115}"/>
                </a:ext>
              </a:extLst>
            </p:cNvPr>
            <p:cNvSpPr/>
            <p:nvPr/>
          </p:nvSpPr>
          <p:spPr>
            <a:xfrm>
              <a:off x="8513524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31135B2-5CBA-495A-A640-8E1364D6C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3470" y="662271"/>
              <a:ext cx="403551" cy="70027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162E83B-1E13-47DA-8AE9-8C68B88EB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3702" y="662271"/>
              <a:ext cx="403551" cy="70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823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D22E0CF-20FA-4512-9F72-50593BDD6EE9}"/>
              </a:ext>
            </a:extLst>
          </p:cNvPr>
          <p:cNvGrpSpPr/>
          <p:nvPr/>
        </p:nvGrpSpPr>
        <p:grpSpPr>
          <a:xfrm>
            <a:off x="712136" y="210641"/>
            <a:ext cx="4140000" cy="6083155"/>
            <a:chOff x="873501" y="210641"/>
            <a:chExt cx="4140000" cy="608315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731028-28B1-4FCF-AB62-154CC40B9C76}"/>
                </a:ext>
              </a:extLst>
            </p:cNvPr>
            <p:cNvGrpSpPr/>
            <p:nvPr/>
          </p:nvGrpSpPr>
          <p:grpSpPr>
            <a:xfrm>
              <a:off x="873501" y="210641"/>
              <a:ext cx="4140000" cy="6083155"/>
              <a:chOff x="873501" y="210641"/>
              <a:chExt cx="4140000" cy="6083155"/>
            </a:xfrm>
          </p:grpSpPr>
          <p:pic>
            <p:nvPicPr>
              <p:cNvPr id="6" name="Picture 5" descr="A picture containing building, window&#10;&#10;Description automatically generated">
                <a:extLst>
                  <a:ext uri="{FF2B5EF4-FFF2-40B4-BE49-F238E27FC236}">
                    <a16:creationId xmlns:a16="http://schemas.microsoft.com/office/drawing/2014/main" id="{F250818D-4B04-4B4E-ADBE-F60D875745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501" y="210641"/>
                <a:ext cx="4140000" cy="6083155"/>
              </a:xfrm>
              <a:prstGeom prst="rect">
                <a:avLst/>
              </a:prstGeom>
            </p:spPr>
          </p:pic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A3D14E2F-D940-46EE-A780-65FCC5D0FE1A}"/>
                  </a:ext>
                </a:extLst>
              </p:cNvPr>
              <p:cNvSpPr/>
              <p:nvPr/>
            </p:nvSpPr>
            <p:spPr>
              <a:xfrm>
                <a:off x="2955406" y="936182"/>
                <a:ext cx="458004" cy="423987"/>
              </a:xfrm>
              <a:prstGeom prst="rtTriangle">
                <a:avLst/>
              </a:prstGeom>
              <a:solidFill>
                <a:srgbClr val="58595B"/>
              </a:solidFill>
              <a:ln>
                <a:solidFill>
                  <a:srgbClr val="5859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" name="Picture 9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7F5A4273-B522-4E3D-BCD8-8D37563A8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501" y="647961"/>
                <a:ext cx="385160" cy="695505"/>
              </a:xfrm>
              <a:prstGeom prst="rect">
                <a:avLst/>
              </a:prstGeom>
            </p:spPr>
          </p:pic>
          <p:pic>
            <p:nvPicPr>
              <p:cNvPr id="11" name="Picture 1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86465F9B-D4E1-4663-9711-0ED3FA8D1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1322124" y="647961"/>
                <a:ext cx="385160" cy="695505"/>
              </a:xfrm>
              <a:prstGeom prst="rect">
                <a:avLst/>
              </a:prstGeom>
            </p:spPr>
          </p:pic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3E0F87CF-BC14-4468-A54B-4C1945F470BD}"/>
                  </a:ext>
                </a:extLst>
              </p:cNvPr>
              <p:cNvSpPr/>
              <p:nvPr/>
            </p:nvSpPr>
            <p:spPr>
              <a:xfrm flipH="1">
                <a:off x="1257623" y="936182"/>
                <a:ext cx="458004" cy="423987"/>
              </a:xfrm>
              <a:prstGeom prst="rtTriangle">
                <a:avLst/>
              </a:prstGeom>
              <a:solidFill>
                <a:srgbClr val="58595B"/>
              </a:solidFill>
              <a:ln>
                <a:solidFill>
                  <a:srgbClr val="5859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D8A90DC-388B-4F1D-B8AC-5DE86FF8A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5584" y="662271"/>
              <a:ext cx="403551" cy="70027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8C65709-36B7-44C3-9FD1-F8F9D1251FD9}"/>
              </a:ext>
            </a:extLst>
          </p:cNvPr>
          <p:cNvGrpSpPr/>
          <p:nvPr/>
        </p:nvGrpSpPr>
        <p:grpSpPr>
          <a:xfrm>
            <a:off x="6431619" y="210641"/>
            <a:ext cx="4140000" cy="6083155"/>
            <a:chOff x="6431619" y="210641"/>
            <a:chExt cx="4140000" cy="608315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91735F7-9EED-4A3E-B616-A40F92B8B6D5}"/>
                </a:ext>
              </a:extLst>
            </p:cNvPr>
            <p:cNvGrpSpPr/>
            <p:nvPr/>
          </p:nvGrpSpPr>
          <p:grpSpPr>
            <a:xfrm>
              <a:off x="6431619" y="210641"/>
              <a:ext cx="4140000" cy="6083155"/>
              <a:chOff x="6431619" y="210641"/>
              <a:chExt cx="4140000" cy="6083155"/>
            </a:xfrm>
          </p:grpSpPr>
          <p:pic>
            <p:nvPicPr>
              <p:cNvPr id="17" name="Picture 16" descr="A picture containing building, window&#10;&#10;Description automatically generated">
                <a:extLst>
                  <a:ext uri="{FF2B5EF4-FFF2-40B4-BE49-F238E27FC236}">
                    <a16:creationId xmlns:a16="http://schemas.microsoft.com/office/drawing/2014/main" id="{91C7AB42-8B62-4092-A405-1D360061F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1619" y="210641"/>
                <a:ext cx="4140000" cy="6083155"/>
              </a:xfrm>
              <a:prstGeom prst="rect">
                <a:avLst/>
              </a:prstGeom>
            </p:spPr>
          </p:pic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9553E3A5-5535-4A38-9D0D-90658C65E115}"/>
                  </a:ext>
                </a:extLst>
              </p:cNvPr>
              <p:cNvSpPr/>
              <p:nvPr/>
            </p:nvSpPr>
            <p:spPr>
              <a:xfrm>
                <a:off x="8513524" y="936182"/>
                <a:ext cx="458004" cy="423987"/>
              </a:xfrm>
              <a:prstGeom prst="rtTriangle">
                <a:avLst/>
              </a:prstGeom>
              <a:solidFill>
                <a:srgbClr val="58595B"/>
              </a:solidFill>
              <a:ln>
                <a:solidFill>
                  <a:srgbClr val="5859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858895-25C0-4461-BAF4-9ED7E3D9B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3702" y="662271"/>
              <a:ext cx="403551" cy="70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448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A731028-28B1-4FCF-AB62-154CC40B9C76}"/>
              </a:ext>
            </a:extLst>
          </p:cNvPr>
          <p:cNvGrpSpPr/>
          <p:nvPr/>
        </p:nvGrpSpPr>
        <p:grpSpPr>
          <a:xfrm>
            <a:off x="873501" y="210641"/>
            <a:ext cx="4140000" cy="6083155"/>
            <a:chOff x="873501" y="210641"/>
            <a:chExt cx="4140000" cy="6083155"/>
          </a:xfrm>
        </p:grpSpPr>
        <p:pic>
          <p:nvPicPr>
            <p:cNvPr id="6" name="Picture 5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F250818D-4B04-4B4E-ADBE-F60D87574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01" y="210641"/>
              <a:ext cx="4140000" cy="6083155"/>
            </a:xfrm>
            <a:prstGeom prst="rect">
              <a:avLst/>
            </a:prstGeom>
          </p:spPr>
        </p:pic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3D14E2F-D940-46EE-A780-65FCC5D0FE1A}"/>
                </a:ext>
              </a:extLst>
            </p:cNvPr>
            <p:cNvSpPr/>
            <p:nvPr/>
          </p:nvSpPr>
          <p:spPr>
            <a:xfrm>
              <a:off x="2955406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 descr="Background pattern&#10;&#10;Description automatically generated">
              <a:extLst>
                <a:ext uri="{FF2B5EF4-FFF2-40B4-BE49-F238E27FC236}">
                  <a16:creationId xmlns:a16="http://schemas.microsoft.com/office/drawing/2014/main" id="{7F5A4273-B522-4E3D-BCD8-8D37563A8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01" y="647961"/>
              <a:ext cx="385160" cy="695505"/>
            </a:xfrm>
            <a:prstGeom prst="rect">
              <a:avLst/>
            </a:prstGeom>
          </p:spPr>
        </p:pic>
        <p:pic>
          <p:nvPicPr>
            <p:cNvPr id="11" name="Picture 10" descr="Background pattern&#10;&#10;Description automatically generated">
              <a:extLst>
                <a:ext uri="{FF2B5EF4-FFF2-40B4-BE49-F238E27FC236}">
                  <a16:creationId xmlns:a16="http://schemas.microsoft.com/office/drawing/2014/main" id="{86465F9B-D4E1-4663-9711-0ED3FA8D1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1322124" y="647961"/>
              <a:ext cx="385160" cy="695505"/>
            </a:xfrm>
            <a:prstGeom prst="rect">
              <a:avLst/>
            </a:prstGeom>
          </p:spPr>
        </p:pic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3E0F87CF-BC14-4468-A54B-4C1945F470BD}"/>
                </a:ext>
              </a:extLst>
            </p:cNvPr>
            <p:cNvSpPr/>
            <p:nvPr/>
          </p:nvSpPr>
          <p:spPr>
            <a:xfrm flipH="1">
              <a:off x="1257623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1735F7-9EED-4A3E-B616-A40F92B8B6D5}"/>
              </a:ext>
            </a:extLst>
          </p:cNvPr>
          <p:cNvGrpSpPr/>
          <p:nvPr/>
        </p:nvGrpSpPr>
        <p:grpSpPr>
          <a:xfrm>
            <a:off x="6431619" y="210641"/>
            <a:ext cx="4140000" cy="6083155"/>
            <a:chOff x="6431619" y="210641"/>
            <a:chExt cx="4140000" cy="6083155"/>
          </a:xfrm>
        </p:grpSpPr>
        <p:pic>
          <p:nvPicPr>
            <p:cNvPr id="17" name="Picture 16" descr="A picture containing building, window&#10;&#10;Description automatically generated">
              <a:extLst>
                <a:ext uri="{FF2B5EF4-FFF2-40B4-BE49-F238E27FC236}">
                  <a16:creationId xmlns:a16="http://schemas.microsoft.com/office/drawing/2014/main" id="{91C7AB42-8B62-4092-A405-1D360061F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619" y="210641"/>
              <a:ext cx="4140000" cy="6083155"/>
            </a:xfrm>
            <a:prstGeom prst="rect">
              <a:avLst/>
            </a:prstGeom>
          </p:spPr>
        </p:pic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9553E3A5-5535-4A38-9D0D-90658C65E115}"/>
                </a:ext>
              </a:extLst>
            </p:cNvPr>
            <p:cNvSpPr/>
            <p:nvPr/>
          </p:nvSpPr>
          <p:spPr>
            <a:xfrm>
              <a:off x="8513524" y="936182"/>
              <a:ext cx="458004" cy="423987"/>
            </a:xfrm>
            <a:prstGeom prst="rtTriangle">
              <a:avLst/>
            </a:prstGeom>
            <a:solidFill>
              <a:srgbClr val="58595B"/>
            </a:solidFill>
            <a:ln>
              <a:solidFill>
                <a:srgbClr val="58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1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D30399C-D81E-4703-90A3-E8E7FC15FEE0}"/>
              </a:ext>
            </a:extLst>
          </p:cNvPr>
          <p:cNvGrpSpPr/>
          <p:nvPr/>
        </p:nvGrpSpPr>
        <p:grpSpPr>
          <a:xfrm>
            <a:off x="0" y="0"/>
            <a:ext cx="12192000" cy="6968719"/>
            <a:chOff x="1" y="-110719"/>
            <a:chExt cx="12192000" cy="6968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28C1C5-D1CC-46A1-A8DD-EA17C5F504FC}"/>
                </a:ext>
              </a:extLst>
            </p:cNvPr>
            <p:cNvSpPr/>
            <p:nvPr/>
          </p:nvSpPr>
          <p:spPr>
            <a:xfrm>
              <a:off x="1" y="0"/>
              <a:ext cx="12192000" cy="5745037"/>
            </a:xfrm>
            <a:prstGeom prst="rect">
              <a:avLst/>
            </a:prstGeom>
            <a:solidFill>
              <a:srgbClr val="CBE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1B3392-E16D-49EB-9502-CB0D94C3E46F}"/>
                </a:ext>
              </a:extLst>
            </p:cNvPr>
            <p:cNvSpPr/>
            <p:nvPr/>
          </p:nvSpPr>
          <p:spPr>
            <a:xfrm>
              <a:off x="1" y="5745037"/>
              <a:ext cx="12192000" cy="1112963"/>
            </a:xfrm>
            <a:prstGeom prst="rect">
              <a:avLst/>
            </a:prstGeom>
            <a:solidFill>
              <a:srgbClr val="A9AB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FC3D850-79EC-4DBF-A6BD-6AA45EE1681F}"/>
                </a:ext>
              </a:extLst>
            </p:cNvPr>
            <p:cNvGrpSpPr/>
            <p:nvPr/>
          </p:nvGrpSpPr>
          <p:grpSpPr>
            <a:xfrm>
              <a:off x="4109760" y="387422"/>
              <a:ext cx="4140000" cy="6083155"/>
              <a:chOff x="6431619" y="210641"/>
              <a:chExt cx="4140000" cy="6083155"/>
            </a:xfrm>
          </p:grpSpPr>
          <p:pic>
            <p:nvPicPr>
              <p:cNvPr id="5" name="Picture 4" descr="A picture containing building, window&#10;&#10;Description automatically generated">
                <a:extLst>
                  <a:ext uri="{FF2B5EF4-FFF2-40B4-BE49-F238E27FC236}">
                    <a16:creationId xmlns:a16="http://schemas.microsoft.com/office/drawing/2014/main" id="{C1886F00-D2DF-470C-9380-D55545737E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1619" y="210641"/>
                <a:ext cx="4140000" cy="6083155"/>
              </a:xfrm>
              <a:prstGeom prst="rect">
                <a:avLst/>
              </a:prstGeom>
            </p:spPr>
          </p:pic>
          <p:sp>
            <p:nvSpPr>
              <p:cNvPr id="6" name="Right Triangle 5">
                <a:extLst>
                  <a:ext uri="{FF2B5EF4-FFF2-40B4-BE49-F238E27FC236}">
                    <a16:creationId xmlns:a16="http://schemas.microsoft.com/office/drawing/2014/main" id="{50FDC169-782D-47FB-9113-9E1CD60953DF}"/>
                  </a:ext>
                </a:extLst>
              </p:cNvPr>
              <p:cNvSpPr/>
              <p:nvPr/>
            </p:nvSpPr>
            <p:spPr>
              <a:xfrm>
                <a:off x="8513524" y="936182"/>
                <a:ext cx="458004" cy="423987"/>
              </a:xfrm>
              <a:prstGeom prst="rtTriangle">
                <a:avLst/>
              </a:prstGeom>
              <a:solidFill>
                <a:srgbClr val="58595B"/>
              </a:solidFill>
              <a:ln>
                <a:solidFill>
                  <a:srgbClr val="5859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CF2237-853E-4410-8F61-B99B860E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3669" y="-110719"/>
              <a:ext cx="2286000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49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6EFF-CF87-4054-8B30-01E842AC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056C-921B-4C53-93B5-FEE91177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7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F88E0D0-E243-452C-84F9-A6D6F3A5583E}"/>
              </a:ext>
            </a:extLst>
          </p:cNvPr>
          <p:cNvGrpSpPr/>
          <p:nvPr/>
        </p:nvGrpSpPr>
        <p:grpSpPr>
          <a:xfrm>
            <a:off x="1812160" y="313361"/>
            <a:ext cx="3567600" cy="2941232"/>
            <a:chOff x="1644572" y="313361"/>
            <a:chExt cx="3567600" cy="2941232"/>
          </a:xfrm>
        </p:grpSpPr>
        <p:sp>
          <p:nvSpPr>
            <p:cNvPr id="6" name="Content Placeholder 4" descr="Fire with solid fill">
              <a:extLst>
                <a:ext uri="{FF2B5EF4-FFF2-40B4-BE49-F238E27FC236}">
                  <a16:creationId xmlns:a16="http://schemas.microsoft.com/office/drawing/2014/main" id="{326AA4D2-D062-4B37-9259-B70660C3B939}"/>
                </a:ext>
              </a:extLst>
            </p:cNvPr>
            <p:cNvSpPr/>
            <p:nvPr/>
          </p:nvSpPr>
          <p:spPr>
            <a:xfrm>
              <a:off x="2782768" y="422974"/>
              <a:ext cx="1290766" cy="1885344"/>
            </a:xfrm>
            <a:custGeom>
              <a:avLst/>
              <a:gdLst>
                <a:gd name="connsiteX0" fmla="*/ 1213399 w 1290766"/>
                <a:gd name="connsiteY0" fmla="*/ 971172 h 1885344"/>
                <a:gd name="connsiteX1" fmla="*/ 926213 w 1290766"/>
                <a:gd name="connsiteY1" fmla="*/ 1223282 h 1885344"/>
                <a:gd name="connsiteX2" fmla="*/ 831945 w 1290766"/>
                <a:gd name="connsiteY2" fmla="*/ 881289 h 1885344"/>
                <a:gd name="connsiteX3" fmla="*/ 535990 w 1290766"/>
                <a:gd name="connsiteY3" fmla="*/ 0 h 1885344"/>
                <a:gd name="connsiteX4" fmla="*/ 310187 w 1290766"/>
                <a:gd name="connsiteY4" fmla="*/ 697139 h 1885344"/>
                <a:gd name="connsiteX5" fmla="*/ 47116 w 1290766"/>
                <a:gd name="connsiteY5" fmla="*/ 1004056 h 1885344"/>
                <a:gd name="connsiteX6" fmla="*/ 261957 w 1290766"/>
                <a:gd name="connsiteY6" fmla="*/ 1760386 h 1885344"/>
                <a:gd name="connsiteX7" fmla="*/ 393493 w 1290766"/>
                <a:gd name="connsiteY7" fmla="*/ 1058862 h 1885344"/>
                <a:gd name="connsiteX8" fmla="*/ 481184 w 1290766"/>
                <a:gd name="connsiteY8" fmla="*/ 1541160 h 1885344"/>
                <a:gd name="connsiteX9" fmla="*/ 641219 w 1290766"/>
                <a:gd name="connsiteY9" fmla="*/ 1885345 h 1885344"/>
                <a:gd name="connsiteX10" fmla="*/ 1233129 w 1290766"/>
                <a:gd name="connsiteY10" fmla="*/ 1486353 h 1885344"/>
                <a:gd name="connsiteX11" fmla="*/ 1213399 w 1290766"/>
                <a:gd name="connsiteY11" fmla="*/ 971172 h 18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0766" h="1885344">
                  <a:moveTo>
                    <a:pt x="1213399" y="971172"/>
                  </a:moveTo>
                  <a:cubicBezTo>
                    <a:pt x="1252860" y="1131207"/>
                    <a:pt x="1088440" y="1289050"/>
                    <a:pt x="926213" y="1223282"/>
                  </a:cubicBezTo>
                  <a:cubicBezTo>
                    <a:pt x="790292" y="1175052"/>
                    <a:pt x="737678" y="1017209"/>
                    <a:pt x="831945" y="881289"/>
                  </a:cubicBezTo>
                  <a:cubicBezTo>
                    <a:pt x="1044595" y="598487"/>
                    <a:pt x="888944" y="153458"/>
                    <a:pt x="535990" y="0"/>
                  </a:cubicBezTo>
                  <a:cubicBezTo>
                    <a:pt x="696025" y="302532"/>
                    <a:pt x="450492" y="580949"/>
                    <a:pt x="310187" y="697139"/>
                  </a:cubicBezTo>
                  <a:cubicBezTo>
                    <a:pt x="169882" y="813329"/>
                    <a:pt x="75615" y="933903"/>
                    <a:pt x="47116" y="1004056"/>
                  </a:cubicBezTo>
                  <a:cubicBezTo>
                    <a:pt x="-95381" y="1350433"/>
                    <a:pt x="117268" y="1681465"/>
                    <a:pt x="261957" y="1760386"/>
                  </a:cubicBezTo>
                  <a:cubicBezTo>
                    <a:pt x="196190" y="1611312"/>
                    <a:pt x="134806" y="1326318"/>
                    <a:pt x="393493" y="1058862"/>
                  </a:cubicBezTo>
                  <a:cubicBezTo>
                    <a:pt x="393493" y="1058862"/>
                    <a:pt x="318956" y="1343856"/>
                    <a:pt x="481184" y="1541160"/>
                  </a:cubicBezTo>
                  <a:cubicBezTo>
                    <a:pt x="643411" y="1738463"/>
                    <a:pt x="641219" y="1885345"/>
                    <a:pt x="641219" y="1885345"/>
                  </a:cubicBezTo>
                  <a:cubicBezTo>
                    <a:pt x="893329" y="1885345"/>
                    <a:pt x="1132285" y="1734079"/>
                    <a:pt x="1233129" y="1486353"/>
                  </a:cubicBezTo>
                  <a:cubicBezTo>
                    <a:pt x="1309859" y="1339472"/>
                    <a:pt x="1316435" y="1107092"/>
                    <a:pt x="1213399" y="971172"/>
                  </a:cubicBezTo>
                </a:path>
              </a:pathLst>
            </a:custGeom>
            <a:solidFill>
              <a:srgbClr val="000000"/>
            </a:solidFill>
            <a:ln w="218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7674EF0-C61D-4559-85EA-E3AEC949F63A}"/>
                </a:ext>
              </a:extLst>
            </p:cNvPr>
            <p:cNvSpPr/>
            <p:nvPr/>
          </p:nvSpPr>
          <p:spPr>
            <a:xfrm>
              <a:off x="1644572" y="313361"/>
              <a:ext cx="3567600" cy="2941232"/>
            </a:xfrm>
            <a:prstGeom prst="round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Gas Boiler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2A9240F-AD82-41B7-98F4-6DDFCC48E86E}"/>
              </a:ext>
            </a:extLst>
          </p:cNvPr>
          <p:cNvGrpSpPr/>
          <p:nvPr/>
        </p:nvGrpSpPr>
        <p:grpSpPr>
          <a:xfrm>
            <a:off x="6096000" y="313361"/>
            <a:ext cx="3569115" cy="2941232"/>
            <a:chOff x="6096000" y="313361"/>
            <a:chExt cx="3569115" cy="29412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EF329E-3DEB-4410-A57C-DD7779783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2789" t="4207" r="23382" b="1509"/>
            <a:stretch/>
          </p:blipFill>
          <p:spPr>
            <a:xfrm>
              <a:off x="6812239" y="493488"/>
              <a:ext cx="2136636" cy="210600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5BFCFEC-C064-4BF1-B94B-9843778C8E4C}"/>
                </a:ext>
              </a:extLst>
            </p:cNvPr>
            <p:cNvSpPr/>
            <p:nvPr/>
          </p:nvSpPr>
          <p:spPr>
            <a:xfrm>
              <a:off x="6096000" y="313361"/>
              <a:ext cx="3569115" cy="2941232"/>
            </a:xfrm>
            <a:prstGeom prst="round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2700" dirty="0">
                  <a:ea typeface="Tahoma" panose="020B0604030504040204" pitchFamily="34" charset="0"/>
                  <a:cs typeface="Tahoma" panose="020B0604030504040204" pitchFamily="34" charset="0"/>
                </a:rPr>
                <a:t>Air Source Heat Pump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0DC2E2-37DA-42F7-923B-D3EC37BA976C}"/>
              </a:ext>
            </a:extLst>
          </p:cNvPr>
          <p:cNvGrpSpPr/>
          <p:nvPr/>
        </p:nvGrpSpPr>
        <p:grpSpPr>
          <a:xfrm>
            <a:off x="1660630" y="3423280"/>
            <a:ext cx="3567600" cy="2941232"/>
            <a:chOff x="1660630" y="3423280"/>
            <a:chExt cx="3567600" cy="2941232"/>
          </a:xfrm>
        </p:grpSpPr>
        <p:pic>
          <p:nvPicPr>
            <p:cNvPr id="14" name="Content Placeholder 4" descr="Fire with solid fill">
              <a:extLst>
                <a:ext uri="{FF2B5EF4-FFF2-40B4-BE49-F238E27FC236}">
                  <a16:creationId xmlns:a16="http://schemas.microsoft.com/office/drawing/2014/main" id="{10278DE4-D57C-4EDC-BD65-C47DE91A9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92144" y="3423280"/>
              <a:ext cx="2104571" cy="2104571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704B124-3F75-4475-826B-830660673237}"/>
                </a:ext>
              </a:extLst>
            </p:cNvPr>
            <p:cNvSpPr/>
            <p:nvPr/>
          </p:nvSpPr>
          <p:spPr>
            <a:xfrm>
              <a:off x="1660630" y="3423280"/>
              <a:ext cx="3567600" cy="2941232"/>
            </a:xfrm>
            <a:prstGeom prst="roundRect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3600" dirty="0">
                  <a:ea typeface="Tahoma" panose="020B0604030504040204" pitchFamily="34" charset="0"/>
                  <a:cs typeface="Tahoma" panose="020B0604030504040204" pitchFamily="34" charset="0"/>
                </a:rPr>
                <a:t>Gas Boiler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0B6FB8D-B2C1-412B-B05F-0F85EAD54EE0}"/>
              </a:ext>
            </a:extLst>
          </p:cNvPr>
          <p:cNvGrpSpPr/>
          <p:nvPr/>
        </p:nvGrpSpPr>
        <p:grpSpPr>
          <a:xfrm>
            <a:off x="6112058" y="3423280"/>
            <a:ext cx="3569115" cy="2941232"/>
            <a:chOff x="6112058" y="3423280"/>
            <a:chExt cx="3569115" cy="294123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434BF16-DE13-4CD3-9F3A-B16A640AB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2789" t="4207" r="23382" b="1509"/>
            <a:stretch/>
          </p:blipFill>
          <p:spPr>
            <a:xfrm>
              <a:off x="6828297" y="3603407"/>
              <a:ext cx="2136636" cy="2106000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73F2BC-156D-4797-A27A-6A0629B7C1FB}"/>
                </a:ext>
              </a:extLst>
            </p:cNvPr>
            <p:cNvSpPr/>
            <p:nvPr/>
          </p:nvSpPr>
          <p:spPr>
            <a:xfrm>
              <a:off x="6112058" y="3423280"/>
              <a:ext cx="3569115" cy="2941232"/>
            </a:xfrm>
            <a:prstGeom prst="roundRect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2700" dirty="0">
                  <a:ea typeface="Tahoma" panose="020B0604030504040204" pitchFamily="34" charset="0"/>
                  <a:cs typeface="Tahoma" panose="020B0604030504040204" pitchFamily="34" charset="0"/>
                </a:rPr>
                <a:t>Air Source Heat Pump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49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51</Words>
  <Application>Microsoft Office PowerPoint</Application>
  <PresentationFormat>Widescreen</PresentationFormat>
  <Paragraphs>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Hawke</dc:creator>
  <cp:lastModifiedBy>James Hawke</cp:lastModifiedBy>
  <cp:revision>3</cp:revision>
  <dcterms:created xsi:type="dcterms:W3CDTF">2022-01-30T13:19:31Z</dcterms:created>
  <dcterms:modified xsi:type="dcterms:W3CDTF">2022-03-15T14:52:37Z</dcterms:modified>
</cp:coreProperties>
</file>