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3" r:id="rId6"/>
    <p:sldId id="258" r:id="rId7"/>
    <p:sldId id="271" r:id="rId8"/>
    <p:sldId id="264" r:id="rId9"/>
    <p:sldId id="261" r:id="rId10"/>
    <p:sldId id="262" r:id="rId11"/>
    <p:sldId id="265" r:id="rId12"/>
    <p:sldId id="268" r:id="rId13"/>
    <p:sldId id="266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2F255-4B47-442D-87FD-F8AF08FEFA23}" v="2" dt="2022-10-10T14:10:57.358"/>
    <p1510:client id="{9713738E-80B4-76DF-CC88-715C1A51E436}" v="153" dt="2022-10-11T01:14:2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dyck, Nicholas" userId="180ed63d-2ec9-47f7-82b2-d0f74d200af4" providerId="ADAL" clId="{E991C2FF-C70D-444B-B6CF-9DCBB81F2538}"/>
    <pc:docChg chg="undo custSel addSld modSld sldOrd">
      <pc:chgData name="Wedyck, Nicholas" userId="180ed63d-2ec9-47f7-82b2-d0f74d200af4" providerId="ADAL" clId="{E991C2FF-C70D-444B-B6CF-9DCBB81F2538}" dt="2022-10-06T15:36:53.634" v="848" actId="1076"/>
      <pc:docMkLst>
        <pc:docMk/>
      </pc:docMkLst>
      <pc:sldChg chg="addSp delSp modSp mod setBg addAnim delAnim">
        <pc:chgData name="Wedyck, Nicholas" userId="180ed63d-2ec9-47f7-82b2-d0f74d200af4" providerId="ADAL" clId="{E991C2FF-C70D-444B-B6CF-9DCBB81F2538}" dt="2022-10-04T13:58:34.022" v="434" actId="122"/>
        <pc:sldMkLst>
          <pc:docMk/>
          <pc:sldMk cId="109857222" sldId="256"/>
        </pc:sldMkLst>
        <pc:spChg chg="del mod">
          <ac:chgData name="Wedyck, Nicholas" userId="180ed63d-2ec9-47f7-82b2-d0f74d200af4" providerId="ADAL" clId="{E991C2FF-C70D-444B-B6CF-9DCBB81F2538}" dt="2022-10-04T13:52:02.752" v="413" actId="47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edyck, Nicholas" userId="180ed63d-2ec9-47f7-82b2-d0f74d200af4" providerId="ADAL" clId="{E991C2FF-C70D-444B-B6CF-9DCBB81F2538}" dt="2022-10-04T13:58:34.022" v="434" actId="12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edyck, Nicholas" userId="180ed63d-2ec9-47f7-82b2-d0f74d200af4" providerId="ADAL" clId="{E991C2FF-C70D-444B-B6CF-9DCBB81F2538}" dt="2022-10-04T13:57:24.303" v="422" actId="26606"/>
          <ac:spMkLst>
            <pc:docMk/>
            <pc:sldMk cId="109857222" sldId="256"/>
            <ac:spMk id="1031" creationId="{23D09407-53BC-485E-B4CE-BC5E4FC4B25B}"/>
          </ac:spMkLst>
        </pc:spChg>
        <pc:spChg chg="add del">
          <ac:chgData name="Wedyck, Nicholas" userId="180ed63d-2ec9-47f7-82b2-d0f74d200af4" providerId="ADAL" clId="{E991C2FF-C70D-444B-B6CF-9DCBB81F2538}" dt="2022-10-04T13:57:24.303" v="422" actId="26606"/>
          <ac:spMkLst>
            <pc:docMk/>
            <pc:sldMk cId="109857222" sldId="256"/>
            <ac:spMk id="1033" creationId="{921DB988-49FC-4608-B0A2-E2F3A4019041}"/>
          </ac:spMkLst>
        </pc:spChg>
        <pc:spChg chg="add del">
          <ac:chgData name="Wedyck, Nicholas" userId="180ed63d-2ec9-47f7-82b2-d0f74d200af4" providerId="ADAL" clId="{E991C2FF-C70D-444B-B6CF-9DCBB81F2538}" dt="2022-10-04T13:57:48.274" v="425" actId="26606"/>
          <ac:spMkLst>
            <pc:docMk/>
            <pc:sldMk cId="109857222" sldId="256"/>
            <ac:spMk id="1047" creationId="{3E443FD7-A66B-4AA0-872D-B088B9BC5F17}"/>
          </ac:spMkLst>
        </pc:spChg>
        <pc:spChg chg="add del">
          <ac:chgData name="Wedyck, Nicholas" userId="180ed63d-2ec9-47f7-82b2-d0f74d200af4" providerId="ADAL" clId="{E991C2FF-C70D-444B-B6CF-9DCBB81F2538}" dt="2022-10-04T13:57:48.274" v="425" actId="26606"/>
          <ac:spMkLst>
            <pc:docMk/>
            <pc:sldMk cId="109857222" sldId="256"/>
            <ac:spMk id="1048" creationId="{C04BE0EF-3561-49B4-9A29-F283168A91C7}"/>
          </ac:spMkLst>
        </pc:spChg>
        <pc:grpChg chg="add del">
          <ac:chgData name="Wedyck, Nicholas" userId="180ed63d-2ec9-47f7-82b2-d0f74d200af4" providerId="ADAL" clId="{E991C2FF-C70D-444B-B6CF-9DCBB81F2538}" dt="2022-10-04T13:57:24.303" v="422" actId="26606"/>
          <ac:grpSpMkLst>
            <pc:docMk/>
            <pc:sldMk cId="109857222" sldId="256"/>
            <ac:grpSpMk id="1035" creationId="{E9B930FD-8671-4C4C-ADCF-73AC1D0CD417}"/>
          </ac:grpSpMkLst>
        </pc:grpChg>
        <pc:grpChg chg="add del">
          <ac:chgData name="Wedyck, Nicholas" userId="180ed63d-2ec9-47f7-82b2-d0f74d200af4" providerId="ADAL" clId="{E991C2FF-C70D-444B-B6CF-9DCBB81F2538}" dt="2022-10-04T13:57:24.303" v="422" actId="26606"/>
          <ac:grpSpMkLst>
            <pc:docMk/>
            <pc:sldMk cId="109857222" sldId="256"/>
            <ac:grpSpMk id="1041" creationId="{383C2651-AE0C-4AE4-8725-E2F9414FE219}"/>
          </ac:grpSpMkLst>
        </pc:grpChg>
        <pc:picChg chg="mod">
          <ac:chgData name="Wedyck, Nicholas" userId="180ed63d-2ec9-47f7-82b2-d0f74d200af4" providerId="ADAL" clId="{E991C2FF-C70D-444B-B6CF-9DCBB81F2538}" dt="2022-10-04T13:58:24.162" v="432" actId="26606"/>
          <ac:picMkLst>
            <pc:docMk/>
            <pc:sldMk cId="109857222" sldId="256"/>
            <ac:picMk id="1026" creationId="{9C6EBA4F-16A8-4203-BF1A-324F2BA19BB0}"/>
          </ac:picMkLst>
        </pc:picChg>
      </pc:sldChg>
      <pc:sldChg chg="modSp new mod">
        <pc:chgData name="Wedyck, Nicholas" userId="180ed63d-2ec9-47f7-82b2-d0f74d200af4" providerId="ADAL" clId="{E991C2FF-C70D-444B-B6CF-9DCBB81F2538}" dt="2022-10-04T13:57:57.214" v="426"/>
        <pc:sldMkLst>
          <pc:docMk/>
          <pc:sldMk cId="1155367939" sldId="257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1155367939" sldId="257"/>
            <ac:spMk id="2" creationId="{7D01C56E-393E-AADB-C0CE-12E874D7E80B}"/>
          </ac:spMkLst>
        </pc:spChg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1155367939" sldId="257"/>
            <ac:spMk id="3" creationId="{FE4DAB61-CC7D-CBE6-41A9-D6D8D248268E}"/>
          </ac:spMkLst>
        </pc:spChg>
      </pc:sldChg>
      <pc:sldChg chg="modSp new">
        <pc:chgData name="Wedyck, Nicholas" userId="180ed63d-2ec9-47f7-82b2-d0f74d200af4" providerId="ADAL" clId="{E991C2FF-C70D-444B-B6CF-9DCBB81F2538}" dt="2022-10-04T13:57:57.214" v="426"/>
        <pc:sldMkLst>
          <pc:docMk/>
          <pc:sldMk cId="3073412002" sldId="258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3073412002" sldId="258"/>
            <ac:spMk id="2" creationId="{388AAED9-690C-D5B1-E401-BE85CAAFD255}"/>
          </ac:spMkLst>
        </pc:spChg>
        <pc:picChg chg="mod">
          <ac:chgData name="Wedyck, Nicholas" userId="180ed63d-2ec9-47f7-82b2-d0f74d200af4" providerId="ADAL" clId="{E991C2FF-C70D-444B-B6CF-9DCBB81F2538}" dt="2022-10-04T13:57:57.214" v="426"/>
          <ac:picMkLst>
            <pc:docMk/>
            <pc:sldMk cId="3073412002" sldId="258"/>
            <ac:picMk id="4" creationId="{39ED237B-A477-4943-DFD0-67E22B7E2E9F}"/>
          </ac:picMkLst>
        </pc:picChg>
      </pc:sldChg>
      <pc:sldChg chg="modSp">
        <pc:chgData name="Wedyck, Nicholas" userId="180ed63d-2ec9-47f7-82b2-d0f74d200af4" providerId="ADAL" clId="{E991C2FF-C70D-444B-B6CF-9DCBB81F2538}" dt="2022-10-04T13:57:57.214" v="426"/>
        <pc:sldMkLst>
          <pc:docMk/>
          <pc:sldMk cId="856671013" sldId="259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56671013" sldId="259"/>
            <ac:spMk id="2" creationId="{4EB0116F-78D2-86DB-E6C5-3CADAEAD13AD}"/>
          </ac:spMkLst>
        </pc:spChg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56671013" sldId="259"/>
            <ac:spMk id="3" creationId="{10E7B2F5-56FE-7099-7484-CAE76636A56D}"/>
          </ac:spMkLst>
        </pc:spChg>
      </pc:sldChg>
      <pc:sldChg chg="modSp mod ord">
        <pc:chgData name="Wedyck, Nicholas" userId="180ed63d-2ec9-47f7-82b2-d0f74d200af4" providerId="ADAL" clId="{E991C2FF-C70D-444B-B6CF-9DCBB81F2538}" dt="2022-10-04T13:57:57.214" v="426"/>
        <pc:sldMkLst>
          <pc:docMk/>
          <pc:sldMk cId="847979128" sldId="260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47979128" sldId="260"/>
            <ac:spMk id="2" creationId="{E755B4E1-4FCC-969C-2D26-A3AF73BD8E2C}"/>
          </ac:spMkLst>
        </pc:spChg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847979128" sldId="260"/>
            <ac:spMk id="3" creationId="{3C9B77EF-5EC2-AC59-74FE-51C73921B45B}"/>
          </ac:spMkLst>
        </pc:spChg>
      </pc:sldChg>
      <pc:sldChg chg="modSp new mod">
        <pc:chgData name="Wedyck, Nicholas" userId="180ed63d-2ec9-47f7-82b2-d0f74d200af4" providerId="ADAL" clId="{E991C2FF-C70D-444B-B6CF-9DCBB81F2538}" dt="2022-10-06T14:21:31.030" v="531" actId="207"/>
        <pc:sldMkLst>
          <pc:docMk/>
          <pc:sldMk cId="2263958410" sldId="261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2263958410" sldId="261"/>
            <ac:spMk id="2" creationId="{49E8CB09-815D-FCAD-B2EC-3105CEE0CCC4}"/>
          </ac:spMkLst>
        </pc:spChg>
        <pc:spChg chg="mod">
          <ac:chgData name="Wedyck, Nicholas" userId="180ed63d-2ec9-47f7-82b2-d0f74d200af4" providerId="ADAL" clId="{E991C2FF-C70D-444B-B6CF-9DCBB81F2538}" dt="2022-10-06T14:21:31.030" v="531" actId="207"/>
          <ac:spMkLst>
            <pc:docMk/>
            <pc:sldMk cId="2263958410" sldId="261"/>
            <ac:spMk id="3" creationId="{10712194-3AF7-8652-60DF-E76A820D7263}"/>
          </ac:spMkLst>
        </pc:spChg>
      </pc:sldChg>
      <pc:sldChg chg="modSp new mod">
        <pc:chgData name="Wedyck, Nicholas" userId="180ed63d-2ec9-47f7-82b2-d0f74d200af4" providerId="ADAL" clId="{E991C2FF-C70D-444B-B6CF-9DCBB81F2538}" dt="2022-10-06T14:21:35.833" v="532" actId="207"/>
        <pc:sldMkLst>
          <pc:docMk/>
          <pc:sldMk cId="1169157453" sldId="262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1169157453" sldId="262"/>
            <ac:spMk id="2" creationId="{8D73F0F6-D224-2360-D48D-4F7548E652B4}"/>
          </ac:spMkLst>
        </pc:spChg>
        <pc:spChg chg="mod">
          <ac:chgData name="Wedyck, Nicholas" userId="180ed63d-2ec9-47f7-82b2-d0f74d200af4" providerId="ADAL" clId="{E991C2FF-C70D-444B-B6CF-9DCBB81F2538}" dt="2022-10-06T14:21:35.833" v="532" actId="207"/>
          <ac:spMkLst>
            <pc:docMk/>
            <pc:sldMk cId="1169157453" sldId="262"/>
            <ac:spMk id="3" creationId="{318631FA-F158-1527-309A-242E063B1A34}"/>
          </ac:spMkLst>
        </pc:spChg>
      </pc:sldChg>
      <pc:sldChg chg="modSp">
        <pc:chgData name="Wedyck, Nicholas" userId="180ed63d-2ec9-47f7-82b2-d0f74d200af4" providerId="ADAL" clId="{E991C2FF-C70D-444B-B6CF-9DCBB81F2538}" dt="2022-10-04T13:57:57.214" v="426"/>
        <pc:sldMkLst>
          <pc:docMk/>
          <pc:sldMk cId="2114984705" sldId="263"/>
        </pc:sldMkLst>
        <pc:spChg chg="mod">
          <ac:chgData name="Wedyck, Nicholas" userId="180ed63d-2ec9-47f7-82b2-d0f74d200af4" providerId="ADAL" clId="{E991C2FF-C70D-444B-B6CF-9DCBB81F2538}" dt="2022-10-04T13:57:57.214" v="426"/>
          <ac:spMkLst>
            <pc:docMk/>
            <pc:sldMk cId="2114984705" sldId="263"/>
            <ac:spMk id="2" creationId="{A0243469-BE03-790E-C137-C78C889B75AF}"/>
          </ac:spMkLst>
        </pc:spChg>
        <pc:graphicFrameChg chg="mod">
          <ac:chgData name="Wedyck, Nicholas" userId="180ed63d-2ec9-47f7-82b2-d0f74d200af4" providerId="ADAL" clId="{E991C2FF-C70D-444B-B6CF-9DCBB81F2538}" dt="2022-10-04T13:57:57.214" v="426"/>
          <ac:graphicFrameMkLst>
            <pc:docMk/>
            <pc:sldMk cId="2114984705" sldId="263"/>
            <ac:graphicFrameMk id="4" creationId="{8C13E86C-872E-27EA-F7E5-E3B75CF7ECBD}"/>
          </ac:graphicFrameMkLst>
        </pc:graphicFrameChg>
      </pc:sldChg>
      <pc:sldChg chg="modSp mod">
        <pc:chgData name="Wedyck, Nicholas" userId="180ed63d-2ec9-47f7-82b2-d0f74d200af4" providerId="ADAL" clId="{E991C2FF-C70D-444B-B6CF-9DCBB81F2538}" dt="2022-10-06T14:20:54.660" v="530" actId="2711"/>
        <pc:sldMkLst>
          <pc:docMk/>
          <pc:sldMk cId="3675360907" sldId="264"/>
        </pc:sldMkLst>
        <pc:spChg chg="mod">
          <ac:chgData name="Wedyck, Nicholas" userId="180ed63d-2ec9-47f7-82b2-d0f74d200af4" providerId="ADAL" clId="{E991C2FF-C70D-444B-B6CF-9DCBB81F2538}" dt="2022-10-06T14:20:54.660" v="530" actId="2711"/>
          <ac:spMkLst>
            <pc:docMk/>
            <pc:sldMk cId="3675360907" sldId="264"/>
            <ac:spMk id="3" creationId="{2B55B4B3-AE5B-5608-1A92-B37F0C65829A}"/>
          </ac:spMkLst>
        </pc:spChg>
      </pc:sldChg>
      <pc:sldChg chg="modNotesTx">
        <pc:chgData name="Wedyck, Nicholas" userId="180ed63d-2ec9-47f7-82b2-d0f74d200af4" providerId="ADAL" clId="{E991C2FF-C70D-444B-B6CF-9DCBB81F2538}" dt="2022-10-04T15:06:46.219" v="448" actId="20577"/>
        <pc:sldMkLst>
          <pc:docMk/>
          <pc:sldMk cId="4228449587" sldId="265"/>
        </pc:sldMkLst>
      </pc:sldChg>
      <pc:sldChg chg="addSp delSp modSp mod modAnim modNotesTx">
        <pc:chgData name="Wedyck, Nicholas" userId="180ed63d-2ec9-47f7-82b2-d0f74d200af4" providerId="ADAL" clId="{E991C2FF-C70D-444B-B6CF-9DCBB81F2538}" dt="2022-10-06T15:36:53.634" v="848" actId="1076"/>
        <pc:sldMkLst>
          <pc:docMk/>
          <pc:sldMk cId="640120169" sldId="266"/>
        </pc:sldMkLst>
        <pc:spChg chg="mod">
          <ac:chgData name="Wedyck, Nicholas" userId="180ed63d-2ec9-47f7-82b2-d0f74d200af4" providerId="ADAL" clId="{E991C2FF-C70D-444B-B6CF-9DCBB81F2538}" dt="2022-10-06T15:33:15.241" v="694" actId="1076"/>
          <ac:spMkLst>
            <pc:docMk/>
            <pc:sldMk cId="640120169" sldId="266"/>
            <ac:spMk id="2" creationId="{DA264B52-BD2A-FBAD-9280-240F5D98E526}"/>
          </ac:spMkLst>
        </pc:spChg>
        <pc:spChg chg="del mod">
          <ac:chgData name="Wedyck, Nicholas" userId="180ed63d-2ec9-47f7-82b2-d0f74d200af4" providerId="ADAL" clId="{E991C2FF-C70D-444B-B6CF-9DCBB81F2538}" dt="2022-10-06T14:23:57.589" v="535" actId="931"/>
          <ac:spMkLst>
            <pc:docMk/>
            <pc:sldMk cId="640120169" sldId="266"/>
            <ac:spMk id="3" creationId="{30CA8CE6-E8DF-37B6-663A-B728FCE7ADFE}"/>
          </ac:spMkLst>
        </pc:spChg>
        <pc:spChg chg="add del mod">
          <ac:chgData name="Wedyck, Nicholas" userId="180ed63d-2ec9-47f7-82b2-d0f74d200af4" providerId="ADAL" clId="{E991C2FF-C70D-444B-B6CF-9DCBB81F2538}" dt="2022-10-06T15:31:57.671" v="681" actId="478"/>
          <ac:spMkLst>
            <pc:docMk/>
            <pc:sldMk cId="640120169" sldId="266"/>
            <ac:spMk id="5" creationId="{73EF3E65-8344-4D3E-C876-1F32B75E688A}"/>
          </ac:spMkLst>
        </pc:spChg>
        <pc:spChg chg="add mod">
          <ac:chgData name="Wedyck, Nicholas" userId="180ed63d-2ec9-47f7-82b2-d0f74d200af4" providerId="ADAL" clId="{E991C2FF-C70D-444B-B6CF-9DCBB81F2538}" dt="2022-10-06T15:36:53.634" v="848" actId="1076"/>
          <ac:spMkLst>
            <pc:docMk/>
            <pc:sldMk cId="640120169" sldId="266"/>
            <ac:spMk id="6" creationId="{913454FF-1E92-E92D-6DFF-DB7FCDC69458}"/>
          </ac:spMkLst>
        </pc:spChg>
        <pc:picChg chg="add mod">
          <ac:chgData name="Wedyck, Nicholas" userId="180ed63d-2ec9-47f7-82b2-d0f74d200af4" providerId="ADAL" clId="{E991C2FF-C70D-444B-B6CF-9DCBB81F2538}" dt="2022-10-06T15:33:28.912" v="696" actId="14100"/>
          <ac:picMkLst>
            <pc:docMk/>
            <pc:sldMk cId="640120169" sldId="266"/>
            <ac:picMk id="3" creationId="{19A2F398-6862-672D-DE31-E140B7801821}"/>
          </ac:picMkLst>
        </pc:picChg>
        <pc:picChg chg="add mod modCrop">
          <ac:chgData name="Wedyck, Nicholas" userId="180ed63d-2ec9-47f7-82b2-d0f74d200af4" providerId="ADAL" clId="{E991C2FF-C70D-444B-B6CF-9DCBB81F2538}" dt="2022-10-06T14:26:07.141" v="547" actId="1076"/>
          <ac:picMkLst>
            <pc:docMk/>
            <pc:sldMk cId="640120169" sldId="266"/>
            <ac:picMk id="5" creationId="{EBC14EF2-5AE0-75A8-179E-EF5B9401FB91}"/>
          </ac:picMkLst>
        </pc:picChg>
        <pc:picChg chg="mod modCrop">
          <ac:chgData name="Wedyck, Nicholas" userId="180ed63d-2ec9-47f7-82b2-d0f74d200af4" providerId="ADAL" clId="{E991C2FF-C70D-444B-B6CF-9DCBB81F2538}" dt="2022-10-06T14:53:42.914" v="676" actId="1076"/>
          <ac:picMkLst>
            <pc:docMk/>
            <pc:sldMk cId="640120169" sldId="266"/>
            <ac:picMk id="11" creationId="{A09E7BB4-A01B-73BE-F6A6-5B7A47CC25FB}"/>
          </ac:picMkLst>
        </pc:picChg>
        <pc:picChg chg="del">
          <ac:chgData name="Wedyck, Nicholas" userId="180ed63d-2ec9-47f7-82b2-d0f74d200af4" providerId="ADAL" clId="{E991C2FF-C70D-444B-B6CF-9DCBB81F2538}" dt="2022-10-06T15:31:35.450" v="678" actId="478"/>
          <ac:picMkLst>
            <pc:docMk/>
            <pc:sldMk cId="640120169" sldId="266"/>
            <ac:picMk id="24" creationId="{7D48A85D-CBA1-7490-7610-EB35F1DA74A6}"/>
          </ac:picMkLst>
        </pc:picChg>
      </pc:sldChg>
      <pc:sldChg chg="addSp delSp modSp mod modNotesTx">
        <pc:chgData name="Wedyck, Nicholas" userId="180ed63d-2ec9-47f7-82b2-d0f74d200af4" providerId="ADAL" clId="{E991C2FF-C70D-444B-B6CF-9DCBB81F2538}" dt="2022-10-06T14:52:30.472" v="672" actId="13926"/>
        <pc:sldMkLst>
          <pc:docMk/>
          <pc:sldMk cId="2056565219" sldId="268"/>
        </pc:sldMkLst>
        <pc:spChg chg="add del mod">
          <ac:chgData name="Wedyck, Nicholas" userId="180ed63d-2ec9-47f7-82b2-d0f74d200af4" providerId="ADAL" clId="{E991C2FF-C70D-444B-B6CF-9DCBB81F2538}" dt="2022-10-06T14:40:02.398" v="556"/>
          <ac:spMkLst>
            <pc:docMk/>
            <pc:sldMk cId="2056565219" sldId="268"/>
            <ac:spMk id="4" creationId="{A2DE4F87-8848-F138-D23F-172CAABE0F91}"/>
          </ac:spMkLst>
        </pc:spChg>
        <pc:spChg chg="add del mod">
          <ac:chgData name="Wedyck, Nicholas" userId="180ed63d-2ec9-47f7-82b2-d0f74d200af4" providerId="ADAL" clId="{E991C2FF-C70D-444B-B6CF-9DCBB81F2538}" dt="2022-10-06T14:41:15.778" v="562"/>
          <ac:spMkLst>
            <pc:docMk/>
            <pc:sldMk cId="2056565219" sldId="268"/>
            <ac:spMk id="5" creationId="{19250426-26A5-7044-A610-E8F2605073D8}"/>
          </ac:spMkLst>
        </pc:spChg>
        <pc:spChg chg="add del mod">
          <ac:chgData name="Wedyck, Nicholas" userId="180ed63d-2ec9-47f7-82b2-d0f74d200af4" providerId="ADAL" clId="{E991C2FF-C70D-444B-B6CF-9DCBB81F2538}" dt="2022-10-06T14:41:59.806" v="572"/>
          <ac:spMkLst>
            <pc:docMk/>
            <pc:sldMk cId="2056565219" sldId="268"/>
            <ac:spMk id="6" creationId="{8CEE0838-D632-CD70-1211-F598CE8BDDE5}"/>
          </ac:spMkLst>
        </pc:spChg>
        <pc:spChg chg="add mod">
          <ac:chgData name="Wedyck, Nicholas" userId="180ed63d-2ec9-47f7-82b2-d0f74d200af4" providerId="ADAL" clId="{E991C2FF-C70D-444B-B6CF-9DCBB81F2538}" dt="2022-10-06T14:52:30.472" v="672" actId="13926"/>
          <ac:spMkLst>
            <pc:docMk/>
            <pc:sldMk cId="2056565219" sldId="268"/>
            <ac:spMk id="7" creationId="{E1697CB4-63BF-F800-4587-FC094D8FCE11}"/>
          </ac:spMkLst>
        </pc:spChg>
        <pc:picChg chg="mod">
          <ac:chgData name="Wedyck, Nicholas" userId="180ed63d-2ec9-47f7-82b2-d0f74d200af4" providerId="ADAL" clId="{E991C2FF-C70D-444B-B6CF-9DCBB81F2538}" dt="2022-10-06T14:44:38.157" v="616" actId="1076"/>
          <ac:picMkLst>
            <pc:docMk/>
            <pc:sldMk cId="2056565219" sldId="268"/>
            <ac:picMk id="3" creationId="{1CBF0C0F-59C2-215B-4708-6A866F0A86C6}"/>
          </ac:picMkLst>
        </pc:picChg>
        <pc:picChg chg="add del mod">
          <ac:chgData name="Wedyck, Nicholas" userId="180ed63d-2ec9-47f7-82b2-d0f74d200af4" providerId="ADAL" clId="{E991C2FF-C70D-444B-B6CF-9DCBB81F2538}" dt="2022-10-06T14:48:26.754" v="648" actId="478"/>
          <ac:picMkLst>
            <pc:docMk/>
            <pc:sldMk cId="2056565219" sldId="268"/>
            <ac:picMk id="1026" creationId="{F509EFE4-4D4A-252D-3A9D-40321D17AC08}"/>
          </ac:picMkLst>
        </pc:picChg>
      </pc:sldChg>
      <pc:sldChg chg="modSp mod">
        <pc:chgData name="Wedyck, Nicholas" userId="180ed63d-2ec9-47f7-82b2-d0f74d200af4" providerId="ADAL" clId="{E991C2FF-C70D-444B-B6CF-9DCBB81F2538}" dt="2022-10-04T14:53:59.710" v="436" actId="1076"/>
        <pc:sldMkLst>
          <pc:docMk/>
          <pc:sldMk cId="854851798" sldId="271"/>
        </pc:sldMkLst>
        <pc:picChg chg="mod">
          <ac:chgData name="Wedyck, Nicholas" userId="180ed63d-2ec9-47f7-82b2-d0f74d200af4" providerId="ADAL" clId="{E991C2FF-C70D-444B-B6CF-9DCBB81F2538}" dt="2022-10-04T14:53:59.710" v="436" actId="1076"/>
          <ac:picMkLst>
            <pc:docMk/>
            <pc:sldMk cId="854851798" sldId="271"/>
            <ac:picMk id="4" creationId="{583E31DF-803B-EB39-BE10-539508967787}"/>
          </ac:picMkLst>
        </pc:picChg>
      </pc:sldChg>
    </pc:docChg>
  </pc:docChgLst>
  <pc:docChgLst>
    <pc:chgData name="Ventouras, Christian" userId="S::n01438299@unf.edu::64abeeb4-22d1-421d-8adb-610618379018" providerId="AD" clId="Web-{7AA81667-8725-D7E5-0BBD-BF65A241E666}"/>
    <pc:docChg chg="addSld modSld">
      <pc:chgData name="Ventouras, Christian" userId="S::n01438299@unf.edu::64abeeb4-22d1-421d-8adb-610618379018" providerId="AD" clId="Web-{7AA81667-8725-D7E5-0BBD-BF65A241E666}" dt="2022-10-06T14:43:19.310" v="31" actId="20577"/>
      <pc:docMkLst>
        <pc:docMk/>
      </pc:docMkLst>
      <pc:sldChg chg="modSp new">
        <pc:chgData name="Ventouras, Christian" userId="S::n01438299@unf.edu::64abeeb4-22d1-421d-8adb-610618379018" providerId="AD" clId="Web-{7AA81667-8725-D7E5-0BBD-BF65A241E666}" dt="2022-10-06T14:43:10.951" v="22" actId="20577"/>
        <pc:sldMkLst>
          <pc:docMk/>
          <pc:sldMk cId="157896866" sldId="272"/>
        </pc:sldMkLst>
        <pc:spChg chg="mod">
          <ac:chgData name="Ventouras, Christian" userId="S::n01438299@unf.edu::64abeeb4-22d1-421d-8adb-610618379018" providerId="AD" clId="Web-{7AA81667-8725-D7E5-0BBD-BF65A241E666}" dt="2022-10-06T14:43:10.951" v="22" actId="20577"/>
          <ac:spMkLst>
            <pc:docMk/>
            <pc:sldMk cId="157896866" sldId="272"/>
            <ac:spMk id="2" creationId="{5A4C40DD-B1B1-A0DE-1F0A-A476BB60D056}"/>
          </ac:spMkLst>
        </pc:spChg>
      </pc:sldChg>
      <pc:sldChg chg="modSp new">
        <pc:chgData name="Ventouras, Christian" userId="S::n01438299@unf.edu::64abeeb4-22d1-421d-8adb-610618379018" providerId="AD" clId="Web-{7AA81667-8725-D7E5-0BBD-BF65A241E666}" dt="2022-10-06T14:43:19.310" v="31" actId="20577"/>
        <pc:sldMkLst>
          <pc:docMk/>
          <pc:sldMk cId="2979092115" sldId="273"/>
        </pc:sldMkLst>
        <pc:spChg chg="mod">
          <ac:chgData name="Ventouras, Christian" userId="S::n01438299@unf.edu::64abeeb4-22d1-421d-8adb-610618379018" providerId="AD" clId="Web-{7AA81667-8725-D7E5-0BBD-BF65A241E666}" dt="2022-10-06T14:43:19.310" v="31" actId="20577"/>
          <ac:spMkLst>
            <pc:docMk/>
            <pc:sldMk cId="2979092115" sldId="273"/>
            <ac:spMk id="2" creationId="{FCE68F65-612A-E7AA-63FC-4F0CFBCD6CCA}"/>
          </ac:spMkLst>
        </pc:spChg>
      </pc:sldChg>
    </pc:docChg>
  </pc:docChgLst>
  <pc:docChgLst>
    <pc:chgData name="Caina, Marc" userId="S::n01425226@unf.edu::60683a7f-e001-4f08-80e5-faa4b6e02d70" providerId="AD" clId="Web-{6D860EE0-8C63-BA61-3655-760A182DED2B}"/>
    <pc:docChg chg="modSld">
      <pc:chgData name="Caina, Marc" userId="S::n01425226@unf.edu::60683a7f-e001-4f08-80e5-faa4b6e02d70" providerId="AD" clId="Web-{6D860EE0-8C63-BA61-3655-760A182DED2B}" dt="2022-10-06T01:31:02.235" v="28" actId="20577"/>
      <pc:docMkLst>
        <pc:docMk/>
      </pc:docMkLst>
      <pc:sldChg chg="modSp">
        <pc:chgData name="Caina, Marc" userId="S::n01425226@unf.edu::60683a7f-e001-4f08-80e5-faa4b6e02d70" providerId="AD" clId="Web-{6D860EE0-8C63-BA61-3655-760A182DED2B}" dt="2022-10-06T01:31:02.235" v="28" actId="20577"/>
        <pc:sldMkLst>
          <pc:docMk/>
          <pc:sldMk cId="1155367939" sldId="257"/>
        </pc:sldMkLst>
        <pc:spChg chg="mod">
          <ac:chgData name="Caina, Marc" userId="S::n01425226@unf.edu::60683a7f-e001-4f08-80e5-faa4b6e02d70" providerId="AD" clId="Web-{6D860EE0-8C63-BA61-3655-760A182DED2B}" dt="2022-10-06T01:31:02.235" v="28" actId="20577"/>
          <ac:spMkLst>
            <pc:docMk/>
            <pc:sldMk cId="1155367939" sldId="257"/>
            <ac:spMk id="3" creationId="{FE4DAB61-CC7D-CBE6-41A9-D6D8D248268E}"/>
          </ac:spMkLst>
        </pc:spChg>
      </pc:sldChg>
      <pc:sldChg chg="modSp">
        <pc:chgData name="Caina, Marc" userId="S::n01425226@unf.edu::60683a7f-e001-4f08-80e5-faa4b6e02d70" providerId="AD" clId="Web-{6D860EE0-8C63-BA61-3655-760A182DED2B}" dt="2022-10-06T01:19:06.190" v="15" actId="20577"/>
        <pc:sldMkLst>
          <pc:docMk/>
          <pc:sldMk cId="847979128" sldId="260"/>
        </pc:sldMkLst>
        <pc:spChg chg="mod">
          <ac:chgData name="Caina, Marc" userId="S::n01425226@unf.edu::60683a7f-e001-4f08-80e5-faa4b6e02d70" providerId="AD" clId="Web-{6D860EE0-8C63-BA61-3655-760A182DED2B}" dt="2022-10-06T01:19:06.190" v="15" actId="20577"/>
          <ac:spMkLst>
            <pc:docMk/>
            <pc:sldMk cId="847979128" sldId="260"/>
            <ac:spMk id="3" creationId="{3C9B77EF-5EC2-AC59-74FE-51C73921B45B}"/>
          </ac:spMkLst>
        </pc:spChg>
      </pc:sldChg>
      <pc:sldChg chg="modSp">
        <pc:chgData name="Caina, Marc" userId="S::n01425226@unf.edu::60683a7f-e001-4f08-80e5-faa4b6e02d70" providerId="AD" clId="Web-{6D860EE0-8C63-BA61-3655-760A182DED2B}" dt="2022-10-06T01:04:54.214" v="5" actId="20577"/>
        <pc:sldMkLst>
          <pc:docMk/>
          <pc:sldMk cId="854851798" sldId="271"/>
        </pc:sldMkLst>
        <pc:spChg chg="mod">
          <ac:chgData name="Caina, Marc" userId="S::n01425226@unf.edu::60683a7f-e001-4f08-80e5-faa4b6e02d70" providerId="AD" clId="Web-{6D860EE0-8C63-BA61-3655-760A182DED2B}" dt="2022-10-06T01:04:54.214" v="5" actId="20577"/>
          <ac:spMkLst>
            <pc:docMk/>
            <pc:sldMk cId="854851798" sldId="271"/>
            <ac:spMk id="8" creationId="{56467F75-EF35-10D2-0530-072C44F64DAE}"/>
          </ac:spMkLst>
        </pc:spChg>
      </pc:sldChg>
    </pc:docChg>
  </pc:docChgLst>
  <pc:docChgLst>
    <pc:chgData name="Mendoza, Antonio" userId="S::n01251897@unf.edu::3ec076e1-2bb4-456c-93a7-801f8a5a55ae" providerId="AD" clId="Web-{9713738E-80B4-76DF-CC88-715C1A51E436}"/>
    <pc:docChg chg="modSld">
      <pc:chgData name="Mendoza, Antonio" userId="S::n01251897@unf.edu::3ec076e1-2bb4-456c-93a7-801f8a5a55ae" providerId="AD" clId="Web-{9713738E-80B4-76DF-CC88-715C1A51E436}" dt="2022-10-11T01:14:27.324" v="150" actId="1076"/>
      <pc:docMkLst>
        <pc:docMk/>
      </pc:docMkLst>
      <pc:sldChg chg="modSp">
        <pc:chgData name="Mendoza, Antonio" userId="S::n01251897@unf.edu::3ec076e1-2bb4-456c-93a7-801f8a5a55ae" providerId="AD" clId="Web-{9713738E-80B4-76DF-CC88-715C1A51E436}" dt="2022-10-11T01:06:17.014" v="129" actId="14100"/>
        <pc:sldMkLst>
          <pc:docMk/>
          <pc:sldMk cId="2263958410" sldId="261"/>
        </pc:sldMkLst>
        <pc:spChg chg="mod">
          <ac:chgData name="Mendoza, Antonio" userId="S::n01251897@unf.edu::3ec076e1-2bb4-456c-93a7-801f8a5a55ae" providerId="AD" clId="Web-{9713738E-80B4-76DF-CC88-715C1A51E436}" dt="2022-10-11T01:06:17.014" v="129" actId="14100"/>
          <ac:spMkLst>
            <pc:docMk/>
            <pc:sldMk cId="2263958410" sldId="261"/>
            <ac:spMk id="3" creationId="{10712194-3AF7-8652-60DF-E76A820D7263}"/>
          </ac:spMkLst>
        </pc:spChg>
      </pc:sldChg>
      <pc:sldChg chg="addSp modSp">
        <pc:chgData name="Mendoza, Antonio" userId="S::n01251897@unf.edu::3ec076e1-2bb4-456c-93a7-801f8a5a55ae" providerId="AD" clId="Web-{9713738E-80B4-76DF-CC88-715C1A51E436}" dt="2022-10-11T01:14:27.324" v="150" actId="1076"/>
        <pc:sldMkLst>
          <pc:docMk/>
          <pc:sldMk cId="3675360907" sldId="264"/>
        </pc:sldMkLst>
        <pc:spChg chg="mod">
          <ac:chgData name="Mendoza, Antonio" userId="S::n01251897@unf.edu::3ec076e1-2bb4-456c-93a7-801f8a5a55ae" providerId="AD" clId="Web-{9713738E-80B4-76DF-CC88-715C1A51E436}" dt="2022-10-11T01:13:58.479" v="140" actId="20577"/>
          <ac:spMkLst>
            <pc:docMk/>
            <pc:sldMk cId="3675360907" sldId="264"/>
            <ac:spMk id="3" creationId="{2B55B4B3-AE5B-5608-1A92-B37F0C65829A}"/>
          </ac:spMkLst>
        </pc:spChg>
        <pc:spChg chg="add mod">
          <ac:chgData name="Mendoza, Antonio" userId="S::n01251897@unf.edu::3ec076e1-2bb4-456c-93a7-801f8a5a55ae" providerId="AD" clId="Web-{9713738E-80B4-76DF-CC88-715C1A51E436}" dt="2022-10-11T01:14:22.839" v="149" actId="1076"/>
          <ac:spMkLst>
            <pc:docMk/>
            <pc:sldMk cId="3675360907" sldId="264"/>
            <ac:spMk id="5" creationId="{07EA79B1-E5C1-D722-859B-B00AC227C08E}"/>
          </ac:spMkLst>
        </pc:spChg>
        <pc:picChg chg="add mod">
          <ac:chgData name="Mendoza, Antonio" userId="S::n01251897@unf.edu::3ec076e1-2bb4-456c-93a7-801f8a5a55ae" providerId="AD" clId="Web-{9713738E-80B4-76DF-CC88-715C1A51E436}" dt="2022-10-11T01:14:27.324" v="150" actId="1076"/>
          <ac:picMkLst>
            <pc:docMk/>
            <pc:sldMk cId="3675360907" sldId="264"/>
            <ac:picMk id="6" creationId="{C7DA5000-95B9-6EA4-8E83-5097E8556100}"/>
          </ac:picMkLst>
        </pc:picChg>
      </pc:sldChg>
    </pc:docChg>
  </pc:docChgLst>
  <pc:docChgLst>
    <pc:chgData name="Johns, Tyler" userId="bb566ca0-698c-455f-a721-c767537d7bd0" providerId="ADAL" clId="{7F22F255-4B47-442D-87FD-F8AF08FEFA23}"/>
    <pc:docChg chg="undo redo custSel addSld delSld modSld sldOrd addSection delSection modSection">
      <pc:chgData name="Johns, Tyler" userId="bb566ca0-698c-455f-a721-c767537d7bd0" providerId="ADAL" clId="{7F22F255-4B47-442D-87FD-F8AF08FEFA23}" dt="2022-10-11T12:16:27.561" v="2181" actId="27636"/>
      <pc:docMkLst>
        <pc:docMk/>
      </pc:docMkLst>
      <pc:sldChg chg="addSp delSp modSp mod modTransition modNotesTx">
        <pc:chgData name="Johns, Tyler" userId="bb566ca0-698c-455f-a721-c767537d7bd0" providerId="ADAL" clId="{7F22F255-4B47-442D-87FD-F8AF08FEFA23}" dt="2022-10-06T14:40:47.432" v="1334" actId="20577"/>
        <pc:sldMkLst>
          <pc:docMk/>
          <pc:sldMk cId="109857222" sldId="256"/>
        </pc:sldMkLst>
        <pc:spChg chg="mod">
          <ac:chgData name="Johns, Tyler" userId="bb566ca0-698c-455f-a721-c767537d7bd0" providerId="ADAL" clId="{7F22F255-4B47-442D-87FD-F8AF08FEFA23}" dt="2022-10-04T13:56:10.149" v="670" actId="2711"/>
          <ac:spMkLst>
            <pc:docMk/>
            <pc:sldMk cId="109857222" sldId="256"/>
            <ac:spMk id="3" creationId="{00000000-0000-0000-0000-000000000000}"/>
          </ac:spMkLst>
        </pc:spChg>
        <pc:spChg chg="del mod">
          <ac:chgData name="Johns, Tyler" userId="bb566ca0-698c-455f-a721-c767537d7bd0" providerId="ADAL" clId="{7F22F255-4B47-442D-87FD-F8AF08FEFA23}" dt="2022-10-04T13:39:31.760" v="474" actId="478"/>
          <ac:spMkLst>
            <pc:docMk/>
            <pc:sldMk cId="109857222" sldId="256"/>
            <ac:spMk id="7" creationId="{163E9E05-9E4C-2818-490A-D04F5C3FBEC9}"/>
          </ac:spMkLst>
        </pc:spChg>
        <pc:spChg chg="del mod">
          <ac:chgData name="Johns, Tyler" userId="bb566ca0-698c-455f-a721-c767537d7bd0" providerId="ADAL" clId="{7F22F255-4B47-442D-87FD-F8AF08FEFA23}" dt="2022-10-04T13:39:31.760" v="474" actId="478"/>
          <ac:spMkLst>
            <pc:docMk/>
            <pc:sldMk cId="109857222" sldId="256"/>
            <ac:spMk id="8" creationId="{C597C42E-5FD0-233C-DA8B-8CC115B1A136}"/>
          </ac:spMkLst>
        </pc:spChg>
        <pc:spChg chg="del mod">
          <ac:chgData name="Johns, Tyler" userId="bb566ca0-698c-455f-a721-c767537d7bd0" providerId="ADAL" clId="{7F22F255-4B47-442D-87FD-F8AF08FEFA23}" dt="2022-10-04T13:39:31.760" v="474" actId="478"/>
          <ac:spMkLst>
            <pc:docMk/>
            <pc:sldMk cId="109857222" sldId="256"/>
            <ac:spMk id="9" creationId="{0D075EC9-63D6-F66E-FECF-39810BDF6C05}"/>
          </ac:spMkLst>
        </pc:spChg>
        <pc:grpChg chg="del mod">
          <ac:chgData name="Johns, Tyler" userId="bb566ca0-698c-455f-a721-c767537d7bd0" providerId="ADAL" clId="{7F22F255-4B47-442D-87FD-F8AF08FEFA23}" dt="2022-10-04T13:39:21.555" v="473" actId="27803"/>
          <ac:grpSpMkLst>
            <pc:docMk/>
            <pc:sldMk cId="109857222" sldId="256"/>
            <ac:grpSpMk id="6" creationId="{28683783-55AF-2B53-38EE-9B58CA8FAA2B}"/>
          </ac:grpSpMkLst>
        </pc:grpChg>
        <pc:picChg chg="add del mod">
          <ac:chgData name="Johns, Tyler" userId="bb566ca0-698c-455f-a721-c767537d7bd0" providerId="ADAL" clId="{7F22F255-4B47-442D-87FD-F8AF08FEFA23}" dt="2022-10-04T13:39:21.555" v="473" actId="27803"/>
          <ac:picMkLst>
            <pc:docMk/>
            <pc:sldMk cId="109857222" sldId="256"/>
            <ac:picMk id="5" creationId="{FF8BCA6D-23D8-EA19-C612-6587FA57ECBF}"/>
          </ac:picMkLst>
        </pc:picChg>
        <pc:picChg chg="add del mod">
          <ac:chgData name="Johns, Tyler" userId="bb566ca0-698c-455f-a721-c767537d7bd0" providerId="ADAL" clId="{7F22F255-4B47-442D-87FD-F8AF08FEFA23}" dt="2022-10-04T13:51:55.077" v="666" actId="478"/>
          <ac:picMkLst>
            <pc:docMk/>
            <pc:sldMk cId="109857222" sldId="256"/>
            <ac:picMk id="11" creationId="{1AD8CA79-BB23-043C-845A-8B1C95792F5D}"/>
          </ac:picMkLst>
        </pc:picChg>
        <pc:picChg chg="add mod">
          <ac:chgData name="Johns, Tyler" userId="bb566ca0-698c-455f-a721-c767537d7bd0" providerId="ADAL" clId="{7F22F255-4B47-442D-87FD-F8AF08FEFA23}" dt="2022-10-04T13:56:10.149" v="670" actId="2711"/>
          <ac:picMkLst>
            <pc:docMk/>
            <pc:sldMk cId="109857222" sldId="256"/>
            <ac:picMk id="1026" creationId="{9C6EBA4F-16A8-4203-BF1A-324F2BA19BB0}"/>
          </ac:picMkLst>
        </pc:picChg>
      </pc:sldChg>
      <pc:sldChg chg="modSp mod ord modTransition modNotesTx">
        <pc:chgData name="Johns, Tyler" userId="bb566ca0-698c-455f-a721-c767537d7bd0" providerId="ADAL" clId="{7F22F255-4B47-442D-87FD-F8AF08FEFA23}" dt="2022-10-06T14:57:47.126" v="1537" actId="313"/>
        <pc:sldMkLst>
          <pc:docMk/>
          <pc:sldMk cId="1155367939" sldId="257"/>
        </pc:sldMkLst>
        <pc:spChg chg="mod">
          <ac:chgData name="Johns, Tyler" userId="bb566ca0-698c-455f-a721-c767537d7bd0" providerId="ADAL" clId="{7F22F255-4B47-442D-87FD-F8AF08FEFA23}" dt="2022-10-06T14:57:47.126" v="1537" actId="313"/>
          <ac:spMkLst>
            <pc:docMk/>
            <pc:sldMk cId="1155367939" sldId="257"/>
            <ac:spMk id="3" creationId="{FE4DAB61-CC7D-CBE6-41A9-D6D8D248268E}"/>
          </ac:spMkLst>
        </pc:spChg>
      </pc:sldChg>
      <pc:sldChg chg="addSp delSp modSp mod modTransition modAnim">
        <pc:chgData name="Johns, Tyler" userId="bb566ca0-698c-455f-a721-c767537d7bd0" providerId="ADAL" clId="{7F22F255-4B47-442D-87FD-F8AF08FEFA23}" dt="2022-10-06T14:48:39.537" v="1452" actId="313"/>
        <pc:sldMkLst>
          <pc:docMk/>
          <pc:sldMk cId="3073412002" sldId="258"/>
        </pc:sldMkLst>
        <pc:spChg chg="mod">
          <ac:chgData name="Johns, Tyler" userId="bb566ca0-698c-455f-a721-c767537d7bd0" providerId="ADAL" clId="{7F22F255-4B47-442D-87FD-F8AF08FEFA23}" dt="2022-10-04T13:19:03.309" v="35" actId="20577"/>
          <ac:spMkLst>
            <pc:docMk/>
            <pc:sldMk cId="3073412002" sldId="258"/>
            <ac:spMk id="2" creationId="{388AAED9-690C-D5B1-E401-BE85CAAFD255}"/>
          </ac:spMkLst>
        </pc:spChg>
        <pc:spChg chg="del">
          <ac:chgData name="Johns, Tyler" userId="bb566ca0-698c-455f-a721-c767537d7bd0" providerId="ADAL" clId="{7F22F255-4B47-442D-87FD-F8AF08FEFA23}" dt="2022-10-04T13:17:49.536" v="0"/>
          <ac:spMkLst>
            <pc:docMk/>
            <pc:sldMk cId="3073412002" sldId="258"/>
            <ac:spMk id="3" creationId="{4C7EE3BE-10D9-F9EB-7E19-25F89BB39D50}"/>
          </ac:spMkLst>
        </pc:spChg>
        <pc:spChg chg="add mod">
          <ac:chgData name="Johns, Tyler" userId="bb566ca0-698c-455f-a721-c767537d7bd0" providerId="ADAL" clId="{7F22F255-4B47-442D-87FD-F8AF08FEFA23}" dt="2022-10-06T14:48:39.537" v="1452" actId="313"/>
          <ac:spMkLst>
            <pc:docMk/>
            <pc:sldMk cId="3073412002" sldId="258"/>
            <ac:spMk id="3" creationId="{C7F48DCC-B04A-29BE-D428-1356EA2E0715}"/>
          </ac:spMkLst>
        </pc:spChg>
        <pc:picChg chg="add mod">
          <ac:chgData name="Johns, Tyler" userId="bb566ca0-698c-455f-a721-c767537d7bd0" providerId="ADAL" clId="{7F22F255-4B47-442D-87FD-F8AF08FEFA23}" dt="2022-10-04T13:17:49.536" v="0"/>
          <ac:picMkLst>
            <pc:docMk/>
            <pc:sldMk cId="3073412002" sldId="258"/>
            <ac:picMk id="4" creationId="{39ED237B-A477-4943-DFD0-67E22B7E2E9F}"/>
          </ac:picMkLst>
        </pc:picChg>
      </pc:sldChg>
      <pc:sldChg chg="modSp new mod modTransition modNotesTx">
        <pc:chgData name="Johns, Tyler" userId="bb566ca0-698c-455f-a721-c767537d7bd0" providerId="ADAL" clId="{7F22F255-4B47-442D-87FD-F8AF08FEFA23}" dt="2022-10-11T12:16:27.561" v="2181" actId="27636"/>
        <pc:sldMkLst>
          <pc:docMk/>
          <pc:sldMk cId="856671013" sldId="259"/>
        </pc:sldMkLst>
        <pc:spChg chg="mod">
          <ac:chgData name="Johns, Tyler" userId="bb566ca0-698c-455f-a721-c767537d7bd0" providerId="ADAL" clId="{7F22F255-4B47-442D-87FD-F8AF08FEFA23}" dt="2022-10-04T13:19:36.077" v="44" actId="20577"/>
          <ac:spMkLst>
            <pc:docMk/>
            <pc:sldMk cId="856671013" sldId="259"/>
            <ac:spMk id="2" creationId="{4EB0116F-78D2-86DB-E6C5-3CADAEAD13AD}"/>
          </ac:spMkLst>
        </pc:spChg>
        <pc:spChg chg="mod">
          <ac:chgData name="Johns, Tyler" userId="bb566ca0-698c-455f-a721-c767537d7bd0" providerId="ADAL" clId="{7F22F255-4B47-442D-87FD-F8AF08FEFA23}" dt="2022-10-11T12:16:27.561" v="2181" actId="27636"/>
          <ac:spMkLst>
            <pc:docMk/>
            <pc:sldMk cId="856671013" sldId="259"/>
            <ac:spMk id="3" creationId="{10E7B2F5-56FE-7099-7484-CAE76636A56D}"/>
          </ac:spMkLst>
        </pc:spChg>
      </pc:sldChg>
      <pc:sldChg chg="modSp new mod modTransition modNotesTx">
        <pc:chgData name="Johns, Tyler" userId="bb566ca0-698c-455f-a721-c767537d7bd0" providerId="ADAL" clId="{7F22F255-4B47-442D-87FD-F8AF08FEFA23}" dt="2022-10-06T14:55:20.528" v="1501" actId="6549"/>
        <pc:sldMkLst>
          <pc:docMk/>
          <pc:sldMk cId="847979128" sldId="260"/>
        </pc:sldMkLst>
        <pc:spChg chg="mod">
          <ac:chgData name="Johns, Tyler" userId="bb566ca0-698c-455f-a721-c767537d7bd0" providerId="ADAL" clId="{7F22F255-4B47-442D-87FD-F8AF08FEFA23}" dt="2022-10-04T13:30:28.257" v="239" actId="20577"/>
          <ac:spMkLst>
            <pc:docMk/>
            <pc:sldMk cId="847979128" sldId="260"/>
            <ac:spMk id="2" creationId="{E755B4E1-4FCC-969C-2D26-A3AF73BD8E2C}"/>
          </ac:spMkLst>
        </pc:spChg>
        <pc:spChg chg="mod">
          <ac:chgData name="Johns, Tyler" userId="bb566ca0-698c-455f-a721-c767537d7bd0" providerId="ADAL" clId="{7F22F255-4B47-442D-87FD-F8AF08FEFA23}" dt="2022-10-06T14:55:20.528" v="1501" actId="6549"/>
          <ac:spMkLst>
            <pc:docMk/>
            <pc:sldMk cId="847979128" sldId="260"/>
            <ac:spMk id="3" creationId="{3C9B77EF-5EC2-AC59-74FE-51C73921B45B}"/>
          </ac:spMkLst>
        </pc:spChg>
      </pc:sldChg>
      <pc:sldChg chg="modTransition">
        <pc:chgData name="Johns, Tyler" userId="bb566ca0-698c-455f-a721-c767537d7bd0" providerId="ADAL" clId="{7F22F255-4B47-442D-87FD-F8AF08FEFA23}" dt="2022-10-04T14:29:40.761" v="998"/>
        <pc:sldMkLst>
          <pc:docMk/>
          <pc:sldMk cId="2263958410" sldId="261"/>
        </pc:sldMkLst>
      </pc:sldChg>
      <pc:sldChg chg="modTransition">
        <pc:chgData name="Johns, Tyler" userId="bb566ca0-698c-455f-a721-c767537d7bd0" providerId="ADAL" clId="{7F22F255-4B47-442D-87FD-F8AF08FEFA23}" dt="2022-10-04T14:29:40.761" v="998"/>
        <pc:sldMkLst>
          <pc:docMk/>
          <pc:sldMk cId="1169157453" sldId="262"/>
        </pc:sldMkLst>
      </pc:sldChg>
      <pc:sldChg chg="addSp delSp modSp new mod modTransition setBg">
        <pc:chgData name="Johns, Tyler" userId="bb566ca0-698c-455f-a721-c767537d7bd0" providerId="ADAL" clId="{7F22F255-4B47-442D-87FD-F8AF08FEFA23}" dt="2022-10-04T14:29:40.761" v="998"/>
        <pc:sldMkLst>
          <pc:docMk/>
          <pc:sldMk cId="2114984705" sldId="263"/>
        </pc:sldMkLst>
        <pc:spChg chg="mod">
          <ac:chgData name="Johns, Tyler" userId="bb566ca0-698c-455f-a721-c767537d7bd0" providerId="ADAL" clId="{7F22F255-4B47-442D-87FD-F8AF08FEFA23}" dt="2022-10-04T13:59:11.362" v="681" actId="26606"/>
          <ac:spMkLst>
            <pc:docMk/>
            <pc:sldMk cId="2114984705" sldId="263"/>
            <ac:spMk id="2" creationId="{A0243469-BE03-790E-C137-C78C889B75AF}"/>
          </ac:spMkLst>
        </pc:spChg>
        <pc:spChg chg="del">
          <ac:chgData name="Johns, Tyler" userId="bb566ca0-698c-455f-a721-c767537d7bd0" providerId="ADAL" clId="{7F22F255-4B47-442D-87FD-F8AF08FEFA23}" dt="2022-10-04T13:47:22.239" v="636"/>
          <ac:spMkLst>
            <pc:docMk/>
            <pc:sldMk cId="2114984705" sldId="263"/>
            <ac:spMk id="3" creationId="{4443DF66-31CF-D707-672A-D5F035365C44}"/>
          </ac:spMkLst>
        </pc:spChg>
        <pc:spChg chg="add del">
          <ac:chgData name="Johns, Tyler" userId="bb566ca0-698c-455f-a721-c767537d7bd0" providerId="ADAL" clId="{7F22F255-4B47-442D-87FD-F8AF08FEFA23}" dt="2022-10-04T13:58:59.275" v="676" actId="26606"/>
          <ac:spMkLst>
            <pc:docMk/>
            <pc:sldMk cId="2114984705" sldId="263"/>
            <ac:spMk id="6" creationId="{9F4444CE-BC8D-4D61-B303-4C05614E62AB}"/>
          </ac:spMkLst>
        </pc:spChg>
        <pc:spChg chg="add del">
          <ac:chgData name="Johns, Tyler" userId="bb566ca0-698c-455f-a721-c767537d7bd0" providerId="ADAL" clId="{7F22F255-4B47-442D-87FD-F8AF08FEFA23}" dt="2022-10-04T13:58:59.275" v="676" actId="26606"/>
          <ac:spMkLst>
            <pc:docMk/>
            <pc:sldMk cId="2114984705" sldId="263"/>
            <ac:spMk id="7" creationId="{73772B81-181F-48B7-8826-4D9686D15DF5}"/>
          </ac:spMkLst>
        </pc:spChg>
        <pc:spChg chg="add del">
          <ac:chgData name="Johns, Tyler" userId="bb566ca0-698c-455f-a721-c767537d7bd0" providerId="ADAL" clId="{7F22F255-4B47-442D-87FD-F8AF08FEFA23}" dt="2022-10-04T13:58:41.098" v="672" actId="26606"/>
          <ac:spMkLst>
            <pc:docMk/>
            <pc:sldMk cId="2114984705" sldId="263"/>
            <ac:spMk id="9" creationId="{655AE6B0-AC9E-4167-806F-E9DB135FC46B}"/>
          </ac:spMkLst>
        </pc:spChg>
        <pc:spChg chg="add del">
          <ac:chgData name="Johns, Tyler" userId="bb566ca0-698c-455f-a721-c767537d7bd0" providerId="ADAL" clId="{7F22F255-4B47-442D-87FD-F8AF08FEFA23}" dt="2022-10-04T13:58:59.275" v="676" actId="26606"/>
          <ac:spMkLst>
            <pc:docMk/>
            <pc:sldMk cId="2114984705" sldId="263"/>
            <ac:spMk id="13" creationId="{B2205F6E-03C6-4E92-877C-E2482F6599AA}"/>
          </ac:spMkLst>
        </pc:spChg>
        <pc:spChg chg="add del">
          <ac:chgData name="Johns, Tyler" userId="bb566ca0-698c-455f-a721-c767537d7bd0" providerId="ADAL" clId="{7F22F255-4B47-442D-87FD-F8AF08FEFA23}" dt="2022-10-04T13:59:04.099" v="678" actId="26606"/>
          <ac:spMkLst>
            <pc:docMk/>
            <pc:sldMk cId="2114984705" sldId="263"/>
            <ac:spMk id="21" creationId="{655AE6B0-AC9E-4167-806F-E9DB135FC46B}"/>
          </ac:spMkLst>
        </pc:spChg>
        <pc:spChg chg="add del">
          <ac:chgData name="Johns, Tyler" userId="bb566ca0-698c-455f-a721-c767537d7bd0" providerId="ADAL" clId="{7F22F255-4B47-442D-87FD-F8AF08FEFA23}" dt="2022-10-04T13:58:41.098" v="672" actId="26606"/>
          <ac:spMkLst>
            <pc:docMk/>
            <pc:sldMk cId="2114984705" sldId="263"/>
            <ac:spMk id="22" creationId="{87BD1F4E-A66D-4C06-86DA-8D56CA7A3B41}"/>
          </ac:spMkLst>
        </pc:spChg>
        <pc:spChg chg="add del">
          <ac:chgData name="Johns, Tyler" userId="bb566ca0-698c-455f-a721-c767537d7bd0" providerId="ADAL" clId="{7F22F255-4B47-442D-87FD-F8AF08FEFA23}" dt="2022-10-04T13:59:04.099" v="678" actId="26606"/>
          <ac:spMkLst>
            <pc:docMk/>
            <pc:sldMk cId="2114984705" sldId="263"/>
            <ac:spMk id="25" creationId="{87BD1F4E-A66D-4C06-86DA-8D56CA7A3B41}"/>
          </ac:spMkLst>
        </pc:spChg>
        <pc:spChg chg="add del">
          <ac:chgData name="Johns, Tyler" userId="bb566ca0-698c-455f-a721-c767537d7bd0" providerId="ADAL" clId="{7F22F255-4B47-442D-87FD-F8AF08FEFA23}" dt="2022-10-04T13:59:11.317" v="680" actId="26606"/>
          <ac:spMkLst>
            <pc:docMk/>
            <pc:sldMk cId="2114984705" sldId="263"/>
            <ac:spMk id="27" creationId="{9F4444CE-BC8D-4D61-B303-4C05614E62AB}"/>
          </ac:spMkLst>
        </pc:spChg>
        <pc:spChg chg="add del">
          <ac:chgData name="Johns, Tyler" userId="bb566ca0-698c-455f-a721-c767537d7bd0" providerId="ADAL" clId="{7F22F255-4B47-442D-87FD-F8AF08FEFA23}" dt="2022-10-04T13:59:11.317" v="680" actId="26606"/>
          <ac:spMkLst>
            <pc:docMk/>
            <pc:sldMk cId="2114984705" sldId="263"/>
            <ac:spMk id="28" creationId="{73772B81-181F-48B7-8826-4D9686D15DF5}"/>
          </ac:spMkLst>
        </pc:spChg>
        <pc:spChg chg="add del">
          <ac:chgData name="Johns, Tyler" userId="bb566ca0-698c-455f-a721-c767537d7bd0" providerId="ADAL" clId="{7F22F255-4B47-442D-87FD-F8AF08FEFA23}" dt="2022-10-04T13:59:11.317" v="680" actId="26606"/>
          <ac:spMkLst>
            <pc:docMk/>
            <pc:sldMk cId="2114984705" sldId="263"/>
            <ac:spMk id="29" creationId="{B2205F6E-03C6-4E92-877C-E2482F6599AA}"/>
          </ac:spMkLst>
        </pc:spChg>
        <pc:spChg chg="add">
          <ac:chgData name="Johns, Tyler" userId="bb566ca0-698c-455f-a721-c767537d7bd0" providerId="ADAL" clId="{7F22F255-4B47-442D-87FD-F8AF08FEFA23}" dt="2022-10-04T13:59:11.362" v="681" actId="26606"/>
          <ac:spMkLst>
            <pc:docMk/>
            <pc:sldMk cId="2114984705" sldId="263"/>
            <ac:spMk id="31" creationId="{655AE6B0-AC9E-4167-806F-E9DB135FC46B}"/>
          </ac:spMkLst>
        </pc:spChg>
        <pc:spChg chg="add">
          <ac:chgData name="Johns, Tyler" userId="bb566ca0-698c-455f-a721-c767537d7bd0" providerId="ADAL" clId="{7F22F255-4B47-442D-87FD-F8AF08FEFA23}" dt="2022-10-04T13:59:11.362" v="681" actId="26606"/>
          <ac:spMkLst>
            <pc:docMk/>
            <pc:sldMk cId="2114984705" sldId="263"/>
            <ac:spMk id="34" creationId="{87BD1F4E-A66D-4C06-86DA-8D56CA7A3B41}"/>
          </ac:spMkLst>
        </pc:spChg>
        <pc:grpChg chg="add del">
          <ac:chgData name="Johns, Tyler" userId="bb566ca0-698c-455f-a721-c767537d7bd0" providerId="ADAL" clId="{7F22F255-4B47-442D-87FD-F8AF08FEFA23}" dt="2022-10-04T13:58:41.098" v="672" actId="26606"/>
          <ac:grpSpMkLst>
            <pc:docMk/>
            <pc:sldMk cId="2114984705" sldId="263"/>
            <ac:grpSpMk id="11" creationId="{3523416A-383B-4FDC-B4C9-D8EDDFE9C043}"/>
          </ac:grpSpMkLst>
        </pc:grpChg>
        <pc:grpChg chg="add del">
          <ac:chgData name="Johns, Tyler" userId="bb566ca0-698c-455f-a721-c767537d7bd0" providerId="ADAL" clId="{7F22F255-4B47-442D-87FD-F8AF08FEFA23}" dt="2022-10-04T13:59:04.099" v="678" actId="26606"/>
          <ac:grpSpMkLst>
            <pc:docMk/>
            <pc:sldMk cId="2114984705" sldId="263"/>
            <ac:grpSpMk id="23" creationId="{3523416A-383B-4FDC-B4C9-D8EDDFE9C043}"/>
          </ac:grpSpMkLst>
        </pc:grpChg>
        <pc:grpChg chg="add">
          <ac:chgData name="Johns, Tyler" userId="bb566ca0-698c-455f-a721-c767537d7bd0" providerId="ADAL" clId="{7F22F255-4B47-442D-87FD-F8AF08FEFA23}" dt="2022-10-04T13:59:11.362" v="681" actId="26606"/>
          <ac:grpSpMkLst>
            <pc:docMk/>
            <pc:sldMk cId="2114984705" sldId="263"/>
            <ac:grpSpMk id="32" creationId="{3523416A-383B-4FDC-B4C9-D8EDDFE9C043}"/>
          </ac:grpSpMkLst>
        </pc:grpChg>
        <pc:graphicFrameChg chg="add mod modGraphic">
          <ac:chgData name="Johns, Tyler" userId="bb566ca0-698c-455f-a721-c767537d7bd0" providerId="ADAL" clId="{7F22F255-4B47-442D-87FD-F8AF08FEFA23}" dt="2022-10-04T13:59:11.362" v="681" actId="26606"/>
          <ac:graphicFrameMkLst>
            <pc:docMk/>
            <pc:sldMk cId="2114984705" sldId="263"/>
            <ac:graphicFrameMk id="4" creationId="{8C13E86C-872E-27EA-F7E5-E3B75CF7ECBD}"/>
          </ac:graphicFrameMkLst>
        </pc:graphicFrameChg>
      </pc:sldChg>
      <pc:sldChg chg="modTransition">
        <pc:chgData name="Johns, Tyler" userId="bb566ca0-698c-455f-a721-c767537d7bd0" providerId="ADAL" clId="{7F22F255-4B47-442D-87FD-F8AF08FEFA23}" dt="2022-10-04T14:29:40.761" v="998"/>
        <pc:sldMkLst>
          <pc:docMk/>
          <pc:sldMk cId="3675360907" sldId="264"/>
        </pc:sldMkLst>
      </pc:sldChg>
      <pc:sldChg chg="addSp delSp modSp new mod modTransition setBg modAnim">
        <pc:chgData name="Johns, Tyler" userId="bb566ca0-698c-455f-a721-c767537d7bd0" providerId="ADAL" clId="{7F22F255-4B47-442D-87FD-F8AF08FEFA23}" dt="2022-10-04T14:29:40.761" v="998"/>
        <pc:sldMkLst>
          <pc:docMk/>
          <pc:sldMk cId="4228449587" sldId="265"/>
        </pc:sldMkLst>
        <pc:spChg chg="mod or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2" creationId="{F1633627-B929-E1A0-3D13-2056B5DAFB6B}"/>
          </ac:spMkLst>
        </pc:spChg>
        <pc:spChg chg="mod or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3" creationId="{99888640-7333-6A96-651C-6672B396254E}"/>
          </ac:spMkLst>
        </pc:spChg>
        <pc:spChg chg="ad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8" creationId="{BD11ECC6-8551-4768-8DFD-CD41AF420A37}"/>
          </ac:spMkLst>
        </pc:spChg>
        <pc:spChg chg="add">
          <ac:chgData name="Johns, Tyler" userId="bb566ca0-698c-455f-a721-c767537d7bd0" providerId="ADAL" clId="{7F22F255-4B47-442D-87FD-F8AF08FEFA23}" dt="2022-10-04T14:26:52.594" v="987" actId="26606"/>
          <ac:spMkLst>
            <pc:docMk/>
            <pc:sldMk cId="4228449587" sldId="265"/>
            <ac:spMk id="10" creationId="{8E2EB503-A017-4457-A105-53638C97DEB8}"/>
          </ac:spMkLst>
        </pc:spChg>
        <pc:spChg chg="add del">
          <ac:chgData name="Johns, Tyler" userId="bb566ca0-698c-455f-a721-c767537d7bd0" providerId="ADAL" clId="{7F22F255-4B47-442D-87FD-F8AF08FEFA23}" dt="2022-10-04T14:26:39.291" v="984" actId="26606"/>
          <ac:spMkLst>
            <pc:docMk/>
            <pc:sldMk cId="4228449587" sldId="265"/>
            <ac:spMk id="11" creationId="{BD11ECC6-8551-4768-8DFD-CD41AF420A37}"/>
          </ac:spMkLst>
        </pc:spChg>
        <pc:spChg chg="add del">
          <ac:chgData name="Johns, Tyler" userId="bb566ca0-698c-455f-a721-c767537d7bd0" providerId="ADAL" clId="{7F22F255-4B47-442D-87FD-F8AF08FEFA23}" dt="2022-10-04T14:26:39.291" v="984" actId="26606"/>
          <ac:spMkLst>
            <pc:docMk/>
            <pc:sldMk cId="4228449587" sldId="265"/>
            <ac:spMk id="24" creationId="{8E2EB503-A017-4457-A105-53638C97DEB8}"/>
          </ac:spMkLst>
        </pc:spChg>
        <pc:grpChg chg="add">
          <ac:chgData name="Johns, Tyler" userId="bb566ca0-698c-455f-a721-c767537d7bd0" providerId="ADAL" clId="{7F22F255-4B47-442D-87FD-F8AF08FEFA23}" dt="2022-10-04T14:26:52.594" v="987" actId="26606"/>
          <ac:grpSpMkLst>
            <pc:docMk/>
            <pc:sldMk cId="4228449587" sldId="265"/>
            <ac:grpSpMk id="9" creationId="{93657592-CA60-4F45-B1A0-88AA77242087}"/>
          </ac:grpSpMkLst>
        </pc:grpChg>
        <pc:grpChg chg="add del">
          <ac:chgData name="Johns, Tyler" userId="bb566ca0-698c-455f-a721-c767537d7bd0" providerId="ADAL" clId="{7F22F255-4B47-442D-87FD-F8AF08FEFA23}" dt="2022-10-04T14:26:39.291" v="984" actId="26606"/>
          <ac:grpSpMkLst>
            <pc:docMk/>
            <pc:sldMk cId="4228449587" sldId="265"/>
            <ac:grpSpMk id="13" creationId="{93657592-CA60-4F45-B1A0-88AA77242087}"/>
          </ac:grpSpMkLst>
        </pc:grpChg>
        <pc:picChg chg="add mod ord">
          <ac:chgData name="Johns, Tyler" userId="bb566ca0-698c-455f-a721-c767537d7bd0" providerId="ADAL" clId="{7F22F255-4B47-442D-87FD-F8AF08FEFA23}" dt="2022-10-04T14:26:52.594" v="987" actId="26606"/>
          <ac:picMkLst>
            <pc:docMk/>
            <pc:sldMk cId="4228449587" sldId="265"/>
            <ac:picMk id="4" creationId="{0BDD19F7-D00C-FB3E-72D6-652425B0C580}"/>
          </ac:picMkLst>
        </pc:picChg>
        <pc:picChg chg="add mod">
          <ac:chgData name="Johns, Tyler" userId="bb566ca0-698c-455f-a721-c767537d7bd0" providerId="ADAL" clId="{7F22F255-4B47-442D-87FD-F8AF08FEFA23}" dt="2022-10-04T14:26:52.594" v="987" actId="26606"/>
          <ac:picMkLst>
            <pc:docMk/>
            <pc:sldMk cId="4228449587" sldId="265"/>
            <ac:picMk id="5" creationId="{29A819A9-B3E7-02FA-4FB4-59787802E9D2}"/>
          </ac:picMkLst>
        </pc:picChg>
        <pc:picChg chg="add mod">
          <ac:chgData name="Johns, Tyler" userId="bb566ca0-698c-455f-a721-c767537d7bd0" providerId="ADAL" clId="{7F22F255-4B47-442D-87FD-F8AF08FEFA23}" dt="2022-10-04T14:26:59.506" v="988" actId="27614"/>
          <ac:picMkLst>
            <pc:docMk/>
            <pc:sldMk cId="4228449587" sldId="265"/>
            <ac:picMk id="6" creationId="{2E32FF08-AF57-4DC4-B863-48FEDB39D434}"/>
          </ac:picMkLst>
        </pc:picChg>
      </pc:sldChg>
      <pc:sldChg chg="addSp delSp modSp new mod modTransition setBg">
        <pc:chgData name="Johns, Tyler" userId="bb566ca0-698c-455f-a721-c767537d7bd0" providerId="ADAL" clId="{7F22F255-4B47-442D-87FD-F8AF08FEFA23}" dt="2022-10-10T14:08:14.958" v="1544" actId="26606"/>
        <pc:sldMkLst>
          <pc:docMk/>
          <pc:sldMk cId="640120169" sldId="266"/>
        </pc:sldMkLst>
        <pc:spChg chg="mod">
          <ac:chgData name="Johns, Tyler" userId="bb566ca0-698c-455f-a721-c767537d7bd0" providerId="ADAL" clId="{7F22F255-4B47-442D-87FD-F8AF08FEFA23}" dt="2022-10-10T14:08:14.958" v="1544" actId="26606"/>
          <ac:spMkLst>
            <pc:docMk/>
            <pc:sldMk cId="640120169" sldId="266"/>
            <ac:spMk id="2" creationId="{DA264B52-BD2A-FBAD-9280-240F5D98E526}"/>
          </ac:spMkLst>
        </pc:spChg>
        <pc:spChg chg="mod">
          <ac:chgData name="Johns, Tyler" userId="bb566ca0-698c-455f-a721-c767537d7bd0" providerId="ADAL" clId="{7F22F255-4B47-442D-87FD-F8AF08FEFA23}" dt="2022-10-04T14:20:41.472" v="970" actId="20577"/>
          <ac:spMkLst>
            <pc:docMk/>
            <pc:sldMk cId="640120169" sldId="266"/>
            <ac:spMk id="3" creationId="{30CA8CE6-E8DF-37B6-663A-B728FCE7ADFE}"/>
          </ac:spMkLst>
        </pc:spChg>
        <pc:spChg chg="mod">
          <ac:chgData name="Johns, Tyler" userId="bb566ca0-698c-455f-a721-c767537d7bd0" providerId="ADAL" clId="{7F22F255-4B47-442D-87FD-F8AF08FEFA23}" dt="2022-10-10T14:08:14.958" v="1544" actId="26606"/>
          <ac:spMkLst>
            <pc:docMk/>
            <pc:sldMk cId="640120169" sldId="266"/>
            <ac:spMk id="6" creationId="{913454FF-1E92-E92D-6DFF-DB7FCDC69458}"/>
          </ac:spMkLst>
        </pc:spChg>
        <pc:spChg chg="add del mod">
          <ac:chgData name="Johns, Tyler" userId="bb566ca0-698c-455f-a721-c767537d7bd0" providerId="ADAL" clId="{7F22F255-4B47-442D-87FD-F8AF08FEFA23}" dt="2022-10-06T14:39:03.229" v="1324" actId="22"/>
          <ac:spMkLst>
            <pc:docMk/>
            <pc:sldMk cId="640120169" sldId="266"/>
            <ac:spMk id="6" creationId="{B9BC1ED4-24CE-A2B6-7BF5-5B52A9C7D1F4}"/>
          </ac:spMkLst>
        </pc:spChg>
        <pc:spChg chg="add del mod">
          <ac:chgData name="Johns, Tyler" userId="bb566ca0-698c-455f-a721-c767537d7bd0" providerId="ADAL" clId="{7F22F255-4B47-442D-87FD-F8AF08FEFA23}" dt="2022-10-06T14:41:45.179" v="1349"/>
          <ac:spMkLst>
            <pc:docMk/>
            <pc:sldMk cId="640120169" sldId="266"/>
            <ac:spMk id="10" creationId="{A004A0CE-5765-8FA6-BA21-01C35151A61C}"/>
          </ac:spMkLst>
        </pc:spChg>
        <pc:spChg chg="add del">
          <ac:chgData name="Johns, Tyler" userId="bb566ca0-698c-455f-a721-c767537d7bd0" providerId="ADAL" clId="{7F22F255-4B47-442D-87FD-F8AF08FEFA23}" dt="2022-10-06T14:41:47.685" v="1350" actId="26606"/>
          <ac:spMkLst>
            <pc:docMk/>
            <pc:sldMk cId="640120169" sldId="266"/>
            <ac:spMk id="25" creationId="{5A7802B6-FF37-40CF-A7E2-6F2A0D9A91EF}"/>
          </ac:spMkLst>
        </pc:spChg>
        <pc:spChg chg="add del mod">
          <ac:chgData name="Johns, Tyler" userId="bb566ca0-698c-455f-a721-c767537d7bd0" providerId="ADAL" clId="{7F22F255-4B47-442D-87FD-F8AF08FEFA23}" dt="2022-10-06T15:00:11.206" v="1540" actId="26606"/>
          <ac:spMkLst>
            <pc:docMk/>
            <pc:sldMk cId="640120169" sldId="266"/>
            <ac:spMk id="27" creationId="{07DE09F6-8F5B-1834-FEAA-D09D6330BA83}"/>
          </ac:spMkLst>
        </pc:spChg>
        <pc:spChg chg="add del">
          <ac:chgData name="Johns, Tyler" userId="bb566ca0-698c-455f-a721-c767537d7bd0" providerId="ADAL" clId="{7F22F255-4B47-442D-87FD-F8AF08FEFA23}" dt="2022-10-06T15:00:11.206" v="1540" actId="26606"/>
          <ac:spMkLst>
            <pc:docMk/>
            <pc:sldMk cId="640120169" sldId="266"/>
            <ac:spMk id="42" creationId="{5A7802B6-FF37-40CF-A7E2-6F2A0D9A91EF}"/>
          </ac:spMkLst>
        </pc:spChg>
        <pc:spChg chg="add del">
          <ac:chgData name="Johns, Tyler" userId="bb566ca0-698c-455f-a721-c767537d7bd0" providerId="ADAL" clId="{7F22F255-4B47-442D-87FD-F8AF08FEFA23}" dt="2022-10-10T14:08:14.958" v="1544" actId="26606"/>
          <ac:spMkLst>
            <pc:docMk/>
            <pc:sldMk cId="640120169" sldId="266"/>
            <ac:spMk id="59" creationId="{5A7802B6-FF37-40CF-A7E2-6F2A0D9A91EF}"/>
          </ac:spMkLst>
        </pc:spChg>
        <pc:grpChg chg="add del">
          <ac:chgData name="Johns, Tyler" userId="bb566ca0-698c-455f-a721-c767537d7bd0" providerId="ADAL" clId="{7F22F255-4B47-442D-87FD-F8AF08FEFA23}" dt="2022-10-06T14:41:47.685" v="1350" actId="26606"/>
          <ac:grpSpMkLst>
            <pc:docMk/>
            <pc:sldMk cId="640120169" sldId="266"/>
            <ac:grpSpMk id="13" creationId="{B4DE830A-B531-4A3B-96F6-0ECE88B08555}"/>
          </ac:grpSpMkLst>
        </pc:grpChg>
        <pc:grpChg chg="add del">
          <ac:chgData name="Johns, Tyler" userId="bb566ca0-698c-455f-a721-c767537d7bd0" providerId="ADAL" clId="{7F22F255-4B47-442D-87FD-F8AF08FEFA23}" dt="2022-10-06T15:00:11.206" v="1540" actId="26606"/>
          <ac:grpSpMkLst>
            <pc:docMk/>
            <pc:sldMk cId="640120169" sldId="266"/>
            <ac:grpSpMk id="30" creationId="{B4DE830A-B531-4A3B-96F6-0ECE88B08555}"/>
          </ac:grpSpMkLst>
        </pc:grpChg>
        <pc:grpChg chg="add del">
          <ac:chgData name="Johns, Tyler" userId="bb566ca0-698c-455f-a721-c767537d7bd0" providerId="ADAL" clId="{7F22F255-4B47-442D-87FD-F8AF08FEFA23}" dt="2022-10-10T14:08:14.958" v="1544" actId="26606"/>
          <ac:grpSpMkLst>
            <pc:docMk/>
            <pc:sldMk cId="640120169" sldId="266"/>
            <ac:grpSpMk id="47" creationId="{B4DE830A-B531-4A3B-96F6-0ECE88B08555}"/>
          </ac:grpSpMkLst>
        </pc:grpChg>
        <pc:picChg chg="mod ord">
          <ac:chgData name="Johns, Tyler" userId="bb566ca0-698c-455f-a721-c767537d7bd0" providerId="ADAL" clId="{7F22F255-4B47-442D-87FD-F8AF08FEFA23}" dt="2022-10-10T14:08:14.958" v="1544" actId="26606"/>
          <ac:picMkLst>
            <pc:docMk/>
            <pc:sldMk cId="640120169" sldId="266"/>
            <ac:picMk id="3" creationId="{19A2F398-6862-672D-DE31-E140B7801821}"/>
          </ac:picMkLst>
        </pc:picChg>
        <pc:picChg chg="del">
          <ac:chgData name="Johns, Tyler" userId="bb566ca0-698c-455f-a721-c767537d7bd0" providerId="ADAL" clId="{7F22F255-4B47-442D-87FD-F8AF08FEFA23}" dt="2022-10-06T14:38:45.270" v="1322" actId="21"/>
          <ac:picMkLst>
            <pc:docMk/>
            <pc:sldMk cId="640120169" sldId="266"/>
            <ac:picMk id="5" creationId="{EBC14EF2-5AE0-75A8-179E-EF5B9401FB91}"/>
          </ac:picMkLst>
        </pc:picChg>
        <pc:picChg chg="add del mod ord">
          <ac:chgData name="Johns, Tyler" userId="bb566ca0-698c-455f-a721-c767537d7bd0" providerId="ADAL" clId="{7F22F255-4B47-442D-87FD-F8AF08FEFA23}" dt="2022-10-06T14:41:39.744" v="1347" actId="478"/>
          <ac:picMkLst>
            <pc:docMk/>
            <pc:sldMk cId="640120169" sldId="266"/>
            <ac:picMk id="8" creationId="{5028AC7D-6A5C-5473-11D9-6EBE5069DAC3}"/>
          </ac:picMkLst>
        </pc:picChg>
        <pc:picChg chg="add del mod">
          <ac:chgData name="Johns, Tyler" userId="bb566ca0-698c-455f-a721-c767537d7bd0" providerId="ADAL" clId="{7F22F255-4B47-442D-87FD-F8AF08FEFA23}" dt="2022-10-06T15:00:09.117" v="1539" actId="478"/>
          <ac:picMkLst>
            <pc:docMk/>
            <pc:sldMk cId="640120169" sldId="266"/>
            <ac:picMk id="11" creationId="{A09E7BB4-A01B-73BE-F6A6-5B7A47CC25FB}"/>
          </ac:picMkLst>
        </pc:picChg>
        <pc:picChg chg="add mod">
          <ac:chgData name="Johns, Tyler" userId="bb566ca0-698c-455f-a721-c767537d7bd0" providerId="ADAL" clId="{7F22F255-4B47-442D-87FD-F8AF08FEFA23}" dt="2022-10-06T15:00:20.397" v="1542" actId="208"/>
          <ac:picMkLst>
            <pc:docMk/>
            <pc:sldMk cId="640120169" sldId="266"/>
            <ac:picMk id="24" creationId="{7D48A85D-CBA1-7490-7610-EB35F1DA74A6}"/>
          </ac:picMkLst>
        </pc:picChg>
      </pc:sldChg>
      <pc:sldChg chg="modSp new del mod modTransition">
        <pc:chgData name="Johns, Tyler" userId="bb566ca0-698c-455f-a721-c767537d7bd0" providerId="ADAL" clId="{7F22F255-4B47-442D-87FD-F8AF08FEFA23}" dt="2022-10-04T14:44:23.179" v="999" actId="47"/>
        <pc:sldMkLst>
          <pc:docMk/>
          <pc:sldMk cId="3267558786" sldId="267"/>
        </pc:sldMkLst>
        <pc:spChg chg="mod">
          <ac:chgData name="Johns, Tyler" userId="bb566ca0-698c-455f-a721-c767537d7bd0" providerId="ADAL" clId="{7F22F255-4B47-442D-87FD-F8AF08FEFA23}" dt="2022-10-04T14:16:44.275" v="846" actId="20577"/>
          <ac:spMkLst>
            <pc:docMk/>
            <pc:sldMk cId="3267558786" sldId="267"/>
            <ac:spMk id="2" creationId="{CB888C39-D2B6-342A-2BE6-75113574B9A7}"/>
          </ac:spMkLst>
        </pc:spChg>
      </pc:sldChg>
      <pc:sldChg chg="addSp delSp modSp new mod modTransition">
        <pc:chgData name="Johns, Tyler" userId="bb566ca0-698c-455f-a721-c767537d7bd0" providerId="ADAL" clId="{7F22F255-4B47-442D-87FD-F8AF08FEFA23}" dt="2022-10-04T14:49:52.111" v="1096" actId="478"/>
        <pc:sldMkLst>
          <pc:docMk/>
          <pc:sldMk cId="2056565219" sldId="268"/>
        </pc:sldMkLst>
        <pc:spChg chg="mod">
          <ac:chgData name="Johns, Tyler" userId="bb566ca0-698c-455f-a721-c767537d7bd0" providerId="ADAL" clId="{7F22F255-4B47-442D-87FD-F8AF08FEFA23}" dt="2022-10-04T14:17:26.817" v="871" actId="20577"/>
          <ac:spMkLst>
            <pc:docMk/>
            <pc:sldMk cId="2056565219" sldId="268"/>
            <ac:spMk id="2" creationId="{0C36D89A-A183-E673-0FE0-AF104F34CF16}"/>
          </ac:spMkLst>
        </pc:spChg>
        <pc:spChg chg="add del mod">
          <ac:chgData name="Johns, Tyler" userId="bb566ca0-698c-455f-a721-c767537d7bd0" providerId="ADAL" clId="{7F22F255-4B47-442D-87FD-F8AF08FEFA23}" dt="2022-10-04T14:19:45.082" v="878" actId="478"/>
          <ac:spMkLst>
            <pc:docMk/>
            <pc:sldMk cId="2056565219" sldId="268"/>
            <ac:spMk id="3" creationId="{9D25DD22-6220-7FC1-20F7-06E5F1C5CD93}"/>
          </ac:spMkLst>
        </pc:spChg>
        <pc:graphicFrameChg chg="add del mod">
          <ac:chgData name="Johns, Tyler" userId="bb566ca0-698c-455f-a721-c767537d7bd0" providerId="ADAL" clId="{7F22F255-4B47-442D-87FD-F8AF08FEFA23}" dt="2022-10-04T14:49:52.111" v="1096" actId="478"/>
          <ac:graphicFrameMkLst>
            <pc:docMk/>
            <pc:sldMk cId="2056565219" sldId="268"/>
            <ac:graphicFrameMk id="4" creationId="{2BC7C8D9-8897-BAA7-2EC7-6B1B130619C6}"/>
          </ac:graphicFrameMkLst>
        </pc:graphicFrameChg>
      </pc:sldChg>
      <pc:sldChg chg="addSp delSp modSp new mod setBg modNotesTx">
        <pc:chgData name="Johns, Tyler" userId="bb566ca0-698c-455f-a721-c767537d7bd0" providerId="ADAL" clId="{7F22F255-4B47-442D-87FD-F8AF08FEFA23}" dt="2022-10-10T14:10:44.246" v="1974" actId="20577"/>
        <pc:sldMkLst>
          <pc:docMk/>
          <pc:sldMk cId="3370390246" sldId="269"/>
        </pc:sldMkLst>
        <pc:spChg chg="mod">
          <ac:chgData name="Johns, Tyler" userId="bb566ca0-698c-455f-a721-c767537d7bd0" providerId="ADAL" clId="{7F22F255-4B47-442D-87FD-F8AF08FEFA23}" dt="2022-10-10T14:08:24.323" v="1545" actId="26606"/>
          <ac:spMkLst>
            <pc:docMk/>
            <pc:sldMk cId="3370390246" sldId="269"/>
            <ac:spMk id="2" creationId="{9B5C4250-EDB1-F199-7EF9-E9C8F83C3193}"/>
          </ac:spMkLst>
        </pc:spChg>
        <pc:spChg chg="del">
          <ac:chgData name="Johns, Tyler" userId="bb566ca0-698c-455f-a721-c767537d7bd0" providerId="ADAL" clId="{7F22F255-4B47-442D-87FD-F8AF08FEFA23}" dt="2022-10-06T14:38:40.877" v="1321" actId="26606"/>
          <ac:spMkLst>
            <pc:docMk/>
            <pc:sldMk cId="3370390246" sldId="269"/>
            <ac:spMk id="3" creationId="{67BED17D-03C6-A1B6-D96F-095EB309B2D2}"/>
          </ac:spMkLst>
        </pc:spChg>
        <pc:spChg chg="add del">
          <ac:chgData name="Johns, Tyler" userId="bb566ca0-698c-455f-a721-c767537d7bd0" providerId="ADAL" clId="{7F22F255-4B47-442D-87FD-F8AF08FEFA23}" dt="2022-10-10T14:08:24.323" v="1545" actId="26606"/>
          <ac:spMkLst>
            <pc:docMk/>
            <pc:sldMk cId="3370390246" sldId="269"/>
            <ac:spMk id="22" creationId="{5A7802B6-FF37-40CF-A7E2-6F2A0D9A91EF}"/>
          </ac:spMkLst>
        </pc:spChg>
        <pc:spChg chg="add mod">
          <ac:chgData name="Johns, Tyler" userId="bb566ca0-698c-455f-a721-c767537d7bd0" providerId="ADAL" clId="{7F22F255-4B47-442D-87FD-F8AF08FEFA23}" dt="2022-10-10T14:10:44.246" v="1974" actId="20577"/>
          <ac:spMkLst>
            <pc:docMk/>
            <pc:sldMk cId="3370390246" sldId="269"/>
            <ac:spMk id="26" creationId="{A820B24E-DD33-7946-E12D-ADFA3587CA97}"/>
          </ac:spMkLst>
        </pc:spChg>
        <pc:grpChg chg="add del">
          <ac:chgData name="Johns, Tyler" userId="bb566ca0-698c-455f-a721-c767537d7bd0" providerId="ADAL" clId="{7F22F255-4B47-442D-87FD-F8AF08FEFA23}" dt="2022-10-10T14:08:24.323" v="1545" actId="26606"/>
          <ac:grpSpMkLst>
            <pc:docMk/>
            <pc:sldMk cId="3370390246" sldId="269"/>
            <ac:grpSpMk id="10" creationId="{B4DE830A-B531-4A3B-96F6-0ECE88B08555}"/>
          </ac:grpSpMkLst>
        </pc:grpChg>
        <pc:picChg chg="add mod">
          <ac:chgData name="Johns, Tyler" userId="bb566ca0-698c-455f-a721-c767537d7bd0" providerId="ADAL" clId="{7F22F255-4B47-442D-87FD-F8AF08FEFA23}" dt="2022-10-10T14:08:24.323" v="1545" actId="26606"/>
          <ac:picMkLst>
            <pc:docMk/>
            <pc:sldMk cId="3370390246" sldId="269"/>
            <ac:picMk id="5" creationId="{EC7C4177-2292-C7EB-E5A3-3C6164350178}"/>
          </ac:picMkLst>
        </pc:picChg>
      </pc:sldChg>
      <pc:sldChg chg="new del">
        <pc:chgData name="Johns, Tyler" userId="bb566ca0-698c-455f-a721-c767537d7bd0" providerId="ADAL" clId="{7F22F255-4B47-442D-87FD-F8AF08FEFA23}" dt="2022-10-04T14:17:20.789" v="849" actId="680"/>
        <pc:sldMkLst>
          <pc:docMk/>
          <pc:sldMk cId="3422520516" sldId="269"/>
        </pc:sldMkLst>
      </pc:sldChg>
      <pc:sldChg chg="addSp delSp modSp new mod setBg modNotesTx">
        <pc:chgData name="Johns, Tyler" userId="bb566ca0-698c-455f-a721-c767537d7bd0" providerId="ADAL" clId="{7F22F255-4B47-442D-87FD-F8AF08FEFA23}" dt="2022-10-10T14:12:21.587" v="2165" actId="20577"/>
        <pc:sldMkLst>
          <pc:docMk/>
          <pc:sldMk cId="3530530999" sldId="270"/>
        </pc:sldMkLst>
        <pc:spChg chg="mod">
          <ac:chgData name="Johns, Tyler" userId="bb566ca0-698c-455f-a721-c767537d7bd0" providerId="ADAL" clId="{7F22F255-4B47-442D-87FD-F8AF08FEFA23}" dt="2022-10-10T14:11:15.090" v="1978" actId="26606"/>
          <ac:spMkLst>
            <pc:docMk/>
            <pc:sldMk cId="3530530999" sldId="270"/>
            <ac:spMk id="2" creationId="{36A57BA7-AE13-9E09-FBE2-36C892EEB4D9}"/>
          </ac:spMkLst>
        </pc:spChg>
        <pc:spChg chg="del">
          <ac:chgData name="Johns, Tyler" userId="bb566ca0-698c-455f-a721-c767537d7bd0" providerId="ADAL" clId="{7F22F255-4B47-442D-87FD-F8AF08FEFA23}" dt="2022-10-06T14:38:48.557" v="1323"/>
          <ac:spMkLst>
            <pc:docMk/>
            <pc:sldMk cId="3530530999" sldId="270"/>
            <ac:spMk id="3" creationId="{0EAFA3AF-6CC6-C170-B954-3CAB5836F7FA}"/>
          </ac:spMkLst>
        </pc:spChg>
        <pc:spChg chg="add del mod">
          <ac:chgData name="Johns, Tyler" userId="bb566ca0-698c-455f-a721-c767537d7bd0" providerId="ADAL" clId="{7F22F255-4B47-442D-87FD-F8AF08FEFA23}" dt="2022-10-10T14:11:13.416" v="1977" actId="22"/>
          <ac:spMkLst>
            <pc:docMk/>
            <pc:sldMk cId="3530530999" sldId="270"/>
            <ac:spMk id="4" creationId="{06FA29A3-3F61-7016-95A6-041CB67584BE}"/>
          </ac:spMkLst>
        </pc:spChg>
        <pc:spChg chg="add del mod">
          <ac:chgData name="Johns, Tyler" userId="bb566ca0-698c-455f-a721-c767537d7bd0" providerId="ADAL" clId="{7F22F255-4B47-442D-87FD-F8AF08FEFA23}" dt="2022-10-06T14:42:06.311" v="1352" actId="22"/>
          <ac:spMkLst>
            <pc:docMk/>
            <pc:sldMk cId="3530530999" sldId="270"/>
            <ac:spMk id="6" creationId="{F7AEC9A5-F9F9-9F64-371C-14EF3AF579E5}"/>
          </ac:spMkLst>
        </pc:spChg>
        <pc:spChg chg="add del">
          <ac:chgData name="Johns, Tyler" userId="bb566ca0-698c-455f-a721-c767537d7bd0" providerId="ADAL" clId="{7F22F255-4B47-442D-87FD-F8AF08FEFA23}" dt="2022-10-06T14:42:08.359" v="1353" actId="26606"/>
          <ac:spMkLst>
            <pc:docMk/>
            <pc:sldMk cId="3530530999" sldId="270"/>
            <ac:spMk id="21" creationId="{5A7802B6-FF37-40CF-A7E2-6F2A0D9A91EF}"/>
          </ac:spMkLst>
        </pc:spChg>
        <pc:spChg chg="add del">
          <ac:chgData name="Johns, Tyler" userId="bb566ca0-698c-455f-a721-c767537d7bd0" providerId="ADAL" clId="{7F22F255-4B47-442D-87FD-F8AF08FEFA23}" dt="2022-10-10T14:11:15.090" v="1978" actId="26606"/>
          <ac:spMkLst>
            <pc:docMk/>
            <pc:sldMk cId="3530530999" sldId="270"/>
            <ac:spMk id="38" creationId="{5A7802B6-FF37-40CF-A7E2-6F2A0D9A91EF}"/>
          </ac:spMkLst>
        </pc:spChg>
        <pc:spChg chg="add mod">
          <ac:chgData name="Johns, Tyler" userId="bb566ca0-698c-455f-a721-c767537d7bd0" providerId="ADAL" clId="{7F22F255-4B47-442D-87FD-F8AF08FEFA23}" dt="2022-10-10T14:12:21.587" v="2165" actId="20577"/>
          <ac:spMkLst>
            <pc:docMk/>
            <pc:sldMk cId="3530530999" sldId="270"/>
            <ac:spMk id="42" creationId="{28450CAF-4525-9F7F-0372-A5992C14716C}"/>
          </ac:spMkLst>
        </pc:spChg>
        <pc:grpChg chg="add del">
          <ac:chgData name="Johns, Tyler" userId="bb566ca0-698c-455f-a721-c767537d7bd0" providerId="ADAL" clId="{7F22F255-4B47-442D-87FD-F8AF08FEFA23}" dt="2022-10-06T14:42:08.359" v="1353" actId="26606"/>
          <ac:grpSpMkLst>
            <pc:docMk/>
            <pc:sldMk cId="3530530999" sldId="270"/>
            <ac:grpSpMk id="9" creationId="{B4DE830A-B531-4A3B-96F6-0ECE88B08555}"/>
          </ac:grpSpMkLst>
        </pc:grpChg>
        <pc:grpChg chg="add del">
          <ac:chgData name="Johns, Tyler" userId="bb566ca0-698c-455f-a721-c767537d7bd0" providerId="ADAL" clId="{7F22F255-4B47-442D-87FD-F8AF08FEFA23}" dt="2022-10-10T14:11:15.090" v="1978" actId="26606"/>
          <ac:grpSpMkLst>
            <pc:docMk/>
            <pc:sldMk cId="3530530999" sldId="270"/>
            <ac:grpSpMk id="26" creationId="{B4DE830A-B531-4A3B-96F6-0ECE88B08555}"/>
          </ac:grpSpMkLst>
        </pc:grpChg>
        <pc:graphicFrameChg chg="add del mod">
          <ac:chgData name="Johns, Tyler" userId="bb566ca0-698c-455f-a721-c767537d7bd0" providerId="ADAL" clId="{7F22F255-4B47-442D-87FD-F8AF08FEFA23}" dt="2022-10-10T14:10:57.358" v="1976"/>
          <ac:graphicFrameMkLst>
            <pc:docMk/>
            <pc:sldMk cId="3530530999" sldId="270"/>
            <ac:graphicFrameMk id="5" creationId="{0723894F-AA3C-52F9-5DD0-061E3DEB3F4E}"/>
          </ac:graphicFrameMkLst>
        </pc:graphicFrameChg>
        <pc:picChg chg="add del mod">
          <ac:chgData name="Johns, Tyler" userId="bb566ca0-698c-455f-a721-c767537d7bd0" providerId="ADAL" clId="{7F22F255-4B47-442D-87FD-F8AF08FEFA23}" dt="2022-10-06T14:41:42.981" v="1348" actId="21"/>
          <ac:picMkLst>
            <pc:docMk/>
            <pc:sldMk cId="3530530999" sldId="270"/>
            <ac:picMk id="4" creationId="{5B1F4278-6DB1-48E6-A226-83EF5FF995F9}"/>
          </ac:picMkLst>
        </pc:picChg>
        <pc:picChg chg="add mod ord">
          <ac:chgData name="Johns, Tyler" userId="bb566ca0-698c-455f-a721-c767537d7bd0" providerId="ADAL" clId="{7F22F255-4B47-442D-87FD-F8AF08FEFA23}" dt="2022-10-10T14:11:15.090" v="1978" actId="26606"/>
          <ac:picMkLst>
            <pc:docMk/>
            <pc:sldMk cId="3530530999" sldId="270"/>
            <ac:picMk id="7" creationId="{4F2870B6-65C2-8C7C-CB19-9F093D5438AD}"/>
          </ac:picMkLst>
        </pc:picChg>
        <pc:picChg chg="add del mod ord">
          <ac:chgData name="Johns, Tyler" userId="bb566ca0-698c-455f-a721-c767537d7bd0" providerId="ADAL" clId="{7F22F255-4B47-442D-87FD-F8AF08FEFA23}" dt="2022-10-10T13:16:22.566" v="1543" actId="478"/>
          <ac:picMkLst>
            <pc:docMk/>
            <pc:sldMk cId="3530530999" sldId="270"/>
            <ac:picMk id="8" creationId="{FD6E10D4-9B04-3A0F-8DEE-AA565B051307}"/>
          </ac:picMkLst>
        </pc:picChg>
      </pc:sldChg>
      <pc:sldChg chg="addSp delSp modSp new mod setBg">
        <pc:chgData name="Johns, Tyler" userId="bb566ca0-698c-455f-a721-c767537d7bd0" providerId="ADAL" clId="{7F22F255-4B47-442D-87FD-F8AF08FEFA23}" dt="2022-10-06T14:50:35.571" v="1469" actId="20577"/>
        <pc:sldMkLst>
          <pc:docMk/>
          <pc:sldMk cId="854851798" sldId="271"/>
        </pc:sldMkLst>
        <pc:spChg chg="mod">
          <ac:chgData name="Johns, Tyler" userId="bb566ca0-698c-455f-a721-c767537d7bd0" providerId="ADAL" clId="{7F22F255-4B47-442D-87FD-F8AF08FEFA23}" dt="2022-10-04T14:50:48.461" v="1112" actId="26606"/>
          <ac:spMkLst>
            <pc:docMk/>
            <pc:sldMk cId="854851798" sldId="271"/>
            <ac:spMk id="2" creationId="{C980200A-801E-D19B-C68A-CA5F8C910C88}"/>
          </ac:spMkLst>
        </pc:spChg>
        <pc:spChg chg="add mod">
          <ac:chgData name="Johns, Tyler" userId="bb566ca0-698c-455f-a721-c767537d7bd0" providerId="ADAL" clId="{7F22F255-4B47-442D-87FD-F8AF08FEFA23}" dt="2022-10-06T14:50:35.571" v="1469" actId="20577"/>
          <ac:spMkLst>
            <pc:docMk/>
            <pc:sldMk cId="854851798" sldId="271"/>
            <ac:spMk id="3" creationId="{05C04166-7BE9-65CF-2F4B-2350B3CDC078}"/>
          </ac:spMkLst>
        </pc:spChg>
        <pc:spChg chg="del">
          <ac:chgData name="Johns, Tyler" userId="bb566ca0-698c-455f-a721-c767537d7bd0" providerId="ADAL" clId="{7F22F255-4B47-442D-87FD-F8AF08FEFA23}" dt="2022-10-04T14:50:32.832" v="1111"/>
          <ac:spMkLst>
            <pc:docMk/>
            <pc:sldMk cId="854851798" sldId="271"/>
            <ac:spMk id="3" creationId="{9F6EA2C2-21A9-B112-6BB2-B57CF81D0D46}"/>
          </ac:spMkLst>
        </pc:spChg>
        <pc:spChg chg="add mod">
          <ac:chgData name="Johns, Tyler" userId="bb566ca0-698c-455f-a721-c767537d7bd0" providerId="ADAL" clId="{7F22F255-4B47-442D-87FD-F8AF08FEFA23}" dt="2022-10-04T17:51:35.424" v="1317" actId="2711"/>
          <ac:spMkLst>
            <pc:docMk/>
            <pc:sldMk cId="854851798" sldId="271"/>
            <ac:spMk id="8" creationId="{56467F75-EF35-10D2-0530-072C44F64DAE}"/>
          </ac:spMkLst>
        </pc:spChg>
        <pc:spChg chg="add">
          <ac:chgData name="Johns, Tyler" userId="bb566ca0-698c-455f-a721-c767537d7bd0" providerId="ADAL" clId="{7F22F255-4B47-442D-87FD-F8AF08FEFA23}" dt="2022-10-04T14:50:48.461" v="1112" actId="26606"/>
          <ac:spMkLst>
            <pc:docMk/>
            <pc:sldMk cId="854851798" sldId="271"/>
            <ac:spMk id="11" creationId="{3BCB5F6A-9EB0-40B0-9D13-3023E9A20508}"/>
          </ac:spMkLst>
        </pc:spChg>
        <pc:picChg chg="add mod">
          <ac:chgData name="Johns, Tyler" userId="bb566ca0-698c-455f-a721-c767537d7bd0" providerId="ADAL" clId="{7F22F255-4B47-442D-87FD-F8AF08FEFA23}" dt="2022-10-04T14:50:48.461" v="1112" actId="26606"/>
          <ac:picMkLst>
            <pc:docMk/>
            <pc:sldMk cId="854851798" sldId="271"/>
            <ac:picMk id="4" creationId="{583E31DF-803B-EB39-BE10-539508967787}"/>
          </ac:picMkLst>
        </pc:picChg>
      </pc:sldChg>
      <pc:sldChg chg="addSp delSp modSp mod setBg modNotesTx">
        <pc:chgData name="Johns, Tyler" userId="bb566ca0-698c-455f-a721-c767537d7bd0" providerId="ADAL" clId="{7F22F255-4B47-442D-87FD-F8AF08FEFA23}" dt="2022-10-10T14:12:52.697" v="2170" actId="20577"/>
        <pc:sldMkLst>
          <pc:docMk/>
          <pc:sldMk cId="157896866" sldId="272"/>
        </pc:sldMkLst>
        <pc:spChg chg="mod">
          <ac:chgData name="Johns, Tyler" userId="bb566ca0-698c-455f-a721-c767537d7bd0" providerId="ADAL" clId="{7F22F255-4B47-442D-87FD-F8AF08FEFA23}" dt="2022-10-06T14:56:56.767" v="1502" actId="26606"/>
          <ac:spMkLst>
            <pc:docMk/>
            <pc:sldMk cId="157896866" sldId="272"/>
            <ac:spMk id="2" creationId="{5A4C40DD-B1B1-A0DE-1F0A-A476BB60D056}"/>
          </ac:spMkLst>
        </pc:spChg>
        <pc:spChg chg="del">
          <ac:chgData name="Johns, Tyler" userId="bb566ca0-698c-455f-a721-c767537d7bd0" providerId="ADAL" clId="{7F22F255-4B47-442D-87FD-F8AF08FEFA23}" dt="2022-10-06T14:56:56.767" v="1502" actId="26606"/>
          <ac:spMkLst>
            <pc:docMk/>
            <pc:sldMk cId="157896866" sldId="272"/>
            <ac:spMk id="3" creationId="{456B02E8-7365-4BE3-669B-B16785A844B4}"/>
          </ac:spMkLst>
        </pc:spChg>
        <pc:spChg chg="add">
          <ac:chgData name="Johns, Tyler" userId="bb566ca0-698c-455f-a721-c767537d7bd0" providerId="ADAL" clId="{7F22F255-4B47-442D-87FD-F8AF08FEFA23}" dt="2022-10-06T14:56:56.767" v="1502" actId="26606"/>
          <ac:spMkLst>
            <pc:docMk/>
            <pc:sldMk cId="157896866" sldId="272"/>
            <ac:spMk id="22" creationId="{5A7802B6-FF37-40CF-A7E2-6F2A0D9A91EF}"/>
          </ac:spMkLst>
        </pc:spChg>
        <pc:grpChg chg="add">
          <ac:chgData name="Johns, Tyler" userId="bb566ca0-698c-455f-a721-c767537d7bd0" providerId="ADAL" clId="{7F22F255-4B47-442D-87FD-F8AF08FEFA23}" dt="2022-10-06T14:56:56.767" v="1502" actId="26606"/>
          <ac:grpSpMkLst>
            <pc:docMk/>
            <pc:sldMk cId="157896866" sldId="272"/>
            <ac:grpSpMk id="10" creationId="{B4DE830A-B531-4A3B-96F6-0ECE88B08555}"/>
          </ac:grpSpMkLst>
        </pc:grpChg>
        <pc:picChg chg="add">
          <ac:chgData name="Johns, Tyler" userId="bb566ca0-698c-455f-a721-c767537d7bd0" providerId="ADAL" clId="{7F22F255-4B47-442D-87FD-F8AF08FEFA23}" dt="2022-10-06T14:56:56.767" v="1502" actId="26606"/>
          <ac:picMkLst>
            <pc:docMk/>
            <pc:sldMk cId="157896866" sldId="272"/>
            <ac:picMk id="7" creationId="{E242CEA4-D8AD-7740-25B8-4EE8BF547908}"/>
          </ac:picMkLst>
        </pc:picChg>
      </pc:sldChg>
      <pc:sldChg chg="modSp mod">
        <pc:chgData name="Johns, Tyler" userId="bb566ca0-698c-455f-a721-c767537d7bd0" providerId="ADAL" clId="{7F22F255-4B47-442D-87FD-F8AF08FEFA23}" dt="2022-10-06T14:54:31.888" v="1496" actId="12"/>
        <pc:sldMkLst>
          <pc:docMk/>
          <pc:sldMk cId="2979092115" sldId="273"/>
        </pc:sldMkLst>
        <pc:spChg chg="mod">
          <ac:chgData name="Johns, Tyler" userId="bb566ca0-698c-455f-a721-c767537d7bd0" providerId="ADAL" clId="{7F22F255-4B47-442D-87FD-F8AF08FEFA23}" dt="2022-10-06T14:54:31.888" v="1496" actId="12"/>
          <ac:spMkLst>
            <pc:docMk/>
            <pc:sldMk cId="2979092115" sldId="273"/>
            <ac:spMk id="3" creationId="{FED808BF-B0CB-68BA-6B20-A0D5E9C2F3BC}"/>
          </ac:spMkLst>
        </pc:spChg>
      </pc:sldChg>
    </pc:docChg>
  </pc:docChgLst>
  <pc:docChgLst>
    <pc:chgData name="Ventouras, Christian" userId="S::n01438299@unf.edu::64abeeb4-22d1-421d-8adb-610618379018" providerId="AD" clId="Web-{AF096821-4A78-4570-E414-FE59174F35A6}"/>
    <pc:docChg chg="modSld">
      <pc:chgData name="Ventouras, Christian" userId="S::n01438299@unf.edu::64abeeb4-22d1-421d-8adb-610618379018" providerId="AD" clId="Web-{AF096821-4A78-4570-E414-FE59174F35A6}" dt="2022-10-04T13:46:38.998" v="13" actId="20577"/>
      <pc:docMkLst>
        <pc:docMk/>
      </pc:docMkLst>
      <pc:sldChg chg="modSp">
        <pc:chgData name="Ventouras, Christian" userId="S::n01438299@unf.edu::64abeeb4-22d1-421d-8adb-610618379018" providerId="AD" clId="Web-{AF096821-4A78-4570-E414-FE59174F35A6}" dt="2022-10-04T13:46:38.998" v="13" actId="20577"/>
        <pc:sldMkLst>
          <pc:docMk/>
          <pc:sldMk cId="2263958410" sldId="261"/>
        </pc:sldMkLst>
        <pc:spChg chg="mod">
          <ac:chgData name="Ventouras, Christian" userId="S::n01438299@unf.edu::64abeeb4-22d1-421d-8adb-610618379018" providerId="AD" clId="Web-{AF096821-4A78-4570-E414-FE59174F35A6}" dt="2022-10-04T13:46:38.998" v="13" actId="20577"/>
          <ac:spMkLst>
            <pc:docMk/>
            <pc:sldMk cId="2263958410" sldId="261"/>
            <ac:spMk id="3" creationId="{10712194-3AF7-8652-60DF-E76A820D7263}"/>
          </ac:spMkLst>
        </pc:spChg>
      </pc:sldChg>
    </pc:docChg>
  </pc:docChgLst>
  <pc:docChgLst>
    <pc:chgData name="Ventouras, Christian" userId="S::n01438299@unf.edu::64abeeb4-22d1-421d-8adb-610618379018" providerId="AD" clId="Web-{0EA3E406-2916-6BCA-C816-08F153D993F0}"/>
    <pc:docChg chg="modSld">
      <pc:chgData name="Ventouras, Christian" userId="S::n01438299@unf.edu::64abeeb4-22d1-421d-8adb-610618379018" providerId="AD" clId="Web-{0EA3E406-2916-6BCA-C816-08F153D993F0}" dt="2022-10-06T14:14:41.549" v="9" actId="1076"/>
      <pc:docMkLst>
        <pc:docMk/>
      </pc:docMkLst>
      <pc:sldChg chg="addSp modSp">
        <pc:chgData name="Ventouras, Christian" userId="S::n01438299@unf.edu::64abeeb4-22d1-421d-8adb-610618379018" providerId="AD" clId="Web-{0EA3E406-2916-6BCA-C816-08F153D993F0}" dt="2022-10-06T14:14:41.549" v="9" actId="1076"/>
        <pc:sldMkLst>
          <pc:docMk/>
          <pc:sldMk cId="2056565219" sldId="268"/>
        </pc:sldMkLst>
        <pc:picChg chg="add mod">
          <ac:chgData name="Ventouras, Christian" userId="S::n01438299@unf.edu::64abeeb4-22d1-421d-8adb-610618379018" providerId="AD" clId="Web-{0EA3E406-2916-6BCA-C816-08F153D993F0}" dt="2022-10-06T14:14:41.549" v="9" actId="1076"/>
          <ac:picMkLst>
            <pc:docMk/>
            <pc:sldMk cId="2056565219" sldId="268"/>
            <ac:picMk id="3" creationId="{1CBF0C0F-59C2-215B-4708-6A866F0A86C6}"/>
          </ac:picMkLst>
        </pc:picChg>
      </pc:sldChg>
    </pc:docChg>
  </pc:docChgLst>
  <pc:docChgLst>
    <pc:chgData name="Ventouras, Christian" userId="64abeeb4-22d1-421d-8adb-610618379018" providerId="ADAL" clId="{85A9FF8F-BC94-4BD6-989D-BD1AAE5FA098}"/>
    <pc:docChg chg="undo custSel modSld">
      <pc:chgData name="Ventouras, Christian" userId="64abeeb4-22d1-421d-8adb-610618379018" providerId="ADAL" clId="{85A9FF8F-BC94-4BD6-989D-BD1AAE5FA098}" dt="2022-10-06T15:25:12.854" v="104" actId="27636"/>
      <pc:docMkLst>
        <pc:docMk/>
      </pc:docMkLst>
      <pc:sldChg chg="modSp mod modNotesTx">
        <pc:chgData name="Ventouras, Christian" userId="64abeeb4-22d1-421d-8adb-610618379018" providerId="ADAL" clId="{85A9FF8F-BC94-4BD6-989D-BD1AAE5FA098}" dt="2022-10-04T15:06:17.573" v="60" actId="20577"/>
        <pc:sldMkLst>
          <pc:docMk/>
          <pc:sldMk cId="3073412002" sldId="258"/>
        </pc:sldMkLst>
        <pc:picChg chg="mod">
          <ac:chgData name="Ventouras, Christian" userId="64abeeb4-22d1-421d-8adb-610618379018" providerId="ADAL" clId="{85A9FF8F-BC94-4BD6-989D-BD1AAE5FA098}" dt="2022-10-04T13:58:39.992" v="27" actId="14100"/>
          <ac:picMkLst>
            <pc:docMk/>
            <pc:sldMk cId="3073412002" sldId="258"/>
            <ac:picMk id="4" creationId="{39ED237B-A477-4943-DFD0-67E22B7E2E9F}"/>
          </ac:picMkLst>
        </pc:picChg>
      </pc:sldChg>
      <pc:sldChg chg="modSp mod">
        <pc:chgData name="Ventouras, Christian" userId="64abeeb4-22d1-421d-8adb-610618379018" providerId="ADAL" clId="{85A9FF8F-BC94-4BD6-989D-BD1AAE5FA098}" dt="2022-10-06T15:25:12.854" v="104" actId="27636"/>
        <pc:sldMkLst>
          <pc:docMk/>
          <pc:sldMk cId="856671013" sldId="259"/>
        </pc:sldMkLst>
        <pc:spChg chg="mod">
          <ac:chgData name="Ventouras, Christian" userId="64abeeb4-22d1-421d-8adb-610618379018" providerId="ADAL" clId="{85A9FF8F-BC94-4BD6-989D-BD1AAE5FA098}" dt="2022-10-06T15:25:12.854" v="104" actId="27636"/>
          <ac:spMkLst>
            <pc:docMk/>
            <pc:sldMk cId="856671013" sldId="259"/>
            <ac:spMk id="3" creationId="{10E7B2F5-56FE-7099-7484-CAE76636A56D}"/>
          </ac:spMkLst>
        </pc:spChg>
      </pc:sldChg>
      <pc:sldChg chg="modSp mod modNotesTx">
        <pc:chgData name="Ventouras, Christian" userId="64abeeb4-22d1-421d-8adb-610618379018" providerId="ADAL" clId="{85A9FF8F-BC94-4BD6-989D-BD1AAE5FA098}" dt="2022-10-04T15:07:43.674" v="77" actId="20577"/>
        <pc:sldMkLst>
          <pc:docMk/>
          <pc:sldMk cId="2263958410" sldId="261"/>
        </pc:sldMkLst>
        <pc:spChg chg="mod">
          <ac:chgData name="Ventouras, Christian" userId="64abeeb4-22d1-421d-8adb-610618379018" providerId="ADAL" clId="{85A9FF8F-BC94-4BD6-989D-BD1AAE5FA098}" dt="2022-10-04T14:00:15.021" v="28" actId="255"/>
          <ac:spMkLst>
            <pc:docMk/>
            <pc:sldMk cId="2263958410" sldId="261"/>
            <ac:spMk id="3" creationId="{10712194-3AF7-8652-60DF-E76A820D7263}"/>
          </ac:spMkLst>
        </pc:spChg>
      </pc:sldChg>
      <pc:sldChg chg="modSp mod modNotesTx">
        <pc:chgData name="Ventouras, Christian" userId="64abeeb4-22d1-421d-8adb-610618379018" providerId="ADAL" clId="{85A9FF8F-BC94-4BD6-989D-BD1AAE5FA098}" dt="2022-10-04T15:07:47.043" v="81" actId="20577"/>
        <pc:sldMkLst>
          <pc:docMk/>
          <pc:sldMk cId="1169157453" sldId="262"/>
        </pc:sldMkLst>
        <pc:spChg chg="mod">
          <ac:chgData name="Ventouras, Christian" userId="64abeeb4-22d1-421d-8adb-610618379018" providerId="ADAL" clId="{85A9FF8F-BC94-4BD6-989D-BD1AAE5FA098}" dt="2022-10-04T14:42:53.635" v="33" actId="6549"/>
          <ac:spMkLst>
            <pc:docMk/>
            <pc:sldMk cId="1169157453" sldId="262"/>
            <ac:spMk id="3" creationId="{318631FA-F158-1527-309A-242E063B1A34}"/>
          </ac:spMkLst>
        </pc:spChg>
      </pc:sldChg>
      <pc:sldChg chg="modSp modNotesTx">
        <pc:chgData name="Ventouras, Christian" userId="64abeeb4-22d1-421d-8adb-610618379018" providerId="ADAL" clId="{85A9FF8F-BC94-4BD6-989D-BD1AAE5FA098}" dt="2022-10-06T14:50:57.515" v="92" actId="2711"/>
        <pc:sldMkLst>
          <pc:docMk/>
          <pc:sldMk cId="2114984705" sldId="263"/>
        </pc:sldMkLst>
        <pc:graphicFrameChg chg="mod">
          <ac:chgData name="Ventouras, Christian" userId="64abeeb4-22d1-421d-8adb-610618379018" providerId="ADAL" clId="{85A9FF8F-BC94-4BD6-989D-BD1AAE5FA098}" dt="2022-10-06T14:50:57.515" v="92" actId="2711"/>
          <ac:graphicFrameMkLst>
            <pc:docMk/>
            <pc:sldMk cId="2114984705" sldId="263"/>
            <ac:graphicFrameMk id="4" creationId="{8C13E86C-872E-27EA-F7E5-E3B75CF7ECBD}"/>
          </ac:graphicFrameMkLst>
        </pc:graphicFrameChg>
      </pc:sldChg>
      <pc:sldChg chg="modNotesTx">
        <pc:chgData name="Ventouras, Christian" userId="64abeeb4-22d1-421d-8adb-610618379018" providerId="ADAL" clId="{85A9FF8F-BC94-4BD6-989D-BD1AAE5FA098}" dt="2022-10-04T15:07:50.563" v="83" actId="20577"/>
        <pc:sldMkLst>
          <pc:docMk/>
          <pc:sldMk cId="3675360907" sldId="264"/>
        </pc:sldMkLst>
      </pc:sldChg>
      <pc:sldChg chg="modSp mod">
        <pc:chgData name="Ventouras, Christian" userId="64abeeb4-22d1-421d-8adb-610618379018" providerId="ADAL" clId="{85A9FF8F-BC94-4BD6-989D-BD1AAE5FA098}" dt="2022-10-06T14:49:20.522" v="86" actId="2711"/>
        <pc:sldMkLst>
          <pc:docMk/>
          <pc:sldMk cId="640120169" sldId="266"/>
        </pc:sldMkLst>
        <pc:spChg chg="mod">
          <ac:chgData name="Ventouras, Christian" userId="64abeeb4-22d1-421d-8adb-610618379018" providerId="ADAL" clId="{85A9FF8F-BC94-4BD6-989D-BD1AAE5FA098}" dt="2022-10-06T14:49:20.522" v="86" actId="2711"/>
          <ac:spMkLst>
            <pc:docMk/>
            <pc:sldMk cId="640120169" sldId="266"/>
            <ac:spMk id="2" creationId="{DA264B52-BD2A-FBAD-9280-240F5D98E526}"/>
          </ac:spMkLst>
        </pc:spChg>
      </pc:sldChg>
      <pc:sldChg chg="modSp mod">
        <pc:chgData name="Ventouras, Christian" userId="64abeeb4-22d1-421d-8adb-610618379018" providerId="ADAL" clId="{85A9FF8F-BC94-4BD6-989D-BD1AAE5FA098}" dt="2022-10-06T14:52:17.210" v="94" actId="12"/>
        <pc:sldMkLst>
          <pc:docMk/>
          <pc:sldMk cId="2056565219" sldId="268"/>
        </pc:sldMkLst>
        <pc:spChg chg="mod">
          <ac:chgData name="Ventouras, Christian" userId="64abeeb4-22d1-421d-8adb-610618379018" providerId="ADAL" clId="{85A9FF8F-BC94-4BD6-989D-BD1AAE5FA098}" dt="2022-10-06T14:52:17.210" v="94" actId="12"/>
          <ac:spMkLst>
            <pc:docMk/>
            <pc:sldMk cId="2056565219" sldId="268"/>
            <ac:spMk id="7" creationId="{E1697CB4-63BF-F800-4587-FC094D8FCE11}"/>
          </ac:spMkLst>
        </pc:spChg>
      </pc:sldChg>
      <pc:sldChg chg="modSp mod">
        <pc:chgData name="Ventouras, Christian" userId="64abeeb4-22d1-421d-8adb-610618379018" providerId="ADAL" clId="{85A9FF8F-BC94-4BD6-989D-BD1AAE5FA098}" dt="2022-10-06T14:49:28.357" v="87" actId="2711"/>
        <pc:sldMkLst>
          <pc:docMk/>
          <pc:sldMk cId="3370390246" sldId="269"/>
        </pc:sldMkLst>
        <pc:spChg chg="mod">
          <ac:chgData name="Ventouras, Christian" userId="64abeeb4-22d1-421d-8adb-610618379018" providerId="ADAL" clId="{85A9FF8F-BC94-4BD6-989D-BD1AAE5FA098}" dt="2022-10-06T14:49:28.357" v="87" actId="2711"/>
          <ac:spMkLst>
            <pc:docMk/>
            <pc:sldMk cId="3370390246" sldId="269"/>
            <ac:spMk id="2" creationId="{9B5C4250-EDB1-F199-7EF9-E9C8F83C3193}"/>
          </ac:spMkLst>
        </pc:spChg>
      </pc:sldChg>
      <pc:sldChg chg="modSp mod">
        <pc:chgData name="Ventouras, Christian" userId="64abeeb4-22d1-421d-8adb-610618379018" providerId="ADAL" clId="{85A9FF8F-BC94-4BD6-989D-BD1AAE5FA098}" dt="2022-10-06T14:49:36.710" v="88" actId="2711"/>
        <pc:sldMkLst>
          <pc:docMk/>
          <pc:sldMk cId="3530530999" sldId="270"/>
        </pc:sldMkLst>
        <pc:spChg chg="mod">
          <ac:chgData name="Ventouras, Christian" userId="64abeeb4-22d1-421d-8adb-610618379018" providerId="ADAL" clId="{85A9FF8F-BC94-4BD6-989D-BD1AAE5FA098}" dt="2022-10-06T14:49:36.710" v="88" actId="2711"/>
          <ac:spMkLst>
            <pc:docMk/>
            <pc:sldMk cId="3530530999" sldId="270"/>
            <ac:spMk id="2" creationId="{36A57BA7-AE13-9E09-FBE2-36C892EEB4D9}"/>
          </ac:spMkLst>
        </pc:spChg>
      </pc:sldChg>
      <pc:sldChg chg="modNotesTx">
        <pc:chgData name="Ventouras, Christian" userId="64abeeb4-22d1-421d-8adb-610618379018" providerId="ADAL" clId="{85A9FF8F-BC94-4BD6-989D-BD1AAE5FA098}" dt="2022-10-04T15:06:23.219" v="69" actId="20577"/>
        <pc:sldMkLst>
          <pc:docMk/>
          <pc:sldMk cId="854851798" sldId="271"/>
        </pc:sldMkLst>
      </pc:sldChg>
      <pc:sldChg chg="modSp mod">
        <pc:chgData name="Ventouras, Christian" userId="64abeeb4-22d1-421d-8adb-610618379018" providerId="ADAL" clId="{85A9FF8F-BC94-4BD6-989D-BD1AAE5FA098}" dt="2022-10-06T14:49:59.398" v="89" actId="2711"/>
        <pc:sldMkLst>
          <pc:docMk/>
          <pc:sldMk cId="157896866" sldId="272"/>
        </pc:sldMkLst>
        <pc:spChg chg="mod">
          <ac:chgData name="Ventouras, Christian" userId="64abeeb4-22d1-421d-8adb-610618379018" providerId="ADAL" clId="{85A9FF8F-BC94-4BD6-989D-BD1AAE5FA098}" dt="2022-10-06T14:49:59.398" v="89" actId="2711"/>
          <ac:spMkLst>
            <pc:docMk/>
            <pc:sldMk cId="157896866" sldId="272"/>
            <ac:spMk id="2" creationId="{5A4C40DD-B1B1-A0DE-1F0A-A476BB60D056}"/>
          </ac:spMkLst>
        </pc:spChg>
      </pc:sldChg>
      <pc:sldChg chg="modSp mod">
        <pc:chgData name="Ventouras, Christian" userId="64abeeb4-22d1-421d-8adb-610618379018" providerId="ADAL" clId="{85A9FF8F-BC94-4BD6-989D-BD1AAE5FA098}" dt="2022-10-06T14:50:15.686" v="91" actId="2711"/>
        <pc:sldMkLst>
          <pc:docMk/>
          <pc:sldMk cId="2979092115" sldId="273"/>
        </pc:sldMkLst>
        <pc:spChg chg="mod">
          <ac:chgData name="Ventouras, Christian" userId="64abeeb4-22d1-421d-8adb-610618379018" providerId="ADAL" clId="{85A9FF8F-BC94-4BD6-989D-BD1AAE5FA098}" dt="2022-10-06T14:50:07.147" v="90" actId="2711"/>
          <ac:spMkLst>
            <pc:docMk/>
            <pc:sldMk cId="2979092115" sldId="273"/>
            <ac:spMk id="2" creationId="{FCE68F65-612A-E7AA-63FC-4F0CFBCD6CCA}"/>
          </ac:spMkLst>
        </pc:spChg>
        <pc:spChg chg="mod">
          <ac:chgData name="Ventouras, Christian" userId="64abeeb4-22d1-421d-8adb-610618379018" providerId="ADAL" clId="{85A9FF8F-BC94-4BD6-989D-BD1AAE5FA098}" dt="2022-10-06T14:50:15.686" v="91" actId="2711"/>
          <ac:spMkLst>
            <pc:docMk/>
            <pc:sldMk cId="2979092115" sldId="273"/>
            <ac:spMk id="3" creationId="{FED808BF-B0CB-68BA-6B20-A0D5E9C2F3BC}"/>
          </ac:spMkLst>
        </pc:spChg>
      </pc:sldChg>
    </pc:docChg>
  </pc:docChgLst>
  <pc:docChgLst>
    <pc:chgData name="Caina, Marc" userId="S::n01425226@unf.edu::60683a7f-e001-4f08-80e5-faa4b6e02d70" providerId="AD" clId="Web-{6BE8D58C-A39E-8543-CF47-6C7C84C12EF3}"/>
    <pc:docChg chg="modSld">
      <pc:chgData name="Caina, Marc" userId="S::n01425226@unf.edu::60683a7f-e001-4f08-80e5-faa4b6e02d70" providerId="AD" clId="Web-{6BE8D58C-A39E-8543-CF47-6C7C84C12EF3}" dt="2022-10-06T15:40:53.939" v="125" actId="1076"/>
      <pc:docMkLst>
        <pc:docMk/>
      </pc:docMkLst>
      <pc:sldChg chg="modSp">
        <pc:chgData name="Caina, Marc" userId="S::n01425226@unf.edu::60683a7f-e001-4f08-80e5-faa4b6e02d70" providerId="AD" clId="Web-{6BE8D58C-A39E-8543-CF47-6C7C84C12EF3}" dt="2022-10-06T15:26:49.444" v="42" actId="20577"/>
        <pc:sldMkLst>
          <pc:docMk/>
          <pc:sldMk cId="856671013" sldId="259"/>
        </pc:sldMkLst>
        <pc:spChg chg="mod">
          <ac:chgData name="Caina, Marc" userId="S::n01425226@unf.edu::60683a7f-e001-4f08-80e5-faa4b6e02d70" providerId="AD" clId="Web-{6BE8D58C-A39E-8543-CF47-6C7C84C12EF3}" dt="2022-10-06T15:26:49.444" v="42" actId="20577"/>
          <ac:spMkLst>
            <pc:docMk/>
            <pc:sldMk cId="856671013" sldId="259"/>
            <ac:spMk id="3" creationId="{10E7B2F5-56FE-7099-7484-CAE76636A56D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5:35:13.569" v="85" actId="20577"/>
        <pc:sldMkLst>
          <pc:docMk/>
          <pc:sldMk cId="847979128" sldId="260"/>
        </pc:sldMkLst>
        <pc:spChg chg="mod">
          <ac:chgData name="Caina, Marc" userId="S::n01425226@unf.edu::60683a7f-e001-4f08-80e5-faa4b6e02d70" providerId="AD" clId="Web-{6BE8D58C-A39E-8543-CF47-6C7C84C12EF3}" dt="2022-10-06T15:35:13.569" v="85" actId="20577"/>
          <ac:spMkLst>
            <pc:docMk/>
            <pc:sldMk cId="847979128" sldId="260"/>
            <ac:spMk id="3" creationId="{3C9B77EF-5EC2-AC59-74FE-51C73921B45B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1:03.440" v="15" actId="20577"/>
        <pc:sldMkLst>
          <pc:docMk/>
          <pc:sldMk cId="2263958410" sldId="261"/>
        </pc:sldMkLst>
        <pc:spChg chg="mod">
          <ac:chgData name="Caina, Marc" userId="S::n01425226@unf.edu::60683a7f-e001-4f08-80e5-faa4b6e02d70" providerId="AD" clId="Web-{6BE8D58C-A39E-8543-CF47-6C7C84C12EF3}" dt="2022-10-06T14:51:03.440" v="15" actId="20577"/>
          <ac:spMkLst>
            <pc:docMk/>
            <pc:sldMk cId="2263958410" sldId="261"/>
            <ac:spMk id="3" creationId="{10712194-3AF7-8652-60DF-E76A820D7263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1:07.534" v="16" actId="20577"/>
        <pc:sldMkLst>
          <pc:docMk/>
          <pc:sldMk cId="1169157453" sldId="262"/>
        </pc:sldMkLst>
        <pc:spChg chg="mod">
          <ac:chgData name="Caina, Marc" userId="S::n01425226@unf.edu::60683a7f-e001-4f08-80e5-faa4b6e02d70" providerId="AD" clId="Web-{6BE8D58C-A39E-8543-CF47-6C7C84C12EF3}" dt="2022-10-06T14:51:07.534" v="16" actId="20577"/>
          <ac:spMkLst>
            <pc:docMk/>
            <pc:sldMk cId="1169157453" sldId="262"/>
            <ac:spMk id="3" creationId="{318631FA-F158-1527-309A-242E063B1A34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5:40:53.939" v="125" actId="1076"/>
        <pc:sldMkLst>
          <pc:docMk/>
          <pc:sldMk cId="640120169" sldId="266"/>
        </pc:sldMkLst>
        <pc:spChg chg="mod">
          <ac:chgData name="Caina, Marc" userId="S::n01425226@unf.edu::60683a7f-e001-4f08-80e5-faa4b6e02d70" providerId="AD" clId="Web-{6BE8D58C-A39E-8543-CF47-6C7C84C12EF3}" dt="2022-10-06T15:40:53.939" v="125" actId="1076"/>
          <ac:spMkLst>
            <pc:docMk/>
            <pc:sldMk cId="640120169" sldId="266"/>
            <ac:spMk id="2" creationId="{DA264B52-BD2A-FBAD-9280-240F5D98E526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1:40.160" v="19" actId="20577"/>
        <pc:sldMkLst>
          <pc:docMk/>
          <pc:sldMk cId="2056565219" sldId="268"/>
        </pc:sldMkLst>
        <pc:spChg chg="mod">
          <ac:chgData name="Caina, Marc" userId="S::n01425226@unf.edu::60683a7f-e001-4f08-80e5-faa4b6e02d70" providerId="AD" clId="Web-{6BE8D58C-A39E-8543-CF47-6C7C84C12EF3}" dt="2022-10-06T14:51:40.160" v="19" actId="20577"/>
          <ac:spMkLst>
            <pc:docMk/>
            <pc:sldMk cId="2056565219" sldId="268"/>
            <ac:spMk id="7" creationId="{E1697CB4-63BF-F800-4587-FC094D8FCE11}"/>
          </ac:spMkLst>
        </pc:spChg>
        <pc:picChg chg="mod">
          <ac:chgData name="Caina, Marc" userId="S::n01425226@unf.edu::60683a7f-e001-4f08-80e5-faa4b6e02d70" providerId="AD" clId="Web-{6BE8D58C-A39E-8543-CF47-6C7C84C12EF3}" dt="2022-10-06T14:43:36.473" v="9" actId="1076"/>
          <ac:picMkLst>
            <pc:docMk/>
            <pc:sldMk cId="2056565219" sldId="268"/>
            <ac:picMk id="3" creationId="{1CBF0C0F-59C2-215B-4708-6A866F0A86C6}"/>
          </ac:picMkLst>
        </pc:picChg>
      </pc:sldChg>
      <pc:sldChg chg="modSp">
        <pc:chgData name="Caina, Marc" userId="S::n01425226@unf.edu::60683a7f-e001-4f08-80e5-faa4b6e02d70" providerId="AD" clId="Web-{6BE8D58C-A39E-8543-CF47-6C7C84C12EF3}" dt="2022-10-06T15:39:12.467" v="117" actId="20577"/>
        <pc:sldMkLst>
          <pc:docMk/>
          <pc:sldMk cId="3370390246" sldId="269"/>
        </pc:sldMkLst>
        <pc:spChg chg="mod">
          <ac:chgData name="Caina, Marc" userId="S::n01425226@unf.edu::60683a7f-e001-4f08-80e5-faa4b6e02d70" providerId="AD" clId="Web-{6BE8D58C-A39E-8543-CF47-6C7C84C12EF3}" dt="2022-10-06T15:39:12.467" v="117" actId="20577"/>
          <ac:spMkLst>
            <pc:docMk/>
            <pc:sldMk cId="3370390246" sldId="269"/>
            <ac:spMk id="2" creationId="{9B5C4250-EDB1-F199-7EF9-E9C8F83C3193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5:39:45.921" v="119" actId="1076"/>
        <pc:sldMkLst>
          <pc:docMk/>
          <pc:sldMk cId="3530530999" sldId="270"/>
        </pc:sldMkLst>
        <pc:spChg chg="mod">
          <ac:chgData name="Caina, Marc" userId="S::n01425226@unf.edu::60683a7f-e001-4f08-80e5-faa4b6e02d70" providerId="AD" clId="Web-{6BE8D58C-A39E-8543-CF47-6C7C84C12EF3}" dt="2022-10-06T15:39:45.921" v="119" actId="1076"/>
          <ac:spMkLst>
            <pc:docMk/>
            <pc:sldMk cId="3530530999" sldId="270"/>
            <ac:spMk id="2" creationId="{36A57BA7-AE13-9E09-FBE2-36C892EEB4D9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49:09.281" v="14" actId="20577"/>
        <pc:sldMkLst>
          <pc:docMk/>
          <pc:sldMk cId="854851798" sldId="271"/>
        </pc:sldMkLst>
        <pc:spChg chg="mod">
          <ac:chgData name="Caina, Marc" userId="S::n01425226@unf.edu::60683a7f-e001-4f08-80e5-faa4b6e02d70" providerId="AD" clId="Web-{6BE8D58C-A39E-8543-CF47-6C7C84C12EF3}" dt="2022-10-06T14:49:09.281" v="14" actId="20577"/>
          <ac:spMkLst>
            <pc:docMk/>
            <pc:sldMk cId="854851798" sldId="271"/>
            <ac:spMk id="2" creationId="{C980200A-801E-D19B-C68A-CA5F8C910C88}"/>
          </ac:spMkLst>
        </pc:spChg>
      </pc:sldChg>
      <pc:sldChg chg="modSp">
        <pc:chgData name="Caina, Marc" userId="S::n01425226@unf.edu::60683a7f-e001-4f08-80e5-faa4b6e02d70" providerId="AD" clId="Web-{6BE8D58C-A39E-8543-CF47-6C7C84C12EF3}" dt="2022-10-06T14:53:36.632" v="21" actId="20577"/>
        <pc:sldMkLst>
          <pc:docMk/>
          <pc:sldMk cId="2979092115" sldId="273"/>
        </pc:sldMkLst>
        <pc:spChg chg="mod">
          <ac:chgData name="Caina, Marc" userId="S::n01425226@unf.edu::60683a7f-e001-4f08-80e5-faa4b6e02d70" providerId="AD" clId="Web-{6BE8D58C-A39E-8543-CF47-6C7C84C12EF3}" dt="2022-10-06T14:53:36.632" v="21" actId="20577"/>
          <ac:spMkLst>
            <pc:docMk/>
            <pc:sldMk cId="2979092115" sldId="273"/>
            <ac:spMk id="3" creationId="{FED808BF-B0CB-68BA-6B20-A0D5E9C2F3BC}"/>
          </ac:spMkLst>
        </pc:spChg>
      </pc:sldChg>
    </pc:docChg>
  </pc:docChgLst>
  <pc:docChgLst>
    <pc:chgData name="Caina, Marc" userId="S::n01425226@unf.edu::60683a7f-e001-4f08-80e5-faa4b6e02d70" providerId="AD" clId="Web-{0067C47D-B046-C5A2-FD0C-A761D8679148}"/>
    <pc:docChg chg="addSld modSld">
      <pc:chgData name="Caina, Marc" userId="S::n01425226@unf.edu::60683a7f-e001-4f08-80e5-faa4b6e02d70" providerId="AD" clId="Web-{0067C47D-B046-C5A2-FD0C-A761D8679148}" dt="2022-10-04T14:52:40.273" v="442" actId="20577"/>
      <pc:docMkLst>
        <pc:docMk/>
      </pc:docMkLst>
      <pc:sldChg chg="modSp">
        <pc:chgData name="Caina, Marc" userId="S::n01425226@unf.edu::60683a7f-e001-4f08-80e5-faa4b6e02d70" providerId="AD" clId="Web-{0067C47D-B046-C5A2-FD0C-A761D8679148}" dt="2022-10-04T14:03:30.370" v="122" actId="20577"/>
        <pc:sldMkLst>
          <pc:docMk/>
          <pc:sldMk cId="1155367939" sldId="257"/>
        </pc:sldMkLst>
        <pc:spChg chg="mod">
          <ac:chgData name="Caina, Marc" userId="S::n01425226@unf.edu::60683a7f-e001-4f08-80e5-faa4b6e02d70" providerId="AD" clId="Web-{0067C47D-B046-C5A2-FD0C-A761D8679148}" dt="2022-10-04T13:47:52.112" v="87" actId="20577"/>
          <ac:spMkLst>
            <pc:docMk/>
            <pc:sldMk cId="1155367939" sldId="257"/>
            <ac:spMk id="2" creationId="{7D01C56E-393E-AADB-C0CE-12E874D7E80B}"/>
          </ac:spMkLst>
        </pc:spChg>
        <pc:spChg chg="mod">
          <ac:chgData name="Caina, Marc" userId="S::n01425226@unf.edu::60683a7f-e001-4f08-80e5-faa4b6e02d70" providerId="AD" clId="Web-{0067C47D-B046-C5A2-FD0C-A761D8679148}" dt="2022-10-04T14:03:30.370" v="122" actId="20577"/>
          <ac:spMkLst>
            <pc:docMk/>
            <pc:sldMk cId="1155367939" sldId="257"/>
            <ac:spMk id="3" creationId="{FE4DAB61-CC7D-CBE6-41A9-D6D8D248268E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0:54.788" v="100" actId="20577"/>
        <pc:sldMkLst>
          <pc:docMk/>
          <pc:sldMk cId="3073412002" sldId="258"/>
        </pc:sldMkLst>
        <pc:spChg chg="mod">
          <ac:chgData name="Caina, Marc" userId="S::n01425226@unf.edu::60683a7f-e001-4f08-80e5-faa4b6e02d70" providerId="AD" clId="Web-{0067C47D-B046-C5A2-FD0C-A761D8679148}" dt="2022-10-04T14:00:54.788" v="100" actId="20577"/>
          <ac:spMkLst>
            <pc:docMk/>
            <pc:sldMk cId="3073412002" sldId="258"/>
            <ac:spMk id="2" creationId="{388AAED9-690C-D5B1-E401-BE85CAAFD255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11:06.178" v="201" actId="1076"/>
        <pc:sldMkLst>
          <pc:docMk/>
          <pc:sldMk cId="856671013" sldId="259"/>
        </pc:sldMkLst>
        <pc:spChg chg="mod">
          <ac:chgData name="Caina, Marc" userId="S::n01425226@unf.edu::60683a7f-e001-4f08-80e5-faa4b6e02d70" providerId="AD" clId="Web-{0067C47D-B046-C5A2-FD0C-A761D8679148}" dt="2022-10-04T14:01:20.898" v="103" actId="20577"/>
          <ac:spMkLst>
            <pc:docMk/>
            <pc:sldMk cId="856671013" sldId="259"/>
            <ac:spMk id="2" creationId="{4EB0116F-78D2-86DB-E6C5-3CADAEAD13AD}"/>
          </ac:spMkLst>
        </pc:spChg>
        <pc:spChg chg="mod">
          <ac:chgData name="Caina, Marc" userId="S::n01425226@unf.edu::60683a7f-e001-4f08-80e5-faa4b6e02d70" providerId="AD" clId="Web-{0067C47D-B046-C5A2-FD0C-A761D8679148}" dt="2022-10-04T14:11:06.178" v="201" actId="1076"/>
          <ac:spMkLst>
            <pc:docMk/>
            <pc:sldMk cId="856671013" sldId="259"/>
            <ac:spMk id="3" creationId="{10E7B2F5-56FE-7099-7484-CAE76636A56D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3:40.542" v="124" actId="20577"/>
        <pc:sldMkLst>
          <pc:docMk/>
          <pc:sldMk cId="847979128" sldId="260"/>
        </pc:sldMkLst>
        <pc:spChg chg="mod">
          <ac:chgData name="Caina, Marc" userId="S::n01425226@unf.edu::60683a7f-e001-4f08-80e5-faa4b6e02d70" providerId="AD" clId="Web-{0067C47D-B046-C5A2-FD0C-A761D8679148}" dt="2022-10-04T14:01:16.164" v="102" actId="20577"/>
          <ac:spMkLst>
            <pc:docMk/>
            <pc:sldMk cId="847979128" sldId="260"/>
            <ac:spMk id="2" creationId="{E755B4E1-4FCC-969C-2D26-A3AF73BD8E2C}"/>
          </ac:spMkLst>
        </pc:spChg>
        <pc:spChg chg="mod">
          <ac:chgData name="Caina, Marc" userId="S::n01425226@unf.edu::60683a7f-e001-4f08-80e5-faa4b6e02d70" providerId="AD" clId="Web-{0067C47D-B046-C5A2-FD0C-A761D8679148}" dt="2022-10-04T14:03:40.542" v="124" actId="20577"/>
          <ac:spMkLst>
            <pc:docMk/>
            <pc:sldMk cId="847979128" sldId="260"/>
            <ac:spMk id="3" creationId="{3C9B77EF-5EC2-AC59-74FE-51C73921B45B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2:58.760" v="117" actId="20577"/>
        <pc:sldMkLst>
          <pc:docMk/>
          <pc:sldMk cId="2263958410" sldId="261"/>
        </pc:sldMkLst>
        <pc:spChg chg="mod">
          <ac:chgData name="Caina, Marc" userId="S::n01425226@unf.edu::60683a7f-e001-4f08-80e5-faa4b6e02d70" providerId="AD" clId="Web-{0067C47D-B046-C5A2-FD0C-A761D8679148}" dt="2022-10-04T14:00:39.366" v="99" actId="20577"/>
          <ac:spMkLst>
            <pc:docMk/>
            <pc:sldMk cId="2263958410" sldId="261"/>
            <ac:spMk id="2" creationId="{49E8CB09-815D-FCAD-B2EC-3105CEE0CCC4}"/>
          </ac:spMkLst>
        </pc:spChg>
        <pc:spChg chg="mod">
          <ac:chgData name="Caina, Marc" userId="S::n01425226@unf.edu::60683a7f-e001-4f08-80e5-faa4b6e02d70" providerId="AD" clId="Web-{0067C47D-B046-C5A2-FD0C-A761D8679148}" dt="2022-10-04T14:02:58.760" v="117" actId="20577"/>
          <ac:spMkLst>
            <pc:docMk/>
            <pc:sldMk cId="2263958410" sldId="261"/>
            <ac:spMk id="3" creationId="{10712194-3AF7-8652-60DF-E76A820D7263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3:18.573" v="120" actId="20577"/>
        <pc:sldMkLst>
          <pc:docMk/>
          <pc:sldMk cId="1169157453" sldId="262"/>
        </pc:sldMkLst>
        <pc:spChg chg="mod">
          <ac:chgData name="Caina, Marc" userId="S::n01425226@unf.edu::60683a7f-e001-4f08-80e5-faa4b6e02d70" providerId="AD" clId="Web-{0067C47D-B046-C5A2-FD0C-A761D8679148}" dt="2022-10-04T14:00:33.866" v="98" actId="20577"/>
          <ac:spMkLst>
            <pc:docMk/>
            <pc:sldMk cId="1169157453" sldId="262"/>
            <ac:spMk id="2" creationId="{8D73F0F6-D224-2360-D48D-4F7548E652B4}"/>
          </ac:spMkLst>
        </pc:spChg>
        <pc:spChg chg="mod">
          <ac:chgData name="Caina, Marc" userId="S::n01425226@unf.edu::60683a7f-e001-4f08-80e5-faa4b6e02d70" providerId="AD" clId="Web-{0067C47D-B046-C5A2-FD0C-A761D8679148}" dt="2022-10-04T14:03:18.573" v="120" actId="20577"/>
          <ac:spMkLst>
            <pc:docMk/>
            <pc:sldMk cId="1169157453" sldId="262"/>
            <ac:spMk id="3" creationId="{318631FA-F158-1527-309A-242E063B1A34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01:03.476" v="101" actId="20577"/>
        <pc:sldMkLst>
          <pc:docMk/>
          <pc:sldMk cId="2114984705" sldId="263"/>
        </pc:sldMkLst>
        <pc:spChg chg="mod">
          <ac:chgData name="Caina, Marc" userId="S::n01425226@unf.edu::60683a7f-e001-4f08-80e5-faa4b6e02d70" providerId="AD" clId="Web-{0067C47D-B046-C5A2-FD0C-A761D8679148}" dt="2022-10-04T14:01:03.476" v="101" actId="20577"/>
          <ac:spMkLst>
            <pc:docMk/>
            <pc:sldMk cId="2114984705" sldId="263"/>
            <ac:spMk id="2" creationId="{A0243469-BE03-790E-C137-C78C889B75AF}"/>
          </ac:spMkLst>
        </pc:spChg>
      </pc:sldChg>
      <pc:sldChg chg="modSp new">
        <pc:chgData name="Caina, Marc" userId="S::n01425226@unf.edu::60683a7f-e001-4f08-80e5-faa4b6e02d70" providerId="AD" clId="Web-{0067C47D-B046-C5A2-FD0C-A761D8679148}" dt="2022-10-04T14:39:24.018" v="432" actId="20577"/>
        <pc:sldMkLst>
          <pc:docMk/>
          <pc:sldMk cId="3675360907" sldId="264"/>
        </pc:sldMkLst>
        <pc:spChg chg="mod">
          <ac:chgData name="Caina, Marc" userId="S::n01425226@unf.edu::60683a7f-e001-4f08-80e5-faa4b6e02d70" providerId="AD" clId="Web-{0067C47D-B046-C5A2-FD0C-A761D8679148}" dt="2022-10-04T14:12:13.961" v="220" actId="20577"/>
          <ac:spMkLst>
            <pc:docMk/>
            <pc:sldMk cId="3675360907" sldId="264"/>
            <ac:spMk id="2" creationId="{6DCF8E56-42E5-3427-0106-62277A17338F}"/>
          </ac:spMkLst>
        </pc:spChg>
        <pc:spChg chg="mod">
          <ac:chgData name="Caina, Marc" userId="S::n01425226@unf.edu::60683a7f-e001-4f08-80e5-faa4b6e02d70" providerId="AD" clId="Web-{0067C47D-B046-C5A2-FD0C-A761D8679148}" dt="2022-10-04T14:39:24.018" v="432" actId="20577"/>
          <ac:spMkLst>
            <pc:docMk/>
            <pc:sldMk cId="3675360907" sldId="264"/>
            <ac:spMk id="3" creationId="{2B55B4B3-AE5B-5608-1A92-B37F0C65829A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37:02.202" v="426" actId="20577"/>
        <pc:sldMkLst>
          <pc:docMk/>
          <pc:sldMk cId="4228449587" sldId="265"/>
        </pc:sldMkLst>
        <pc:spChg chg="mod">
          <ac:chgData name="Caina, Marc" userId="S::n01425226@unf.edu::60683a7f-e001-4f08-80e5-faa4b6e02d70" providerId="AD" clId="Web-{0067C47D-B046-C5A2-FD0C-A761D8679148}" dt="2022-10-04T14:37:02.202" v="426" actId="20577"/>
          <ac:spMkLst>
            <pc:docMk/>
            <pc:sldMk cId="4228449587" sldId="265"/>
            <ac:spMk id="3" creationId="{99888640-7333-6A96-651C-6672B396254E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42:41.773" v="436" actId="20577"/>
        <pc:sldMkLst>
          <pc:docMk/>
          <pc:sldMk cId="640120169" sldId="266"/>
        </pc:sldMkLst>
        <pc:spChg chg="mod">
          <ac:chgData name="Caina, Marc" userId="S::n01425226@unf.edu::60683a7f-e001-4f08-80e5-faa4b6e02d70" providerId="AD" clId="Web-{0067C47D-B046-C5A2-FD0C-A761D8679148}" dt="2022-10-04T14:42:41.773" v="436" actId="20577"/>
          <ac:spMkLst>
            <pc:docMk/>
            <pc:sldMk cId="640120169" sldId="266"/>
            <ac:spMk id="2" creationId="{DA264B52-BD2A-FBAD-9280-240F5D98E526}"/>
          </ac:spMkLst>
        </pc:spChg>
        <pc:spChg chg="mod">
          <ac:chgData name="Caina, Marc" userId="S::n01425226@unf.edu::60683a7f-e001-4f08-80e5-faa4b6e02d70" providerId="AD" clId="Web-{0067C47D-B046-C5A2-FD0C-A761D8679148}" dt="2022-10-04T14:37:09.546" v="428" actId="20577"/>
          <ac:spMkLst>
            <pc:docMk/>
            <pc:sldMk cId="640120169" sldId="266"/>
            <ac:spMk id="3" creationId="{30CA8CE6-E8DF-37B6-663A-B728FCE7ADFE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42:51.070" v="438" actId="20577"/>
        <pc:sldMkLst>
          <pc:docMk/>
          <pc:sldMk cId="3267558786" sldId="267"/>
        </pc:sldMkLst>
        <pc:spChg chg="mod">
          <ac:chgData name="Caina, Marc" userId="S::n01425226@unf.edu::60683a7f-e001-4f08-80e5-faa4b6e02d70" providerId="AD" clId="Web-{0067C47D-B046-C5A2-FD0C-A761D8679148}" dt="2022-10-04T14:42:51.070" v="438" actId="20577"/>
          <ac:spMkLst>
            <pc:docMk/>
            <pc:sldMk cId="3267558786" sldId="267"/>
            <ac:spMk id="2" creationId="{CB888C39-D2B6-342A-2BE6-75113574B9A7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42:33.632" v="434" actId="20577"/>
        <pc:sldMkLst>
          <pc:docMk/>
          <pc:sldMk cId="2056565219" sldId="268"/>
        </pc:sldMkLst>
        <pc:spChg chg="mod">
          <ac:chgData name="Caina, Marc" userId="S::n01425226@unf.edu::60683a7f-e001-4f08-80e5-faa4b6e02d70" providerId="AD" clId="Web-{0067C47D-B046-C5A2-FD0C-A761D8679148}" dt="2022-10-04T14:42:33.632" v="434" actId="20577"/>
          <ac:spMkLst>
            <pc:docMk/>
            <pc:sldMk cId="2056565219" sldId="268"/>
            <ac:spMk id="2" creationId="{0C36D89A-A183-E673-0FE0-AF104F34CF16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52:35.914" v="440" actId="20577"/>
        <pc:sldMkLst>
          <pc:docMk/>
          <pc:sldMk cId="3370390246" sldId="269"/>
        </pc:sldMkLst>
        <pc:spChg chg="mod">
          <ac:chgData name="Caina, Marc" userId="S::n01425226@unf.edu::60683a7f-e001-4f08-80e5-faa4b6e02d70" providerId="AD" clId="Web-{0067C47D-B046-C5A2-FD0C-A761D8679148}" dt="2022-10-04T14:52:35.914" v="440" actId="20577"/>
          <ac:spMkLst>
            <pc:docMk/>
            <pc:sldMk cId="3370390246" sldId="269"/>
            <ac:spMk id="2" creationId="{9B5C4250-EDB1-F199-7EF9-E9C8F83C3193}"/>
          </ac:spMkLst>
        </pc:spChg>
      </pc:sldChg>
      <pc:sldChg chg="modSp">
        <pc:chgData name="Caina, Marc" userId="S::n01425226@unf.edu::60683a7f-e001-4f08-80e5-faa4b6e02d70" providerId="AD" clId="Web-{0067C47D-B046-C5A2-FD0C-A761D8679148}" dt="2022-10-04T14:52:40.273" v="442" actId="20577"/>
        <pc:sldMkLst>
          <pc:docMk/>
          <pc:sldMk cId="3530530999" sldId="270"/>
        </pc:sldMkLst>
        <pc:spChg chg="mod">
          <ac:chgData name="Caina, Marc" userId="S::n01425226@unf.edu::60683a7f-e001-4f08-80e5-faa4b6e02d70" providerId="AD" clId="Web-{0067C47D-B046-C5A2-FD0C-A761D8679148}" dt="2022-10-04T14:52:40.273" v="442" actId="20577"/>
          <ac:spMkLst>
            <pc:docMk/>
            <pc:sldMk cId="3530530999" sldId="270"/>
            <ac:spMk id="2" creationId="{36A57BA7-AE13-9E09-FBE2-36C892EEB4D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B079E-C2D7-4C00-A489-4EAB968A2C5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E172F7-263A-4A9D-8F8A-4210E8AA96E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Bottle Cleaning</a:t>
          </a:r>
        </a:p>
      </dgm:t>
    </dgm:pt>
    <dgm:pt modelId="{B38E2DB4-3718-4E04-BE70-E271DB5F05F4}" type="parTrans" cxnId="{187B51FF-CAF2-4762-8C8C-4861392D2BD5}">
      <dgm:prSet/>
      <dgm:spPr/>
      <dgm:t>
        <a:bodyPr/>
        <a:lstStyle/>
        <a:p>
          <a:pPr algn="ctr"/>
          <a:endParaRPr lang="en-US"/>
        </a:p>
      </dgm:t>
    </dgm:pt>
    <dgm:pt modelId="{73269A05-A565-49B7-8464-5784DEBEE31A}" type="sibTrans" cxnId="{187B51FF-CAF2-4762-8C8C-4861392D2BD5}">
      <dgm:prSet/>
      <dgm:spPr/>
      <dgm:t>
        <a:bodyPr/>
        <a:lstStyle/>
        <a:p>
          <a:endParaRPr lang="en-US"/>
        </a:p>
      </dgm:t>
    </dgm:pt>
    <dgm:pt modelId="{6B5FA90F-B0D1-4201-8065-E1BC9BB0E29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Bottle Cutting</a:t>
          </a:r>
        </a:p>
      </dgm:t>
    </dgm:pt>
    <dgm:pt modelId="{B007D57F-3751-4797-BEA1-C1E65B9B479A}" type="parTrans" cxnId="{A242C8AF-F2C2-44D0-963E-75A7727BAD21}">
      <dgm:prSet/>
      <dgm:spPr/>
      <dgm:t>
        <a:bodyPr/>
        <a:lstStyle/>
        <a:p>
          <a:pPr algn="ctr"/>
          <a:endParaRPr lang="en-US"/>
        </a:p>
      </dgm:t>
    </dgm:pt>
    <dgm:pt modelId="{FACA9175-AD19-4536-BC30-EA37E586AD2B}" type="sibTrans" cxnId="{A242C8AF-F2C2-44D0-963E-75A7727BAD21}">
      <dgm:prSet/>
      <dgm:spPr/>
      <dgm:t>
        <a:bodyPr/>
        <a:lstStyle/>
        <a:p>
          <a:endParaRPr lang="en-US"/>
        </a:p>
      </dgm:t>
    </dgm:pt>
    <dgm:pt modelId="{6CCE9D72-1464-45CB-88E6-B0F84EF7AE1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Filament Splicing</a:t>
          </a:r>
        </a:p>
      </dgm:t>
    </dgm:pt>
    <dgm:pt modelId="{4841B7A9-42D8-4E9A-B594-5AB5100788FA}" type="parTrans" cxnId="{9AAF51C8-704B-4C31-96FE-54DC198E7554}">
      <dgm:prSet/>
      <dgm:spPr/>
      <dgm:t>
        <a:bodyPr/>
        <a:lstStyle/>
        <a:p>
          <a:pPr algn="ctr"/>
          <a:endParaRPr lang="en-US"/>
        </a:p>
      </dgm:t>
    </dgm:pt>
    <dgm:pt modelId="{B83E042E-430F-44BC-BC35-81BD74C77F6A}" type="sibTrans" cxnId="{9AAF51C8-704B-4C31-96FE-54DC198E7554}">
      <dgm:prSet/>
      <dgm:spPr/>
      <dgm:t>
        <a:bodyPr/>
        <a:lstStyle/>
        <a:p>
          <a:endParaRPr lang="en-US"/>
        </a:p>
      </dgm:t>
    </dgm:pt>
    <dgm:pt modelId="{BB253D35-3434-46AA-A485-256BEEA8E2F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Filament Packaging</a:t>
          </a:r>
        </a:p>
      </dgm:t>
    </dgm:pt>
    <dgm:pt modelId="{3800505A-1093-4DA4-A7F1-778ED19845E5}" type="parTrans" cxnId="{137449A8-E46B-456D-BC26-DAD34C49D6D0}">
      <dgm:prSet/>
      <dgm:spPr/>
      <dgm:t>
        <a:bodyPr/>
        <a:lstStyle/>
        <a:p>
          <a:pPr algn="ctr"/>
          <a:endParaRPr lang="en-US"/>
        </a:p>
      </dgm:t>
    </dgm:pt>
    <dgm:pt modelId="{61E982AB-570C-4C5F-97E3-DAE681C501BB}" type="sibTrans" cxnId="{137449A8-E46B-456D-BC26-DAD34C49D6D0}">
      <dgm:prSet/>
      <dgm:spPr/>
      <dgm:t>
        <a:bodyPr/>
        <a:lstStyle/>
        <a:p>
          <a:endParaRPr lang="en-US"/>
        </a:p>
      </dgm:t>
    </dgm:pt>
    <dgm:pt modelId="{72B691F8-B63F-4F93-8954-010D9C5459C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By-Product Processing</a:t>
          </a:r>
        </a:p>
      </dgm:t>
    </dgm:pt>
    <dgm:pt modelId="{14EAFA4F-4681-4E56-A0E6-4637CC67A2F9}" type="parTrans" cxnId="{5009DAA3-4E2C-466F-B47A-F808528BB6A6}">
      <dgm:prSet/>
      <dgm:spPr/>
      <dgm:t>
        <a:bodyPr/>
        <a:lstStyle/>
        <a:p>
          <a:pPr algn="ctr"/>
          <a:endParaRPr lang="en-US"/>
        </a:p>
      </dgm:t>
    </dgm:pt>
    <dgm:pt modelId="{B2B0BE92-4475-4FEA-B829-B15D91A169EB}" type="sibTrans" cxnId="{5009DAA3-4E2C-466F-B47A-F808528BB6A6}">
      <dgm:prSet/>
      <dgm:spPr/>
      <dgm:t>
        <a:bodyPr/>
        <a:lstStyle/>
        <a:p>
          <a:endParaRPr lang="en-US"/>
        </a:p>
      </dgm:t>
    </dgm:pt>
    <dgm:pt modelId="{9B5EFBDD-7BB3-41F1-8E5D-4D68E2559A0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Strip Pultrusion</a:t>
          </a:r>
        </a:p>
      </dgm:t>
    </dgm:pt>
    <dgm:pt modelId="{2A4EB6F2-BA20-471D-8850-8F8C60EDF124}" type="parTrans" cxnId="{66E8C728-3376-4F36-99E9-3259C60F25ED}">
      <dgm:prSet/>
      <dgm:spPr/>
      <dgm:t>
        <a:bodyPr/>
        <a:lstStyle/>
        <a:p>
          <a:pPr algn="ctr"/>
          <a:endParaRPr lang="en-US"/>
        </a:p>
      </dgm:t>
    </dgm:pt>
    <dgm:pt modelId="{C22B9171-B264-47C3-8CEF-869B010FB0D1}" type="sibTrans" cxnId="{66E8C728-3376-4F36-99E9-3259C60F25ED}">
      <dgm:prSet/>
      <dgm:spPr/>
      <dgm:t>
        <a:bodyPr/>
        <a:lstStyle/>
        <a:p>
          <a:endParaRPr lang="en-US"/>
        </a:p>
      </dgm:t>
    </dgm:pt>
    <dgm:pt modelId="{E689CF62-1A0F-46EF-9225-2E7572CD9AEA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Filament Winding</a:t>
          </a:r>
        </a:p>
      </dgm:t>
    </dgm:pt>
    <dgm:pt modelId="{CB6A46E2-9E29-4049-AE6F-8A543FB3581F}" type="parTrans" cxnId="{73824CED-6C04-4690-B7A3-30D51BD58403}">
      <dgm:prSet/>
      <dgm:spPr/>
      <dgm:t>
        <a:bodyPr/>
        <a:lstStyle/>
        <a:p>
          <a:pPr algn="ctr"/>
          <a:endParaRPr lang="en-US"/>
        </a:p>
      </dgm:t>
    </dgm:pt>
    <dgm:pt modelId="{2EEF9F64-9A70-4A2B-8871-AB5A74FDD75C}" type="sibTrans" cxnId="{73824CED-6C04-4690-B7A3-30D51BD58403}">
      <dgm:prSet/>
      <dgm:spPr/>
      <dgm:t>
        <a:bodyPr/>
        <a:lstStyle/>
        <a:p>
          <a:endParaRPr lang="en-US"/>
        </a:p>
      </dgm:t>
    </dgm:pt>
    <dgm:pt modelId="{CE2D6C7D-B229-4498-BBF3-33292DEBD331}" type="pres">
      <dgm:prSet presAssocID="{587B079E-C2D7-4C00-A489-4EAB968A2C57}" presName="linear" presStyleCnt="0">
        <dgm:presLayoutVars>
          <dgm:animLvl val="lvl"/>
          <dgm:resizeHandles val="exact"/>
        </dgm:presLayoutVars>
      </dgm:prSet>
      <dgm:spPr/>
    </dgm:pt>
    <dgm:pt modelId="{CC7AE079-48C6-49B9-9CEC-C856970E9296}" type="pres">
      <dgm:prSet presAssocID="{BEE172F7-263A-4A9D-8F8A-4210E8AA96E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5B986FC-F24B-4602-B567-43F2B3869230}" type="pres">
      <dgm:prSet presAssocID="{73269A05-A565-49B7-8464-5784DEBEE31A}" presName="spacer" presStyleCnt="0"/>
      <dgm:spPr/>
    </dgm:pt>
    <dgm:pt modelId="{C4C4EE5F-F9EE-416D-9390-F9E763F332CA}" type="pres">
      <dgm:prSet presAssocID="{6B5FA90F-B0D1-4201-8065-E1BC9BB0E29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88D0EDF-6B7D-4181-96AE-1BEC15F78875}" type="pres">
      <dgm:prSet presAssocID="{FACA9175-AD19-4536-BC30-EA37E586AD2B}" presName="spacer" presStyleCnt="0"/>
      <dgm:spPr/>
    </dgm:pt>
    <dgm:pt modelId="{50D0472A-93E4-496F-9181-D545EF6049B0}" type="pres">
      <dgm:prSet presAssocID="{9B5EFBDD-7BB3-41F1-8E5D-4D68E2559A0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4ECFB85-8ADC-4175-B21D-63216E14A0C6}" type="pres">
      <dgm:prSet presAssocID="{C22B9171-B264-47C3-8CEF-869B010FB0D1}" presName="spacer" presStyleCnt="0"/>
      <dgm:spPr/>
    </dgm:pt>
    <dgm:pt modelId="{8E13C8C3-9DB0-4F3F-BA0A-7E66BFB9E4C5}" type="pres">
      <dgm:prSet presAssocID="{E689CF62-1A0F-46EF-9225-2E7572CD9AE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6011CB2-C1F7-47F5-8E2E-88111008C1F4}" type="pres">
      <dgm:prSet presAssocID="{2EEF9F64-9A70-4A2B-8871-AB5A74FDD75C}" presName="spacer" presStyleCnt="0"/>
      <dgm:spPr/>
    </dgm:pt>
    <dgm:pt modelId="{17432CCB-FFE2-41C8-8538-10ACE0E4332A}" type="pres">
      <dgm:prSet presAssocID="{6CCE9D72-1464-45CB-88E6-B0F84EF7AE1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EE82CCA-A86C-4011-B01C-7D10C3B0F06D}" type="pres">
      <dgm:prSet presAssocID="{B83E042E-430F-44BC-BC35-81BD74C77F6A}" presName="spacer" presStyleCnt="0"/>
      <dgm:spPr/>
    </dgm:pt>
    <dgm:pt modelId="{D999DE74-5E82-4443-950E-1D3C6E7B65F5}" type="pres">
      <dgm:prSet presAssocID="{BB253D35-3434-46AA-A485-256BEEA8E2F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E638CAA-AD41-438F-8978-E6E1B81923AC}" type="pres">
      <dgm:prSet presAssocID="{61E982AB-570C-4C5F-97E3-DAE681C501BB}" presName="spacer" presStyleCnt="0"/>
      <dgm:spPr/>
    </dgm:pt>
    <dgm:pt modelId="{EFD2CBD8-E8B1-4733-8C92-4968A7D20ED6}" type="pres">
      <dgm:prSet presAssocID="{72B691F8-B63F-4F93-8954-010D9C5459C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41F981E-EF72-4C8F-BF80-18031B0D3E87}" type="presOf" srcId="{6B5FA90F-B0D1-4201-8065-E1BC9BB0E297}" destId="{C4C4EE5F-F9EE-416D-9390-F9E763F332CA}" srcOrd="0" destOrd="0" presId="urn:microsoft.com/office/officeart/2005/8/layout/vList2"/>
    <dgm:cxn modelId="{66E8C728-3376-4F36-99E9-3259C60F25ED}" srcId="{587B079E-C2D7-4C00-A489-4EAB968A2C57}" destId="{9B5EFBDD-7BB3-41F1-8E5D-4D68E2559A0D}" srcOrd="2" destOrd="0" parTransId="{2A4EB6F2-BA20-471D-8850-8F8C60EDF124}" sibTransId="{C22B9171-B264-47C3-8CEF-869B010FB0D1}"/>
    <dgm:cxn modelId="{B0198540-85A8-4B55-BACE-E446B883A5D6}" type="presOf" srcId="{BB253D35-3434-46AA-A485-256BEEA8E2F3}" destId="{D999DE74-5E82-4443-950E-1D3C6E7B65F5}" srcOrd="0" destOrd="0" presId="urn:microsoft.com/office/officeart/2005/8/layout/vList2"/>
    <dgm:cxn modelId="{5009DAA3-4E2C-466F-B47A-F808528BB6A6}" srcId="{587B079E-C2D7-4C00-A489-4EAB968A2C57}" destId="{72B691F8-B63F-4F93-8954-010D9C5459CC}" srcOrd="6" destOrd="0" parTransId="{14EAFA4F-4681-4E56-A0E6-4637CC67A2F9}" sibTransId="{B2B0BE92-4475-4FEA-B829-B15D91A169EB}"/>
    <dgm:cxn modelId="{137449A8-E46B-456D-BC26-DAD34C49D6D0}" srcId="{587B079E-C2D7-4C00-A489-4EAB968A2C57}" destId="{BB253D35-3434-46AA-A485-256BEEA8E2F3}" srcOrd="5" destOrd="0" parTransId="{3800505A-1093-4DA4-A7F1-778ED19845E5}" sibTransId="{61E982AB-570C-4C5F-97E3-DAE681C501BB}"/>
    <dgm:cxn modelId="{11429DAD-BED4-44FE-B64F-D5D56F125D07}" type="presOf" srcId="{E689CF62-1A0F-46EF-9225-2E7572CD9AEA}" destId="{8E13C8C3-9DB0-4F3F-BA0A-7E66BFB9E4C5}" srcOrd="0" destOrd="0" presId="urn:microsoft.com/office/officeart/2005/8/layout/vList2"/>
    <dgm:cxn modelId="{A242C8AF-F2C2-44D0-963E-75A7727BAD21}" srcId="{587B079E-C2D7-4C00-A489-4EAB968A2C57}" destId="{6B5FA90F-B0D1-4201-8065-E1BC9BB0E297}" srcOrd="1" destOrd="0" parTransId="{B007D57F-3751-4797-BEA1-C1E65B9B479A}" sibTransId="{FACA9175-AD19-4536-BC30-EA37E586AD2B}"/>
    <dgm:cxn modelId="{9BD878BF-23AD-4EC4-AAB1-264036F04021}" type="presOf" srcId="{6CCE9D72-1464-45CB-88E6-B0F84EF7AE14}" destId="{17432CCB-FFE2-41C8-8538-10ACE0E4332A}" srcOrd="0" destOrd="0" presId="urn:microsoft.com/office/officeart/2005/8/layout/vList2"/>
    <dgm:cxn modelId="{9AAF51C8-704B-4C31-96FE-54DC198E7554}" srcId="{587B079E-C2D7-4C00-A489-4EAB968A2C57}" destId="{6CCE9D72-1464-45CB-88E6-B0F84EF7AE14}" srcOrd="4" destOrd="0" parTransId="{4841B7A9-42D8-4E9A-B594-5AB5100788FA}" sibTransId="{B83E042E-430F-44BC-BC35-81BD74C77F6A}"/>
    <dgm:cxn modelId="{C330EBCC-1A65-47E2-84A5-D0141973536C}" type="presOf" srcId="{587B079E-C2D7-4C00-A489-4EAB968A2C57}" destId="{CE2D6C7D-B229-4498-BBF3-33292DEBD331}" srcOrd="0" destOrd="0" presId="urn:microsoft.com/office/officeart/2005/8/layout/vList2"/>
    <dgm:cxn modelId="{153204D3-16AC-4844-ACC4-63A2FEE5EF59}" type="presOf" srcId="{9B5EFBDD-7BB3-41F1-8E5D-4D68E2559A0D}" destId="{50D0472A-93E4-496F-9181-D545EF6049B0}" srcOrd="0" destOrd="0" presId="urn:microsoft.com/office/officeart/2005/8/layout/vList2"/>
    <dgm:cxn modelId="{100A02ED-62E2-424D-8EB5-90D3A6B4EE09}" type="presOf" srcId="{72B691F8-B63F-4F93-8954-010D9C5459CC}" destId="{EFD2CBD8-E8B1-4733-8C92-4968A7D20ED6}" srcOrd="0" destOrd="0" presId="urn:microsoft.com/office/officeart/2005/8/layout/vList2"/>
    <dgm:cxn modelId="{73824CED-6C04-4690-B7A3-30D51BD58403}" srcId="{587B079E-C2D7-4C00-A489-4EAB968A2C57}" destId="{E689CF62-1A0F-46EF-9225-2E7572CD9AEA}" srcOrd="3" destOrd="0" parTransId="{CB6A46E2-9E29-4049-AE6F-8A543FB3581F}" sibTransId="{2EEF9F64-9A70-4A2B-8871-AB5A74FDD75C}"/>
    <dgm:cxn modelId="{A13004F2-85FA-4EFD-A95F-9CABFBEB3DD7}" type="presOf" srcId="{BEE172F7-263A-4A9D-8F8A-4210E8AA96E4}" destId="{CC7AE079-48C6-49B9-9CEC-C856970E9296}" srcOrd="0" destOrd="0" presId="urn:microsoft.com/office/officeart/2005/8/layout/vList2"/>
    <dgm:cxn modelId="{187B51FF-CAF2-4762-8C8C-4861392D2BD5}" srcId="{587B079E-C2D7-4C00-A489-4EAB968A2C57}" destId="{BEE172F7-263A-4A9D-8F8A-4210E8AA96E4}" srcOrd="0" destOrd="0" parTransId="{B38E2DB4-3718-4E04-BE70-E271DB5F05F4}" sibTransId="{73269A05-A565-49B7-8464-5784DEBEE31A}"/>
    <dgm:cxn modelId="{1BBC4743-FDCC-4D3E-86F4-C394936E5A07}" type="presParOf" srcId="{CE2D6C7D-B229-4498-BBF3-33292DEBD331}" destId="{CC7AE079-48C6-49B9-9CEC-C856970E9296}" srcOrd="0" destOrd="0" presId="urn:microsoft.com/office/officeart/2005/8/layout/vList2"/>
    <dgm:cxn modelId="{36EBCCA1-3A88-454F-882E-677E65551E32}" type="presParOf" srcId="{CE2D6C7D-B229-4498-BBF3-33292DEBD331}" destId="{85B986FC-F24B-4602-B567-43F2B3869230}" srcOrd="1" destOrd="0" presId="urn:microsoft.com/office/officeart/2005/8/layout/vList2"/>
    <dgm:cxn modelId="{D3719F5E-A929-4D53-9472-1309E08FE95D}" type="presParOf" srcId="{CE2D6C7D-B229-4498-BBF3-33292DEBD331}" destId="{C4C4EE5F-F9EE-416D-9390-F9E763F332CA}" srcOrd="2" destOrd="0" presId="urn:microsoft.com/office/officeart/2005/8/layout/vList2"/>
    <dgm:cxn modelId="{E3B15CB0-E778-4CD7-8051-53A304532365}" type="presParOf" srcId="{CE2D6C7D-B229-4498-BBF3-33292DEBD331}" destId="{B88D0EDF-6B7D-4181-96AE-1BEC15F78875}" srcOrd="3" destOrd="0" presId="urn:microsoft.com/office/officeart/2005/8/layout/vList2"/>
    <dgm:cxn modelId="{59D68047-5896-4813-B01F-F4904D45D4D1}" type="presParOf" srcId="{CE2D6C7D-B229-4498-BBF3-33292DEBD331}" destId="{50D0472A-93E4-496F-9181-D545EF6049B0}" srcOrd="4" destOrd="0" presId="urn:microsoft.com/office/officeart/2005/8/layout/vList2"/>
    <dgm:cxn modelId="{18A665F9-0160-401A-AC03-5497202B5E49}" type="presParOf" srcId="{CE2D6C7D-B229-4498-BBF3-33292DEBD331}" destId="{D4ECFB85-8ADC-4175-B21D-63216E14A0C6}" srcOrd="5" destOrd="0" presId="urn:microsoft.com/office/officeart/2005/8/layout/vList2"/>
    <dgm:cxn modelId="{49E5D70D-F4B0-44F6-AE33-F25BEE688C2F}" type="presParOf" srcId="{CE2D6C7D-B229-4498-BBF3-33292DEBD331}" destId="{8E13C8C3-9DB0-4F3F-BA0A-7E66BFB9E4C5}" srcOrd="6" destOrd="0" presId="urn:microsoft.com/office/officeart/2005/8/layout/vList2"/>
    <dgm:cxn modelId="{1DA43350-8AD6-4CD6-AB19-6F236A463187}" type="presParOf" srcId="{CE2D6C7D-B229-4498-BBF3-33292DEBD331}" destId="{76011CB2-C1F7-47F5-8E2E-88111008C1F4}" srcOrd="7" destOrd="0" presId="urn:microsoft.com/office/officeart/2005/8/layout/vList2"/>
    <dgm:cxn modelId="{9FBF7880-7401-43C8-A1C6-A146339AEDC9}" type="presParOf" srcId="{CE2D6C7D-B229-4498-BBF3-33292DEBD331}" destId="{17432CCB-FFE2-41C8-8538-10ACE0E4332A}" srcOrd="8" destOrd="0" presId="urn:microsoft.com/office/officeart/2005/8/layout/vList2"/>
    <dgm:cxn modelId="{5F9C3559-5835-4CE4-A138-9AD28DE2E308}" type="presParOf" srcId="{CE2D6C7D-B229-4498-BBF3-33292DEBD331}" destId="{7EE82CCA-A86C-4011-B01C-7D10C3B0F06D}" srcOrd="9" destOrd="0" presId="urn:microsoft.com/office/officeart/2005/8/layout/vList2"/>
    <dgm:cxn modelId="{26721095-5FF4-4BE8-98A6-DDBFE1F6C6DE}" type="presParOf" srcId="{CE2D6C7D-B229-4498-BBF3-33292DEBD331}" destId="{D999DE74-5E82-4443-950E-1D3C6E7B65F5}" srcOrd="10" destOrd="0" presId="urn:microsoft.com/office/officeart/2005/8/layout/vList2"/>
    <dgm:cxn modelId="{F511A4FF-B8A4-4402-948C-FA0C5C7944F4}" type="presParOf" srcId="{CE2D6C7D-B229-4498-BBF3-33292DEBD331}" destId="{2E638CAA-AD41-438F-8978-E6E1B81923AC}" srcOrd="11" destOrd="0" presId="urn:microsoft.com/office/officeart/2005/8/layout/vList2"/>
    <dgm:cxn modelId="{41086E45-5541-4506-8BDD-D3415A660A30}" type="presParOf" srcId="{CE2D6C7D-B229-4498-BBF3-33292DEBD331}" destId="{EFD2CBD8-E8B1-4733-8C92-4968A7D20ED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AE079-48C6-49B9-9CEC-C856970E9296}">
      <dsp:nvSpPr>
        <dsp:cNvPr id="0" name=""/>
        <dsp:cNvSpPr/>
      </dsp:nvSpPr>
      <dsp:spPr>
        <a:xfrm>
          <a:off x="0" y="452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Bottle Cleaning</a:t>
          </a:r>
        </a:p>
      </dsp:txBody>
      <dsp:txXfrm>
        <a:off x="30842" y="76052"/>
        <a:ext cx="6567120" cy="570116"/>
      </dsp:txXfrm>
    </dsp:sp>
    <dsp:sp modelId="{C4C4EE5F-F9EE-416D-9390-F9E763F332CA}">
      <dsp:nvSpPr>
        <dsp:cNvPr id="0" name=""/>
        <dsp:cNvSpPr/>
      </dsp:nvSpPr>
      <dsp:spPr>
        <a:xfrm>
          <a:off x="0" y="7547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Bottle Cutting</a:t>
          </a:r>
        </a:p>
      </dsp:txBody>
      <dsp:txXfrm>
        <a:off x="30842" y="785612"/>
        <a:ext cx="6567120" cy="570116"/>
      </dsp:txXfrm>
    </dsp:sp>
    <dsp:sp modelId="{50D0472A-93E4-496F-9181-D545EF6049B0}">
      <dsp:nvSpPr>
        <dsp:cNvPr id="0" name=""/>
        <dsp:cNvSpPr/>
      </dsp:nvSpPr>
      <dsp:spPr>
        <a:xfrm>
          <a:off x="0" y="14643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Strip Pultrusion</a:t>
          </a:r>
        </a:p>
      </dsp:txBody>
      <dsp:txXfrm>
        <a:off x="30842" y="1495172"/>
        <a:ext cx="6567120" cy="570116"/>
      </dsp:txXfrm>
    </dsp:sp>
    <dsp:sp modelId="{8E13C8C3-9DB0-4F3F-BA0A-7E66BFB9E4C5}">
      <dsp:nvSpPr>
        <dsp:cNvPr id="0" name=""/>
        <dsp:cNvSpPr/>
      </dsp:nvSpPr>
      <dsp:spPr>
        <a:xfrm>
          <a:off x="0" y="21738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Filament Winding</a:t>
          </a:r>
        </a:p>
      </dsp:txBody>
      <dsp:txXfrm>
        <a:off x="30842" y="2204732"/>
        <a:ext cx="6567120" cy="570116"/>
      </dsp:txXfrm>
    </dsp:sp>
    <dsp:sp modelId="{17432CCB-FFE2-41C8-8538-10ACE0E4332A}">
      <dsp:nvSpPr>
        <dsp:cNvPr id="0" name=""/>
        <dsp:cNvSpPr/>
      </dsp:nvSpPr>
      <dsp:spPr>
        <a:xfrm>
          <a:off x="0" y="28834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Filament Splicing</a:t>
          </a:r>
        </a:p>
      </dsp:txBody>
      <dsp:txXfrm>
        <a:off x="30842" y="2914292"/>
        <a:ext cx="6567120" cy="570116"/>
      </dsp:txXfrm>
    </dsp:sp>
    <dsp:sp modelId="{D999DE74-5E82-4443-950E-1D3C6E7B65F5}">
      <dsp:nvSpPr>
        <dsp:cNvPr id="0" name=""/>
        <dsp:cNvSpPr/>
      </dsp:nvSpPr>
      <dsp:spPr>
        <a:xfrm>
          <a:off x="0" y="35930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Filament Packaging</a:t>
          </a:r>
        </a:p>
      </dsp:txBody>
      <dsp:txXfrm>
        <a:off x="30842" y="3623852"/>
        <a:ext cx="6567120" cy="570116"/>
      </dsp:txXfrm>
    </dsp:sp>
    <dsp:sp modelId="{EFD2CBD8-E8B1-4733-8C92-4968A7D20ED6}">
      <dsp:nvSpPr>
        <dsp:cNvPr id="0" name=""/>
        <dsp:cNvSpPr/>
      </dsp:nvSpPr>
      <dsp:spPr>
        <a:xfrm>
          <a:off x="0" y="43025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By-Product Processing</a:t>
          </a:r>
        </a:p>
      </dsp:txBody>
      <dsp:txXfrm>
        <a:off x="30842" y="4333412"/>
        <a:ext cx="6567120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A0C60-92E8-441D-AD6F-924DCF4D858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E12A8-A311-4120-81A8-3A648B53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8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7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3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E12A8-A311-4120-81A8-3A648B5357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13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83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-EAWBNNP8s?feature=oembed" TargetMode="Externa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578" y="4079875"/>
            <a:ext cx="6540843" cy="2460968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Marc Caina 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Tyler Johns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Antonio Mendoza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Christian Ventouras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Nicholas Wedyck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6EBA4F-16A8-4203-BF1A-324F2BA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57" y="160638"/>
            <a:ext cx="4837531" cy="37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F0F6-D224-2360-D48D-4F7548E6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31FA-F158-1527-309A-242E063B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5678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50102010706020507" pitchFamily="18" charset="2"/>
              <a:buChar char="Ø"/>
            </a:pPr>
            <a:r>
              <a:rPr lang="en-US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Machine needs to fit in a 75cm by 240cm by 80cm volume</a:t>
            </a:r>
            <a:endParaRPr lang="en-US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50102010706020507" pitchFamily="18" charset="2"/>
              <a:buChar char="Ø"/>
            </a:pPr>
            <a:r>
              <a:rPr lang="en-US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Must run off standard wall power (120Vac/60hz)</a:t>
            </a:r>
            <a:endParaRPr lang="en-US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50102010706020507" pitchFamily="18" charset="2"/>
              <a:buChar char="Ø"/>
            </a:pPr>
            <a:r>
              <a:rPr lang="en-US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User must not be able to cut themselves easily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50102010706020507" pitchFamily="18" charset="2"/>
              <a:buChar char="Ø"/>
            </a:pPr>
            <a:r>
              <a:rPr lang="en-US" sz="1800"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Use two-liter Pepsi product PET bottles</a:t>
            </a:r>
            <a:endParaRPr lang="en-US">
              <a:effectLst/>
              <a:latin typeface="Times New Roman"/>
              <a:ea typeface="Calibri" panose="020F0502020204030204" pitchFamily="34" charset="0"/>
              <a:cs typeface="Arial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50102010706020507" pitchFamily="18" charset="2"/>
              <a:buChar char="Ø"/>
            </a:pPr>
            <a:r>
              <a:rPr lang="en-US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$1,000 budget</a:t>
            </a:r>
            <a:endParaRPr lang="en-US" sz="18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1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Rectangle 2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29A819A9-B3E7-02FA-4FB4-59787802E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84299"/>
            <a:ext cx="3420534" cy="317254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DD19F7-D00C-FB3E-72D6-652425B0C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05" y="761905"/>
            <a:ext cx="2485389" cy="321733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E32FF08-AF57-4DC4-B863-48FEDB39D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31" y="761905"/>
            <a:ext cx="3177116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8640-7333-6A96-651C-6672B3962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Bottle Cleaning </a:t>
            </a:r>
            <a:endParaRPr lang="en-US"/>
          </a:p>
          <a:p>
            <a:pPr>
              <a:buFont typeface="Wingdings" charset="2"/>
              <a:buChar char="Ø"/>
            </a:pP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Bottle Cutting</a:t>
            </a:r>
          </a:p>
          <a:p>
            <a:pPr>
              <a:buFont typeface="Wingdings" charset="2"/>
              <a:buChar char="Ø"/>
            </a:pP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Strip Pultrusion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3627-B929-E1A0-3D13-2056B5DA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Automation Candidates</a:t>
            </a:r>
          </a:p>
        </p:txBody>
      </p:sp>
    </p:spTree>
    <p:extLst>
      <p:ext uri="{BB962C8B-B14F-4D97-AF65-F5344CB8AC3E}">
        <p14:creationId xmlns:p14="http://schemas.microsoft.com/office/powerpoint/2010/main" val="42284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D89A-A183-E673-0FE0-AF104F3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Process Down Selection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CBF0C0F-59C2-215B-4708-6A866F0A8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85" y="1349521"/>
            <a:ext cx="6347993" cy="5035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97CB4-63BF-F800-4587-FC094D8FCE11}"/>
              </a:ext>
            </a:extLst>
          </p:cNvPr>
          <p:cNvSpPr txBox="1"/>
          <p:nvPr/>
        </p:nvSpPr>
        <p:spPr>
          <a:xfrm>
            <a:off x="6870250" y="1270000"/>
            <a:ext cx="2768600" cy="30857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Analytical Hierarchy Process (AHP)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charset="2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Normalized Weights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Five Point Scale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Ø"/>
            </a:pPr>
            <a:endParaRPr lang="en-US" sz="18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65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4B52-BD2A-FBAD-9280-240F5D98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Design Ideas – Bottle Cutting Idea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454FF-1E92-E92D-6DFF-DB7FCDC69458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Current Design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Bottom Gets Cut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Blade Pivots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Strip Gets Started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A2F398-6862-672D-DE31-E140B7801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13" y="632145"/>
            <a:ext cx="393139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4250-EDB1-F199-7EF9-E9C8F83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latin typeface="Times New Roman"/>
                <a:cs typeface="Times New Roman"/>
              </a:rPr>
              <a:t>Design Ideas – Bottle Cutting Idea 2</a:t>
            </a:r>
            <a:endParaRPr lang="en-US" sz="3300">
              <a:latin typeface="Times New Roman"/>
              <a:ea typeface="+mj-lt"/>
              <a:cs typeface="Times New Roman"/>
            </a:endParaRPr>
          </a:p>
          <a:p>
            <a:endParaRPr lang="en-US" sz="33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820B24E-DD33-7946-E12D-ADFA3587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/>
              <a:t>Bottle Placed Horizontally and held by cap fixture</a:t>
            </a:r>
          </a:p>
          <a:p>
            <a:r>
              <a:rPr lang="en-US"/>
              <a:t>Bottle is rotated to make strips</a:t>
            </a:r>
          </a:p>
          <a:p>
            <a:r>
              <a:rPr lang="en-US"/>
              <a:t>Initial cut removes the bottom before blade starts moving</a:t>
            </a:r>
          </a:p>
          <a:p>
            <a:r>
              <a:rPr lang="en-US"/>
              <a:t>Blade moves as bottle rotates until a limit switch is triggered</a:t>
            </a:r>
          </a:p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C4177-2292-C7EB-E5A3-3C616435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943" y="632145"/>
            <a:ext cx="367693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7BA7-AE13-9E09-FBE2-36C892EE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latin typeface="Times New Roman"/>
                <a:cs typeface="Times New Roman"/>
              </a:rPr>
              <a:t>Design Ideas – Bottle Cutting Idea 3</a:t>
            </a:r>
            <a:endParaRPr lang="en-US" sz="3300">
              <a:latin typeface="Times New Roman"/>
              <a:ea typeface="+mj-lt"/>
              <a:cs typeface="Times New Roman"/>
            </a:endParaRPr>
          </a:p>
          <a:p>
            <a:endParaRPr lang="en-US" sz="33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28450CAF-4525-9F7F-0372-A5992C14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/>
              <a:t>Fixture is separate from cleaning and pultrusion steps</a:t>
            </a:r>
          </a:p>
          <a:p>
            <a:r>
              <a:rPr lang="en-US"/>
              <a:t>Clamps latch on to bottom of bottle</a:t>
            </a:r>
          </a:p>
          <a:p>
            <a:r>
              <a:rPr lang="en-US"/>
              <a:t>Rollers spin bottle while blades cut bottom off and start strip cutting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870B6-65C2-8C7C-CB19-9F093D54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50" y="632145"/>
            <a:ext cx="3613316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3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4C40DD-B1B1-A0DE-1F0A-A476BB60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E242CEA4-D8AD-7740-25B8-4EE8BF54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8F65-612A-E7AA-63FC-4F0CFBC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08BF-B0CB-68BA-6B20-A0D5E9C2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B. </a:t>
            </a:r>
            <a:r>
              <a:rPr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Alano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“Tension rod-less Recreator3D with runout detection,” YouTube, 12-Jul-2022. [Online]. Available: https://www.youtube.com/watch?v=w-EAWBNNP8s&amp;amp;feature=emb_logo. [Accessed: 06-Oct-2022]. </a:t>
            </a:r>
            <a:endParaRPr lang="en-US"/>
          </a:p>
          <a:p>
            <a:pPr>
              <a:buFont typeface="Wingdings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2] RPET, “</a:t>
            </a:r>
            <a:r>
              <a:rPr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Ultrafuse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® RPET - BASF Forward AM,” </a:t>
            </a: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BASF 3D Printing Materials and Services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18-Aug-2022. [Online]. Available: https://forward-am.com/material-portfolio/ultrafuse-filaments-for-fused-filaments-fabrication-fff/standard-filaments/ultrafuse-rpet/. [Accessed: 06-Oct-2022].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116F-78D2-86DB-E6C5-3CADAEAD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B2F5-56FE-7099-7484-CAE76636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310"/>
            <a:ext cx="8596668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Background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Green Ellipses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Key Terms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Reclamation Process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Recreator Pultrusion</a:t>
            </a:r>
          </a:p>
          <a:p>
            <a:pPr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Problem Statement</a:t>
            </a:r>
          </a:p>
          <a:p>
            <a:pPr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Design Requirements</a:t>
            </a:r>
          </a:p>
          <a:p>
            <a:pPr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Design Constraints</a:t>
            </a:r>
          </a:p>
          <a:p>
            <a:pPr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Automation Candidates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Process Down Selection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Design Ideas</a:t>
            </a:r>
          </a:p>
          <a:p>
            <a:pPr>
              <a:buFont typeface="Wingdings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7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6E-393E-AADB-C0CE-12E874D7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Green Ellipsis Background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AB61-CC7D-CBE6-41A9-D6D8D248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“Green Ellipsis Dreams of and Designs for a Sustainable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umanity”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3D-Printing - O</a:t>
            </a:r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pen-source Pultrusion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ommunity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Start-up company based out of St. Augustine </a:t>
            </a:r>
            <a:endParaRPr lang="en-US" b="0" i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Focuses on Upcycling Two Liter PET Bottles into functioning filament 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B4E1-4FCC-969C-2D26-A3AF73BD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77EF-5EC2-AC59-74FE-51C73921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Polyethylene Terephthalate (</a:t>
            </a:r>
            <a:r>
              <a:rPr lang="en-US" err="1">
                <a:latin typeface="Times New Roman"/>
                <a:cs typeface="Times New Roman"/>
              </a:rPr>
              <a:t>ter·eph·thal·ate</a:t>
            </a:r>
            <a:r>
              <a:rPr lang="en-US">
                <a:latin typeface="Times New Roman"/>
                <a:cs typeface="Times New Roman"/>
              </a:rPr>
              <a:t>) [PET] - Commonly used </a:t>
            </a:r>
            <a:r>
              <a:rPr lang="en-US" b="1">
                <a:latin typeface="Times New Roman"/>
                <a:cs typeface="Times New Roman"/>
              </a:rPr>
              <a:t>plastic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Upcycling – the process of </a:t>
            </a:r>
            <a:r>
              <a:rPr lang="en-US" b="1">
                <a:latin typeface="Times New Roman"/>
                <a:cs typeface="Times New Roman"/>
              </a:rPr>
              <a:t>repurposing</a:t>
            </a:r>
            <a:r>
              <a:rPr lang="en-US">
                <a:latin typeface="Times New Roman"/>
                <a:cs typeface="Times New Roman"/>
              </a:rPr>
              <a:t> single-use items, such as plastic bottles, to create a product of </a:t>
            </a:r>
            <a:r>
              <a:rPr lang="en-US" b="1">
                <a:latin typeface="Times New Roman"/>
                <a:cs typeface="Times New Roman"/>
              </a:rPr>
              <a:t>higher quality or value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Pultrusion – a process for manufacturing plastics via </a:t>
            </a:r>
            <a:r>
              <a:rPr lang="en-US" b="1">
                <a:latin typeface="Times New Roman"/>
                <a:cs typeface="Times New Roman"/>
              </a:rPr>
              <a:t>pulling  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9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43469-BE03-790E-C137-C78C889B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PET Reclamation Process</a:t>
            </a: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13E86C-872E-27EA-F7E5-E3B75CF7E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55944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AED9-690C-D5B1-E401-BE85CAAF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Green Ellipsis Recreator Pultruder </a:t>
            </a:r>
          </a:p>
        </p:txBody>
      </p:sp>
      <p:pic>
        <p:nvPicPr>
          <p:cNvPr id="4" name="Online Media 3" title="Tension rod-less Recreator3D with runout detection">
            <a:hlinkClick r:id="" action="ppaction://media"/>
            <a:extLst>
              <a:ext uri="{FF2B5EF4-FFF2-40B4-BE49-F238E27FC236}">
                <a16:creationId xmlns:a16="http://schemas.microsoft.com/office/drawing/2014/main" id="{39ED237B-A477-4943-DFD0-67E22B7E2E9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7334" y="1270000"/>
            <a:ext cx="8795140" cy="4969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48DCC-B04A-29BE-D428-1356EA2E0715}"/>
              </a:ext>
            </a:extLst>
          </p:cNvPr>
          <p:cNvSpPr txBox="1"/>
          <p:nvPr/>
        </p:nvSpPr>
        <p:spPr>
          <a:xfrm>
            <a:off x="4123013" y="639532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[1] Green Ellipsis YouTube</a:t>
            </a:r>
          </a:p>
        </p:txBody>
      </p:sp>
    </p:spTree>
    <p:extLst>
      <p:ext uri="{BB962C8B-B14F-4D97-AF65-F5344CB8AC3E}">
        <p14:creationId xmlns:p14="http://schemas.microsoft.com/office/powerpoint/2010/main" val="30734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200A-801E-D19B-C68A-CA5F8C91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Reclaimed PET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467F75-EF35-10D2-0530-072C44F6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Must be extruded at 130% flow rate</a:t>
            </a:r>
            <a:endParaRPr lang="en-US"/>
          </a:p>
          <a:p>
            <a:pPr>
              <a:buFont typeface="Wingdings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Melt temp at 225-245 ℃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Bed temp 65-85 ℃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Nozzle 0.4mm</a:t>
            </a:r>
          </a:p>
          <a:p>
            <a:pPr>
              <a:buFont typeface="Wingdings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Print Speed 30-60 mm/s</a:t>
            </a:r>
          </a:p>
        </p:txBody>
      </p:sp>
      <p:pic>
        <p:nvPicPr>
          <p:cNvPr id="4" name="Content Placeholder 3" descr="A picture containing screw&#10;&#10;Description automatically generated">
            <a:extLst>
              <a:ext uri="{FF2B5EF4-FFF2-40B4-BE49-F238E27FC236}">
                <a16:creationId xmlns:a16="http://schemas.microsoft.com/office/drawing/2014/main" id="{583E31DF-803B-EB39-BE10-539508967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" r="31157" b="2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04166-7BE9-65CF-2F4B-2350B3CDC078}"/>
              </a:ext>
            </a:extLst>
          </p:cNvPr>
          <p:cNvSpPr txBox="1"/>
          <p:nvPr/>
        </p:nvSpPr>
        <p:spPr>
          <a:xfrm>
            <a:off x="5628762" y="6269389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900" err="1">
                <a:latin typeface="Times New Roman" panose="02020603050405020304" pitchFamily="18" charset="0"/>
                <a:cs typeface="Times New Roman" panose="02020603050405020304" pitchFamily="18" charset="0"/>
              </a:rPr>
              <a:t>rPET</a:t>
            </a: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5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8E56-42E5-3427-0106-62277A17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B4B3-AE5B-5608-1A92-B37F0C65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6969"/>
            <a:ext cx="8596668" cy="1334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ea typeface="+mn-lt"/>
                <a:cs typeface="Times New Roman"/>
              </a:rPr>
              <a:t>Single-use PET bottles causes an abundance of </a:t>
            </a:r>
            <a:r>
              <a:rPr lang="en-US" b="1">
                <a:latin typeface="Times New Roman"/>
                <a:ea typeface="+mn-lt"/>
                <a:cs typeface="Times New Roman"/>
              </a:rPr>
              <a:t>pollution</a:t>
            </a:r>
            <a:endParaRPr lang="en-US" b="1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en-US">
                <a:latin typeface="Times New Roman"/>
                <a:cs typeface="Times New Roman"/>
              </a:rPr>
              <a:t>Aim to </a:t>
            </a:r>
            <a:r>
              <a:rPr lang="en-US" b="1">
                <a:latin typeface="Times New Roman"/>
                <a:cs typeface="Times New Roman"/>
              </a:rPr>
              <a:t>upcycle</a:t>
            </a:r>
            <a:r>
              <a:rPr lang="en-US">
                <a:latin typeface="Times New Roman"/>
                <a:cs typeface="Times New Roman"/>
              </a:rPr>
              <a:t> bottles and convert them into </a:t>
            </a:r>
            <a:r>
              <a:rPr lang="en-US" b="1">
                <a:latin typeface="Times New Roman"/>
                <a:cs typeface="Times New Roman"/>
              </a:rPr>
              <a:t>3D filament</a:t>
            </a:r>
          </a:p>
          <a:p>
            <a:pPr>
              <a:buFont typeface="Wingdings" charset="2"/>
              <a:buChar char="Ø"/>
            </a:pPr>
            <a:r>
              <a:rPr lang="en-US" b="1">
                <a:latin typeface="Times New Roman"/>
                <a:cs typeface="Times New Roman"/>
              </a:rPr>
              <a:t>Automation</a:t>
            </a:r>
            <a:r>
              <a:rPr lang="en-US">
                <a:latin typeface="Times New Roman"/>
                <a:cs typeface="Times New Roman"/>
              </a:rPr>
              <a:t> of at least one step in the Reclamation Process is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EA79B1-E5C1-D722-859B-B00AC227C08E}"/>
              </a:ext>
            </a:extLst>
          </p:cNvPr>
          <p:cNvSpPr txBox="1">
            <a:spLocks/>
          </p:cNvSpPr>
          <p:nvPr/>
        </p:nvSpPr>
        <p:spPr>
          <a:xfrm>
            <a:off x="675405" y="3489748"/>
            <a:ext cx="8596668" cy="2086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Times New Roman"/>
                <a:ea typeface="+mn-lt"/>
                <a:cs typeface="Times New Roman"/>
              </a:rPr>
              <a:t>Reclamation Processes</a:t>
            </a:r>
          </a:p>
          <a:p>
            <a:pPr>
              <a:buFont typeface="Wingdings" charset="2"/>
              <a:buChar char="Ø"/>
            </a:pPr>
            <a:endParaRPr lang="en-US">
              <a:latin typeface="Times New Roman"/>
              <a:ea typeface="+mn-lt"/>
              <a:cs typeface="Times New Roman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7DA5000-95B9-6EA4-8E83-5097E855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25" y="3758413"/>
            <a:ext cx="6929376" cy="25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CB09-815D-FCAD-B2EC-3105CEE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2194-3AF7-8652-60DF-E76A820D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6538"/>
            <a:ext cx="8596668" cy="3350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50102010706020507" pitchFamily="18" charset="2"/>
              <a:buChar char="Ø"/>
            </a:pPr>
            <a:r>
              <a:rPr lang="en-US" sz="18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Reduce duration of reclamation process by 20 percent</a:t>
            </a:r>
            <a:endParaRPr lang="en-US" sz="18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50102010706020507" pitchFamily="18" charset="2"/>
              <a:buChar char="Ø"/>
            </a:pPr>
            <a:r>
              <a:rPr lang="en-US" sz="18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Reduce human interaction by 50 percent for the bottle cutting step</a:t>
            </a:r>
            <a:r>
              <a:rPr lang="en-US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 sz="1800">
              <a:effectLst/>
              <a:latin typeface="Times New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50102010706020507" pitchFamily="18" charset="2"/>
              <a:buChar char="Ø"/>
            </a:pPr>
            <a:r>
              <a:rPr lang="en-US" sz="18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Bottle cutting process must accept washed two-liter PET bottles</a:t>
            </a:r>
            <a:endParaRPr lang="en-US" sz="18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50102010706020507" pitchFamily="18" charset="2"/>
              <a:buChar char="Ø"/>
            </a:pPr>
            <a:r>
              <a:rPr lang="en-US" sz="18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Must begin the pultrusion strip by cutting a 1.75mm wide ribbon from the bottle</a:t>
            </a:r>
          </a:p>
        </p:txBody>
      </p:sp>
    </p:spTree>
    <p:extLst>
      <p:ext uri="{BB962C8B-B14F-4D97-AF65-F5344CB8AC3E}">
        <p14:creationId xmlns:p14="http://schemas.microsoft.com/office/powerpoint/2010/main" val="22639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552</Words>
  <Application>Microsoft Office PowerPoint</Application>
  <PresentationFormat>Widescreen</PresentationFormat>
  <Paragraphs>119</Paragraphs>
  <Slides>17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Outline </vt:lpstr>
      <vt:lpstr>Green Ellipsis Background</vt:lpstr>
      <vt:lpstr>Key Terms</vt:lpstr>
      <vt:lpstr>PET Reclamation Process</vt:lpstr>
      <vt:lpstr>Green Ellipsis Recreator Pultruder </vt:lpstr>
      <vt:lpstr>Reclaimed PET</vt:lpstr>
      <vt:lpstr>Problem Statement</vt:lpstr>
      <vt:lpstr>Design Requirements</vt:lpstr>
      <vt:lpstr>Design Constraints</vt:lpstr>
      <vt:lpstr>Automation Candidates</vt:lpstr>
      <vt:lpstr>Process Down Selection</vt:lpstr>
      <vt:lpstr>Design Ideas – Bottle Cutting Idea 1</vt:lpstr>
      <vt:lpstr>Design Ideas – Bottle Cutting Idea 2 </vt:lpstr>
      <vt:lpstr>Design Ideas – Bottle Cutting Idea 3 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Tyler Johns</cp:lastModifiedBy>
  <cp:revision>1</cp:revision>
  <dcterms:created xsi:type="dcterms:W3CDTF">2022-10-03T19:46:27Z</dcterms:created>
  <dcterms:modified xsi:type="dcterms:W3CDTF">2022-10-11T12:16:29Z</dcterms:modified>
</cp:coreProperties>
</file>