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77" r:id="rId2"/>
    <p:sldId id="278" r:id="rId3"/>
    <p:sldId id="279" r:id="rId4"/>
    <p:sldId id="281" r:id="rId5"/>
    <p:sldId id="280" r:id="rId6"/>
    <p:sldId id="283" r:id="rId7"/>
    <p:sldId id="258" r:id="rId8"/>
    <p:sldId id="284" r:id="rId9"/>
    <p:sldId id="282" r:id="rId10"/>
    <p:sldId id="260" r:id="rId11"/>
    <p:sldId id="276"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22F255-4B47-442D-87FD-F8AF08FEFA23}" v="2" dt="2022-10-10T14:10:57.358"/>
    <p1510:client id="{9713738E-80B4-76DF-CC88-715C1A51E436}" v="153" dt="2022-10-11T01:14:27.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dyck, Nicholas" userId="180ed63d-2ec9-47f7-82b2-d0f74d200af4" providerId="ADAL" clId="{E991C2FF-C70D-444B-B6CF-9DCBB81F2538}"/>
    <pc:docChg chg="undo custSel addSld modSld sldOrd">
      <pc:chgData name="Wedyck, Nicholas" userId="180ed63d-2ec9-47f7-82b2-d0f74d200af4" providerId="ADAL" clId="{E991C2FF-C70D-444B-B6CF-9DCBB81F2538}" dt="2022-10-06T15:36:53.634" v="848" actId="1076"/>
      <pc:docMkLst>
        <pc:docMk/>
      </pc:docMkLst>
      <pc:sldChg chg="addSp delSp modSp mod setBg addAnim delAnim">
        <pc:chgData name="Wedyck, Nicholas" userId="180ed63d-2ec9-47f7-82b2-d0f74d200af4" providerId="ADAL" clId="{E991C2FF-C70D-444B-B6CF-9DCBB81F2538}" dt="2022-10-04T13:58:34.022" v="434" actId="122"/>
        <pc:sldMkLst>
          <pc:docMk/>
          <pc:sldMk cId="109857222" sldId="256"/>
        </pc:sldMkLst>
        <pc:spChg chg="del mod">
          <ac:chgData name="Wedyck, Nicholas" userId="180ed63d-2ec9-47f7-82b2-d0f74d200af4" providerId="ADAL" clId="{E991C2FF-C70D-444B-B6CF-9DCBB81F2538}" dt="2022-10-04T13:52:02.752" v="413" actId="478"/>
          <ac:spMkLst>
            <pc:docMk/>
            <pc:sldMk cId="109857222" sldId="256"/>
            <ac:spMk id="2" creationId="{00000000-0000-0000-0000-000000000000}"/>
          </ac:spMkLst>
        </pc:spChg>
        <pc:spChg chg="mod">
          <ac:chgData name="Wedyck, Nicholas" userId="180ed63d-2ec9-47f7-82b2-d0f74d200af4" providerId="ADAL" clId="{E991C2FF-C70D-444B-B6CF-9DCBB81F2538}" dt="2022-10-04T13:58:34.022" v="434" actId="122"/>
          <ac:spMkLst>
            <pc:docMk/>
            <pc:sldMk cId="109857222" sldId="256"/>
            <ac:spMk id="3" creationId="{00000000-0000-0000-0000-000000000000}"/>
          </ac:spMkLst>
        </pc:spChg>
        <pc:spChg chg="add del">
          <ac:chgData name="Wedyck, Nicholas" userId="180ed63d-2ec9-47f7-82b2-d0f74d200af4" providerId="ADAL" clId="{E991C2FF-C70D-444B-B6CF-9DCBB81F2538}" dt="2022-10-04T13:57:24.303" v="422" actId="26606"/>
          <ac:spMkLst>
            <pc:docMk/>
            <pc:sldMk cId="109857222" sldId="256"/>
            <ac:spMk id="1031" creationId="{23D09407-53BC-485E-B4CE-BC5E4FC4B25B}"/>
          </ac:spMkLst>
        </pc:spChg>
        <pc:spChg chg="add del">
          <ac:chgData name="Wedyck, Nicholas" userId="180ed63d-2ec9-47f7-82b2-d0f74d200af4" providerId="ADAL" clId="{E991C2FF-C70D-444B-B6CF-9DCBB81F2538}" dt="2022-10-04T13:57:24.303" v="422" actId="26606"/>
          <ac:spMkLst>
            <pc:docMk/>
            <pc:sldMk cId="109857222" sldId="256"/>
            <ac:spMk id="1033" creationId="{921DB988-49FC-4608-B0A2-E2F3A4019041}"/>
          </ac:spMkLst>
        </pc:spChg>
        <pc:spChg chg="add del">
          <ac:chgData name="Wedyck, Nicholas" userId="180ed63d-2ec9-47f7-82b2-d0f74d200af4" providerId="ADAL" clId="{E991C2FF-C70D-444B-B6CF-9DCBB81F2538}" dt="2022-10-04T13:57:48.274" v="425" actId="26606"/>
          <ac:spMkLst>
            <pc:docMk/>
            <pc:sldMk cId="109857222" sldId="256"/>
            <ac:spMk id="1047" creationId="{3E443FD7-A66B-4AA0-872D-B088B9BC5F17}"/>
          </ac:spMkLst>
        </pc:spChg>
        <pc:spChg chg="add del">
          <ac:chgData name="Wedyck, Nicholas" userId="180ed63d-2ec9-47f7-82b2-d0f74d200af4" providerId="ADAL" clId="{E991C2FF-C70D-444B-B6CF-9DCBB81F2538}" dt="2022-10-04T13:57:48.274" v="425" actId="26606"/>
          <ac:spMkLst>
            <pc:docMk/>
            <pc:sldMk cId="109857222" sldId="256"/>
            <ac:spMk id="1048" creationId="{C04BE0EF-3561-49B4-9A29-F283168A91C7}"/>
          </ac:spMkLst>
        </pc:spChg>
        <pc:grpChg chg="add del">
          <ac:chgData name="Wedyck, Nicholas" userId="180ed63d-2ec9-47f7-82b2-d0f74d200af4" providerId="ADAL" clId="{E991C2FF-C70D-444B-B6CF-9DCBB81F2538}" dt="2022-10-04T13:57:24.303" v="422" actId="26606"/>
          <ac:grpSpMkLst>
            <pc:docMk/>
            <pc:sldMk cId="109857222" sldId="256"/>
            <ac:grpSpMk id="1035" creationId="{E9B930FD-8671-4C4C-ADCF-73AC1D0CD417}"/>
          </ac:grpSpMkLst>
        </pc:grpChg>
        <pc:grpChg chg="add del">
          <ac:chgData name="Wedyck, Nicholas" userId="180ed63d-2ec9-47f7-82b2-d0f74d200af4" providerId="ADAL" clId="{E991C2FF-C70D-444B-B6CF-9DCBB81F2538}" dt="2022-10-04T13:57:24.303" v="422" actId="26606"/>
          <ac:grpSpMkLst>
            <pc:docMk/>
            <pc:sldMk cId="109857222" sldId="256"/>
            <ac:grpSpMk id="1041" creationId="{383C2651-AE0C-4AE4-8725-E2F9414FE219}"/>
          </ac:grpSpMkLst>
        </pc:grpChg>
        <pc:picChg chg="mod">
          <ac:chgData name="Wedyck, Nicholas" userId="180ed63d-2ec9-47f7-82b2-d0f74d200af4" providerId="ADAL" clId="{E991C2FF-C70D-444B-B6CF-9DCBB81F2538}" dt="2022-10-04T13:58:24.162" v="432" actId="26606"/>
          <ac:picMkLst>
            <pc:docMk/>
            <pc:sldMk cId="109857222" sldId="256"/>
            <ac:picMk id="1026" creationId="{9C6EBA4F-16A8-4203-BF1A-324F2BA19BB0}"/>
          </ac:picMkLst>
        </pc:picChg>
      </pc:sldChg>
      <pc:sldChg chg="modSp new mod">
        <pc:chgData name="Wedyck, Nicholas" userId="180ed63d-2ec9-47f7-82b2-d0f74d200af4" providerId="ADAL" clId="{E991C2FF-C70D-444B-B6CF-9DCBB81F2538}" dt="2022-10-04T13:57:57.214" v="426"/>
        <pc:sldMkLst>
          <pc:docMk/>
          <pc:sldMk cId="1155367939" sldId="257"/>
        </pc:sldMkLst>
        <pc:spChg chg="mod">
          <ac:chgData name="Wedyck, Nicholas" userId="180ed63d-2ec9-47f7-82b2-d0f74d200af4" providerId="ADAL" clId="{E991C2FF-C70D-444B-B6CF-9DCBB81F2538}" dt="2022-10-04T13:57:57.214" v="426"/>
          <ac:spMkLst>
            <pc:docMk/>
            <pc:sldMk cId="1155367939" sldId="257"/>
            <ac:spMk id="2" creationId="{7D01C56E-393E-AADB-C0CE-12E874D7E80B}"/>
          </ac:spMkLst>
        </pc:spChg>
        <pc:spChg chg="mod">
          <ac:chgData name="Wedyck, Nicholas" userId="180ed63d-2ec9-47f7-82b2-d0f74d200af4" providerId="ADAL" clId="{E991C2FF-C70D-444B-B6CF-9DCBB81F2538}" dt="2022-10-04T13:57:57.214" v="426"/>
          <ac:spMkLst>
            <pc:docMk/>
            <pc:sldMk cId="1155367939" sldId="257"/>
            <ac:spMk id="3" creationId="{FE4DAB61-CC7D-CBE6-41A9-D6D8D248268E}"/>
          </ac:spMkLst>
        </pc:spChg>
      </pc:sldChg>
      <pc:sldChg chg="modSp new">
        <pc:chgData name="Wedyck, Nicholas" userId="180ed63d-2ec9-47f7-82b2-d0f74d200af4" providerId="ADAL" clId="{E991C2FF-C70D-444B-B6CF-9DCBB81F2538}" dt="2022-10-04T13:57:57.214" v="426"/>
        <pc:sldMkLst>
          <pc:docMk/>
          <pc:sldMk cId="3073412002" sldId="258"/>
        </pc:sldMkLst>
        <pc:spChg chg="mod">
          <ac:chgData name="Wedyck, Nicholas" userId="180ed63d-2ec9-47f7-82b2-d0f74d200af4" providerId="ADAL" clId="{E991C2FF-C70D-444B-B6CF-9DCBB81F2538}" dt="2022-10-04T13:57:57.214" v="426"/>
          <ac:spMkLst>
            <pc:docMk/>
            <pc:sldMk cId="3073412002" sldId="258"/>
            <ac:spMk id="2" creationId="{388AAED9-690C-D5B1-E401-BE85CAAFD255}"/>
          </ac:spMkLst>
        </pc:spChg>
        <pc:picChg chg="mod">
          <ac:chgData name="Wedyck, Nicholas" userId="180ed63d-2ec9-47f7-82b2-d0f74d200af4" providerId="ADAL" clId="{E991C2FF-C70D-444B-B6CF-9DCBB81F2538}" dt="2022-10-04T13:57:57.214" v="426"/>
          <ac:picMkLst>
            <pc:docMk/>
            <pc:sldMk cId="3073412002" sldId="258"/>
            <ac:picMk id="4" creationId="{39ED237B-A477-4943-DFD0-67E22B7E2E9F}"/>
          </ac:picMkLst>
        </pc:picChg>
      </pc:sldChg>
      <pc:sldChg chg="modSp">
        <pc:chgData name="Wedyck, Nicholas" userId="180ed63d-2ec9-47f7-82b2-d0f74d200af4" providerId="ADAL" clId="{E991C2FF-C70D-444B-B6CF-9DCBB81F2538}" dt="2022-10-04T13:57:57.214" v="426"/>
        <pc:sldMkLst>
          <pc:docMk/>
          <pc:sldMk cId="856671013" sldId="259"/>
        </pc:sldMkLst>
        <pc:spChg chg="mod">
          <ac:chgData name="Wedyck, Nicholas" userId="180ed63d-2ec9-47f7-82b2-d0f74d200af4" providerId="ADAL" clId="{E991C2FF-C70D-444B-B6CF-9DCBB81F2538}" dt="2022-10-04T13:57:57.214" v="426"/>
          <ac:spMkLst>
            <pc:docMk/>
            <pc:sldMk cId="856671013" sldId="259"/>
            <ac:spMk id="2" creationId="{4EB0116F-78D2-86DB-E6C5-3CADAEAD13AD}"/>
          </ac:spMkLst>
        </pc:spChg>
        <pc:spChg chg="mod">
          <ac:chgData name="Wedyck, Nicholas" userId="180ed63d-2ec9-47f7-82b2-d0f74d200af4" providerId="ADAL" clId="{E991C2FF-C70D-444B-B6CF-9DCBB81F2538}" dt="2022-10-04T13:57:57.214" v="426"/>
          <ac:spMkLst>
            <pc:docMk/>
            <pc:sldMk cId="856671013" sldId="259"/>
            <ac:spMk id="3" creationId="{10E7B2F5-56FE-7099-7484-CAE76636A56D}"/>
          </ac:spMkLst>
        </pc:spChg>
      </pc:sldChg>
      <pc:sldChg chg="modSp mod ord">
        <pc:chgData name="Wedyck, Nicholas" userId="180ed63d-2ec9-47f7-82b2-d0f74d200af4" providerId="ADAL" clId="{E991C2FF-C70D-444B-B6CF-9DCBB81F2538}" dt="2022-10-04T13:57:57.214" v="426"/>
        <pc:sldMkLst>
          <pc:docMk/>
          <pc:sldMk cId="847979128" sldId="260"/>
        </pc:sldMkLst>
        <pc:spChg chg="mod">
          <ac:chgData name="Wedyck, Nicholas" userId="180ed63d-2ec9-47f7-82b2-d0f74d200af4" providerId="ADAL" clId="{E991C2FF-C70D-444B-B6CF-9DCBB81F2538}" dt="2022-10-04T13:57:57.214" v="426"/>
          <ac:spMkLst>
            <pc:docMk/>
            <pc:sldMk cId="847979128" sldId="260"/>
            <ac:spMk id="2" creationId="{E755B4E1-4FCC-969C-2D26-A3AF73BD8E2C}"/>
          </ac:spMkLst>
        </pc:spChg>
        <pc:spChg chg="mod">
          <ac:chgData name="Wedyck, Nicholas" userId="180ed63d-2ec9-47f7-82b2-d0f74d200af4" providerId="ADAL" clId="{E991C2FF-C70D-444B-B6CF-9DCBB81F2538}" dt="2022-10-04T13:57:57.214" v="426"/>
          <ac:spMkLst>
            <pc:docMk/>
            <pc:sldMk cId="847979128" sldId="260"/>
            <ac:spMk id="3" creationId="{3C9B77EF-5EC2-AC59-74FE-51C73921B45B}"/>
          </ac:spMkLst>
        </pc:spChg>
      </pc:sldChg>
      <pc:sldChg chg="modSp new mod">
        <pc:chgData name="Wedyck, Nicholas" userId="180ed63d-2ec9-47f7-82b2-d0f74d200af4" providerId="ADAL" clId="{E991C2FF-C70D-444B-B6CF-9DCBB81F2538}" dt="2022-10-06T14:21:31.030" v="531" actId="207"/>
        <pc:sldMkLst>
          <pc:docMk/>
          <pc:sldMk cId="2263958410" sldId="261"/>
        </pc:sldMkLst>
        <pc:spChg chg="mod">
          <ac:chgData name="Wedyck, Nicholas" userId="180ed63d-2ec9-47f7-82b2-d0f74d200af4" providerId="ADAL" clId="{E991C2FF-C70D-444B-B6CF-9DCBB81F2538}" dt="2022-10-04T13:57:57.214" v="426"/>
          <ac:spMkLst>
            <pc:docMk/>
            <pc:sldMk cId="2263958410" sldId="261"/>
            <ac:spMk id="2" creationId="{49E8CB09-815D-FCAD-B2EC-3105CEE0CCC4}"/>
          </ac:spMkLst>
        </pc:spChg>
        <pc:spChg chg="mod">
          <ac:chgData name="Wedyck, Nicholas" userId="180ed63d-2ec9-47f7-82b2-d0f74d200af4" providerId="ADAL" clId="{E991C2FF-C70D-444B-B6CF-9DCBB81F2538}" dt="2022-10-06T14:21:31.030" v="531" actId="207"/>
          <ac:spMkLst>
            <pc:docMk/>
            <pc:sldMk cId="2263958410" sldId="261"/>
            <ac:spMk id="3" creationId="{10712194-3AF7-8652-60DF-E76A820D7263}"/>
          </ac:spMkLst>
        </pc:spChg>
      </pc:sldChg>
      <pc:sldChg chg="modSp new mod">
        <pc:chgData name="Wedyck, Nicholas" userId="180ed63d-2ec9-47f7-82b2-d0f74d200af4" providerId="ADAL" clId="{E991C2FF-C70D-444B-B6CF-9DCBB81F2538}" dt="2022-10-06T14:21:35.833" v="532" actId="207"/>
        <pc:sldMkLst>
          <pc:docMk/>
          <pc:sldMk cId="1169157453" sldId="262"/>
        </pc:sldMkLst>
        <pc:spChg chg="mod">
          <ac:chgData name="Wedyck, Nicholas" userId="180ed63d-2ec9-47f7-82b2-d0f74d200af4" providerId="ADAL" clId="{E991C2FF-C70D-444B-B6CF-9DCBB81F2538}" dt="2022-10-04T13:57:57.214" v="426"/>
          <ac:spMkLst>
            <pc:docMk/>
            <pc:sldMk cId="1169157453" sldId="262"/>
            <ac:spMk id="2" creationId="{8D73F0F6-D224-2360-D48D-4F7548E652B4}"/>
          </ac:spMkLst>
        </pc:spChg>
        <pc:spChg chg="mod">
          <ac:chgData name="Wedyck, Nicholas" userId="180ed63d-2ec9-47f7-82b2-d0f74d200af4" providerId="ADAL" clId="{E991C2FF-C70D-444B-B6CF-9DCBB81F2538}" dt="2022-10-06T14:21:35.833" v="532" actId="207"/>
          <ac:spMkLst>
            <pc:docMk/>
            <pc:sldMk cId="1169157453" sldId="262"/>
            <ac:spMk id="3" creationId="{318631FA-F158-1527-309A-242E063B1A34}"/>
          </ac:spMkLst>
        </pc:spChg>
      </pc:sldChg>
      <pc:sldChg chg="modSp">
        <pc:chgData name="Wedyck, Nicholas" userId="180ed63d-2ec9-47f7-82b2-d0f74d200af4" providerId="ADAL" clId="{E991C2FF-C70D-444B-B6CF-9DCBB81F2538}" dt="2022-10-04T13:57:57.214" v="426"/>
        <pc:sldMkLst>
          <pc:docMk/>
          <pc:sldMk cId="2114984705" sldId="263"/>
        </pc:sldMkLst>
        <pc:spChg chg="mod">
          <ac:chgData name="Wedyck, Nicholas" userId="180ed63d-2ec9-47f7-82b2-d0f74d200af4" providerId="ADAL" clId="{E991C2FF-C70D-444B-B6CF-9DCBB81F2538}" dt="2022-10-04T13:57:57.214" v="426"/>
          <ac:spMkLst>
            <pc:docMk/>
            <pc:sldMk cId="2114984705" sldId="263"/>
            <ac:spMk id="2" creationId="{A0243469-BE03-790E-C137-C78C889B75AF}"/>
          </ac:spMkLst>
        </pc:spChg>
        <pc:graphicFrameChg chg="mod">
          <ac:chgData name="Wedyck, Nicholas" userId="180ed63d-2ec9-47f7-82b2-d0f74d200af4" providerId="ADAL" clId="{E991C2FF-C70D-444B-B6CF-9DCBB81F2538}" dt="2022-10-04T13:57:57.214" v="426"/>
          <ac:graphicFrameMkLst>
            <pc:docMk/>
            <pc:sldMk cId="2114984705" sldId="263"/>
            <ac:graphicFrameMk id="4" creationId="{8C13E86C-872E-27EA-F7E5-E3B75CF7ECBD}"/>
          </ac:graphicFrameMkLst>
        </pc:graphicFrameChg>
      </pc:sldChg>
      <pc:sldChg chg="modSp mod">
        <pc:chgData name="Wedyck, Nicholas" userId="180ed63d-2ec9-47f7-82b2-d0f74d200af4" providerId="ADAL" clId="{E991C2FF-C70D-444B-B6CF-9DCBB81F2538}" dt="2022-10-06T14:20:54.660" v="530" actId="2711"/>
        <pc:sldMkLst>
          <pc:docMk/>
          <pc:sldMk cId="3675360907" sldId="264"/>
        </pc:sldMkLst>
        <pc:spChg chg="mod">
          <ac:chgData name="Wedyck, Nicholas" userId="180ed63d-2ec9-47f7-82b2-d0f74d200af4" providerId="ADAL" clId="{E991C2FF-C70D-444B-B6CF-9DCBB81F2538}" dt="2022-10-06T14:20:54.660" v="530" actId="2711"/>
          <ac:spMkLst>
            <pc:docMk/>
            <pc:sldMk cId="3675360907" sldId="264"/>
            <ac:spMk id="3" creationId="{2B55B4B3-AE5B-5608-1A92-B37F0C65829A}"/>
          </ac:spMkLst>
        </pc:spChg>
      </pc:sldChg>
      <pc:sldChg chg="modNotesTx">
        <pc:chgData name="Wedyck, Nicholas" userId="180ed63d-2ec9-47f7-82b2-d0f74d200af4" providerId="ADAL" clId="{E991C2FF-C70D-444B-B6CF-9DCBB81F2538}" dt="2022-10-04T15:06:46.219" v="448" actId="20577"/>
        <pc:sldMkLst>
          <pc:docMk/>
          <pc:sldMk cId="4228449587" sldId="265"/>
        </pc:sldMkLst>
      </pc:sldChg>
      <pc:sldChg chg="addSp delSp modSp mod modAnim modNotesTx">
        <pc:chgData name="Wedyck, Nicholas" userId="180ed63d-2ec9-47f7-82b2-d0f74d200af4" providerId="ADAL" clId="{E991C2FF-C70D-444B-B6CF-9DCBB81F2538}" dt="2022-10-06T15:36:53.634" v="848" actId="1076"/>
        <pc:sldMkLst>
          <pc:docMk/>
          <pc:sldMk cId="640120169" sldId="266"/>
        </pc:sldMkLst>
        <pc:spChg chg="mod">
          <ac:chgData name="Wedyck, Nicholas" userId="180ed63d-2ec9-47f7-82b2-d0f74d200af4" providerId="ADAL" clId="{E991C2FF-C70D-444B-B6CF-9DCBB81F2538}" dt="2022-10-06T15:33:15.241" v="694" actId="1076"/>
          <ac:spMkLst>
            <pc:docMk/>
            <pc:sldMk cId="640120169" sldId="266"/>
            <ac:spMk id="2" creationId="{DA264B52-BD2A-FBAD-9280-240F5D98E526}"/>
          </ac:spMkLst>
        </pc:spChg>
        <pc:spChg chg="del mod">
          <ac:chgData name="Wedyck, Nicholas" userId="180ed63d-2ec9-47f7-82b2-d0f74d200af4" providerId="ADAL" clId="{E991C2FF-C70D-444B-B6CF-9DCBB81F2538}" dt="2022-10-06T14:23:57.589" v="535" actId="931"/>
          <ac:spMkLst>
            <pc:docMk/>
            <pc:sldMk cId="640120169" sldId="266"/>
            <ac:spMk id="3" creationId="{30CA8CE6-E8DF-37B6-663A-B728FCE7ADFE}"/>
          </ac:spMkLst>
        </pc:spChg>
        <pc:spChg chg="add del mod">
          <ac:chgData name="Wedyck, Nicholas" userId="180ed63d-2ec9-47f7-82b2-d0f74d200af4" providerId="ADAL" clId="{E991C2FF-C70D-444B-B6CF-9DCBB81F2538}" dt="2022-10-06T15:31:57.671" v="681" actId="478"/>
          <ac:spMkLst>
            <pc:docMk/>
            <pc:sldMk cId="640120169" sldId="266"/>
            <ac:spMk id="5" creationId="{73EF3E65-8344-4D3E-C876-1F32B75E688A}"/>
          </ac:spMkLst>
        </pc:spChg>
        <pc:spChg chg="add mod">
          <ac:chgData name="Wedyck, Nicholas" userId="180ed63d-2ec9-47f7-82b2-d0f74d200af4" providerId="ADAL" clId="{E991C2FF-C70D-444B-B6CF-9DCBB81F2538}" dt="2022-10-06T15:36:53.634" v="848" actId="1076"/>
          <ac:spMkLst>
            <pc:docMk/>
            <pc:sldMk cId="640120169" sldId="266"/>
            <ac:spMk id="6" creationId="{913454FF-1E92-E92D-6DFF-DB7FCDC69458}"/>
          </ac:spMkLst>
        </pc:spChg>
        <pc:picChg chg="add mod">
          <ac:chgData name="Wedyck, Nicholas" userId="180ed63d-2ec9-47f7-82b2-d0f74d200af4" providerId="ADAL" clId="{E991C2FF-C70D-444B-B6CF-9DCBB81F2538}" dt="2022-10-06T15:33:28.912" v="696" actId="14100"/>
          <ac:picMkLst>
            <pc:docMk/>
            <pc:sldMk cId="640120169" sldId="266"/>
            <ac:picMk id="3" creationId="{19A2F398-6862-672D-DE31-E140B7801821}"/>
          </ac:picMkLst>
        </pc:picChg>
        <pc:picChg chg="add mod modCrop">
          <ac:chgData name="Wedyck, Nicholas" userId="180ed63d-2ec9-47f7-82b2-d0f74d200af4" providerId="ADAL" clId="{E991C2FF-C70D-444B-B6CF-9DCBB81F2538}" dt="2022-10-06T14:26:07.141" v="547" actId="1076"/>
          <ac:picMkLst>
            <pc:docMk/>
            <pc:sldMk cId="640120169" sldId="266"/>
            <ac:picMk id="5" creationId="{EBC14EF2-5AE0-75A8-179E-EF5B9401FB91}"/>
          </ac:picMkLst>
        </pc:picChg>
        <pc:picChg chg="mod modCrop">
          <ac:chgData name="Wedyck, Nicholas" userId="180ed63d-2ec9-47f7-82b2-d0f74d200af4" providerId="ADAL" clId="{E991C2FF-C70D-444B-B6CF-9DCBB81F2538}" dt="2022-10-06T14:53:42.914" v="676" actId="1076"/>
          <ac:picMkLst>
            <pc:docMk/>
            <pc:sldMk cId="640120169" sldId="266"/>
            <ac:picMk id="11" creationId="{A09E7BB4-A01B-73BE-F6A6-5B7A47CC25FB}"/>
          </ac:picMkLst>
        </pc:picChg>
        <pc:picChg chg="del">
          <ac:chgData name="Wedyck, Nicholas" userId="180ed63d-2ec9-47f7-82b2-d0f74d200af4" providerId="ADAL" clId="{E991C2FF-C70D-444B-B6CF-9DCBB81F2538}" dt="2022-10-06T15:31:35.450" v="678" actId="478"/>
          <ac:picMkLst>
            <pc:docMk/>
            <pc:sldMk cId="640120169" sldId="266"/>
            <ac:picMk id="24" creationId="{7D48A85D-CBA1-7490-7610-EB35F1DA74A6}"/>
          </ac:picMkLst>
        </pc:picChg>
      </pc:sldChg>
      <pc:sldChg chg="addSp delSp modSp mod modNotesTx">
        <pc:chgData name="Wedyck, Nicholas" userId="180ed63d-2ec9-47f7-82b2-d0f74d200af4" providerId="ADAL" clId="{E991C2FF-C70D-444B-B6CF-9DCBB81F2538}" dt="2022-10-06T14:52:30.472" v="672" actId="13926"/>
        <pc:sldMkLst>
          <pc:docMk/>
          <pc:sldMk cId="2056565219" sldId="268"/>
        </pc:sldMkLst>
        <pc:spChg chg="add del mod">
          <ac:chgData name="Wedyck, Nicholas" userId="180ed63d-2ec9-47f7-82b2-d0f74d200af4" providerId="ADAL" clId="{E991C2FF-C70D-444B-B6CF-9DCBB81F2538}" dt="2022-10-06T14:40:02.398" v="556"/>
          <ac:spMkLst>
            <pc:docMk/>
            <pc:sldMk cId="2056565219" sldId="268"/>
            <ac:spMk id="4" creationId="{A2DE4F87-8848-F138-D23F-172CAABE0F91}"/>
          </ac:spMkLst>
        </pc:spChg>
        <pc:spChg chg="add del mod">
          <ac:chgData name="Wedyck, Nicholas" userId="180ed63d-2ec9-47f7-82b2-d0f74d200af4" providerId="ADAL" clId="{E991C2FF-C70D-444B-B6CF-9DCBB81F2538}" dt="2022-10-06T14:41:15.778" v="562"/>
          <ac:spMkLst>
            <pc:docMk/>
            <pc:sldMk cId="2056565219" sldId="268"/>
            <ac:spMk id="5" creationId="{19250426-26A5-7044-A610-E8F2605073D8}"/>
          </ac:spMkLst>
        </pc:spChg>
        <pc:spChg chg="add del mod">
          <ac:chgData name="Wedyck, Nicholas" userId="180ed63d-2ec9-47f7-82b2-d0f74d200af4" providerId="ADAL" clId="{E991C2FF-C70D-444B-B6CF-9DCBB81F2538}" dt="2022-10-06T14:41:59.806" v="572"/>
          <ac:spMkLst>
            <pc:docMk/>
            <pc:sldMk cId="2056565219" sldId="268"/>
            <ac:spMk id="6" creationId="{8CEE0838-D632-CD70-1211-F598CE8BDDE5}"/>
          </ac:spMkLst>
        </pc:spChg>
        <pc:spChg chg="add mod">
          <ac:chgData name="Wedyck, Nicholas" userId="180ed63d-2ec9-47f7-82b2-d0f74d200af4" providerId="ADAL" clId="{E991C2FF-C70D-444B-B6CF-9DCBB81F2538}" dt="2022-10-06T14:52:30.472" v="672" actId="13926"/>
          <ac:spMkLst>
            <pc:docMk/>
            <pc:sldMk cId="2056565219" sldId="268"/>
            <ac:spMk id="7" creationId="{E1697CB4-63BF-F800-4587-FC094D8FCE11}"/>
          </ac:spMkLst>
        </pc:spChg>
        <pc:picChg chg="mod">
          <ac:chgData name="Wedyck, Nicholas" userId="180ed63d-2ec9-47f7-82b2-d0f74d200af4" providerId="ADAL" clId="{E991C2FF-C70D-444B-B6CF-9DCBB81F2538}" dt="2022-10-06T14:44:38.157" v="616" actId="1076"/>
          <ac:picMkLst>
            <pc:docMk/>
            <pc:sldMk cId="2056565219" sldId="268"/>
            <ac:picMk id="3" creationId="{1CBF0C0F-59C2-215B-4708-6A866F0A86C6}"/>
          </ac:picMkLst>
        </pc:picChg>
        <pc:picChg chg="add del mod">
          <ac:chgData name="Wedyck, Nicholas" userId="180ed63d-2ec9-47f7-82b2-d0f74d200af4" providerId="ADAL" clId="{E991C2FF-C70D-444B-B6CF-9DCBB81F2538}" dt="2022-10-06T14:48:26.754" v="648" actId="478"/>
          <ac:picMkLst>
            <pc:docMk/>
            <pc:sldMk cId="2056565219" sldId="268"/>
            <ac:picMk id="1026" creationId="{F509EFE4-4D4A-252D-3A9D-40321D17AC08}"/>
          </ac:picMkLst>
        </pc:picChg>
      </pc:sldChg>
      <pc:sldChg chg="modSp mod">
        <pc:chgData name="Wedyck, Nicholas" userId="180ed63d-2ec9-47f7-82b2-d0f74d200af4" providerId="ADAL" clId="{E991C2FF-C70D-444B-B6CF-9DCBB81F2538}" dt="2022-10-04T14:53:59.710" v="436" actId="1076"/>
        <pc:sldMkLst>
          <pc:docMk/>
          <pc:sldMk cId="854851798" sldId="271"/>
        </pc:sldMkLst>
        <pc:picChg chg="mod">
          <ac:chgData name="Wedyck, Nicholas" userId="180ed63d-2ec9-47f7-82b2-d0f74d200af4" providerId="ADAL" clId="{E991C2FF-C70D-444B-B6CF-9DCBB81F2538}" dt="2022-10-04T14:53:59.710" v="436" actId="1076"/>
          <ac:picMkLst>
            <pc:docMk/>
            <pc:sldMk cId="854851798" sldId="271"/>
            <ac:picMk id="4" creationId="{583E31DF-803B-EB39-BE10-539508967787}"/>
          </ac:picMkLst>
        </pc:picChg>
      </pc:sldChg>
    </pc:docChg>
  </pc:docChgLst>
  <pc:docChgLst>
    <pc:chgData name="Ventouras, Christian" userId="S::n01438299@unf.edu::64abeeb4-22d1-421d-8adb-610618379018" providerId="AD" clId="Web-{7AA81667-8725-D7E5-0BBD-BF65A241E666}"/>
    <pc:docChg chg="addSld modSld">
      <pc:chgData name="Ventouras, Christian" userId="S::n01438299@unf.edu::64abeeb4-22d1-421d-8adb-610618379018" providerId="AD" clId="Web-{7AA81667-8725-D7E5-0BBD-BF65A241E666}" dt="2022-10-06T14:43:19.310" v="31" actId="20577"/>
      <pc:docMkLst>
        <pc:docMk/>
      </pc:docMkLst>
      <pc:sldChg chg="modSp new">
        <pc:chgData name="Ventouras, Christian" userId="S::n01438299@unf.edu::64abeeb4-22d1-421d-8adb-610618379018" providerId="AD" clId="Web-{7AA81667-8725-D7E5-0BBD-BF65A241E666}" dt="2022-10-06T14:43:10.951" v="22" actId="20577"/>
        <pc:sldMkLst>
          <pc:docMk/>
          <pc:sldMk cId="157896866" sldId="272"/>
        </pc:sldMkLst>
        <pc:spChg chg="mod">
          <ac:chgData name="Ventouras, Christian" userId="S::n01438299@unf.edu::64abeeb4-22d1-421d-8adb-610618379018" providerId="AD" clId="Web-{7AA81667-8725-D7E5-0BBD-BF65A241E666}" dt="2022-10-06T14:43:10.951" v="22" actId="20577"/>
          <ac:spMkLst>
            <pc:docMk/>
            <pc:sldMk cId="157896866" sldId="272"/>
            <ac:spMk id="2" creationId="{5A4C40DD-B1B1-A0DE-1F0A-A476BB60D056}"/>
          </ac:spMkLst>
        </pc:spChg>
      </pc:sldChg>
      <pc:sldChg chg="modSp new">
        <pc:chgData name="Ventouras, Christian" userId="S::n01438299@unf.edu::64abeeb4-22d1-421d-8adb-610618379018" providerId="AD" clId="Web-{7AA81667-8725-D7E5-0BBD-BF65A241E666}" dt="2022-10-06T14:43:19.310" v="31" actId="20577"/>
        <pc:sldMkLst>
          <pc:docMk/>
          <pc:sldMk cId="2979092115" sldId="273"/>
        </pc:sldMkLst>
        <pc:spChg chg="mod">
          <ac:chgData name="Ventouras, Christian" userId="S::n01438299@unf.edu::64abeeb4-22d1-421d-8adb-610618379018" providerId="AD" clId="Web-{7AA81667-8725-D7E5-0BBD-BF65A241E666}" dt="2022-10-06T14:43:19.310" v="31" actId="20577"/>
          <ac:spMkLst>
            <pc:docMk/>
            <pc:sldMk cId="2979092115" sldId="273"/>
            <ac:spMk id="2" creationId="{FCE68F65-612A-E7AA-63FC-4F0CFBCD6CCA}"/>
          </ac:spMkLst>
        </pc:spChg>
      </pc:sldChg>
    </pc:docChg>
  </pc:docChgLst>
  <pc:docChgLst>
    <pc:chgData name="Caina, Marc" userId="S::n01425226@unf.edu::60683a7f-e001-4f08-80e5-faa4b6e02d70" providerId="AD" clId="Web-{6D860EE0-8C63-BA61-3655-760A182DED2B}"/>
    <pc:docChg chg="modSld">
      <pc:chgData name="Caina, Marc" userId="S::n01425226@unf.edu::60683a7f-e001-4f08-80e5-faa4b6e02d70" providerId="AD" clId="Web-{6D860EE0-8C63-BA61-3655-760A182DED2B}" dt="2022-10-06T01:31:02.235" v="28" actId="20577"/>
      <pc:docMkLst>
        <pc:docMk/>
      </pc:docMkLst>
      <pc:sldChg chg="modSp">
        <pc:chgData name="Caina, Marc" userId="S::n01425226@unf.edu::60683a7f-e001-4f08-80e5-faa4b6e02d70" providerId="AD" clId="Web-{6D860EE0-8C63-BA61-3655-760A182DED2B}" dt="2022-10-06T01:31:02.235" v="28" actId="20577"/>
        <pc:sldMkLst>
          <pc:docMk/>
          <pc:sldMk cId="1155367939" sldId="257"/>
        </pc:sldMkLst>
        <pc:spChg chg="mod">
          <ac:chgData name="Caina, Marc" userId="S::n01425226@unf.edu::60683a7f-e001-4f08-80e5-faa4b6e02d70" providerId="AD" clId="Web-{6D860EE0-8C63-BA61-3655-760A182DED2B}" dt="2022-10-06T01:31:02.235" v="28" actId="20577"/>
          <ac:spMkLst>
            <pc:docMk/>
            <pc:sldMk cId="1155367939" sldId="257"/>
            <ac:spMk id="3" creationId="{FE4DAB61-CC7D-CBE6-41A9-D6D8D248268E}"/>
          </ac:spMkLst>
        </pc:spChg>
      </pc:sldChg>
      <pc:sldChg chg="modSp">
        <pc:chgData name="Caina, Marc" userId="S::n01425226@unf.edu::60683a7f-e001-4f08-80e5-faa4b6e02d70" providerId="AD" clId="Web-{6D860EE0-8C63-BA61-3655-760A182DED2B}" dt="2022-10-06T01:19:06.190" v="15" actId="20577"/>
        <pc:sldMkLst>
          <pc:docMk/>
          <pc:sldMk cId="847979128" sldId="260"/>
        </pc:sldMkLst>
        <pc:spChg chg="mod">
          <ac:chgData name="Caina, Marc" userId="S::n01425226@unf.edu::60683a7f-e001-4f08-80e5-faa4b6e02d70" providerId="AD" clId="Web-{6D860EE0-8C63-BA61-3655-760A182DED2B}" dt="2022-10-06T01:19:06.190" v="15" actId="20577"/>
          <ac:spMkLst>
            <pc:docMk/>
            <pc:sldMk cId="847979128" sldId="260"/>
            <ac:spMk id="3" creationId="{3C9B77EF-5EC2-AC59-74FE-51C73921B45B}"/>
          </ac:spMkLst>
        </pc:spChg>
      </pc:sldChg>
      <pc:sldChg chg="modSp">
        <pc:chgData name="Caina, Marc" userId="S::n01425226@unf.edu::60683a7f-e001-4f08-80e5-faa4b6e02d70" providerId="AD" clId="Web-{6D860EE0-8C63-BA61-3655-760A182DED2B}" dt="2022-10-06T01:04:54.214" v="5" actId="20577"/>
        <pc:sldMkLst>
          <pc:docMk/>
          <pc:sldMk cId="854851798" sldId="271"/>
        </pc:sldMkLst>
        <pc:spChg chg="mod">
          <ac:chgData name="Caina, Marc" userId="S::n01425226@unf.edu::60683a7f-e001-4f08-80e5-faa4b6e02d70" providerId="AD" clId="Web-{6D860EE0-8C63-BA61-3655-760A182DED2B}" dt="2022-10-06T01:04:54.214" v="5" actId="20577"/>
          <ac:spMkLst>
            <pc:docMk/>
            <pc:sldMk cId="854851798" sldId="271"/>
            <ac:spMk id="8" creationId="{56467F75-EF35-10D2-0530-072C44F64DAE}"/>
          </ac:spMkLst>
        </pc:spChg>
      </pc:sldChg>
    </pc:docChg>
  </pc:docChgLst>
  <pc:docChgLst>
    <pc:chgData name="Mendoza, Antonio" userId="S::n01251897@unf.edu::3ec076e1-2bb4-456c-93a7-801f8a5a55ae" providerId="AD" clId="Web-{9713738E-80B4-76DF-CC88-715C1A51E436}"/>
    <pc:docChg chg="modSld">
      <pc:chgData name="Mendoza, Antonio" userId="S::n01251897@unf.edu::3ec076e1-2bb4-456c-93a7-801f8a5a55ae" providerId="AD" clId="Web-{9713738E-80B4-76DF-CC88-715C1A51E436}" dt="2022-10-11T01:14:27.324" v="150" actId="1076"/>
      <pc:docMkLst>
        <pc:docMk/>
      </pc:docMkLst>
      <pc:sldChg chg="modSp">
        <pc:chgData name="Mendoza, Antonio" userId="S::n01251897@unf.edu::3ec076e1-2bb4-456c-93a7-801f8a5a55ae" providerId="AD" clId="Web-{9713738E-80B4-76DF-CC88-715C1A51E436}" dt="2022-10-11T01:06:17.014" v="129" actId="14100"/>
        <pc:sldMkLst>
          <pc:docMk/>
          <pc:sldMk cId="2263958410" sldId="261"/>
        </pc:sldMkLst>
        <pc:spChg chg="mod">
          <ac:chgData name="Mendoza, Antonio" userId="S::n01251897@unf.edu::3ec076e1-2bb4-456c-93a7-801f8a5a55ae" providerId="AD" clId="Web-{9713738E-80B4-76DF-CC88-715C1A51E436}" dt="2022-10-11T01:06:17.014" v="129" actId="14100"/>
          <ac:spMkLst>
            <pc:docMk/>
            <pc:sldMk cId="2263958410" sldId="261"/>
            <ac:spMk id="3" creationId="{10712194-3AF7-8652-60DF-E76A820D7263}"/>
          </ac:spMkLst>
        </pc:spChg>
      </pc:sldChg>
      <pc:sldChg chg="addSp modSp">
        <pc:chgData name="Mendoza, Antonio" userId="S::n01251897@unf.edu::3ec076e1-2bb4-456c-93a7-801f8a5a55ae" providerId="AD" clId="Web-{9713738E-80B4-76DF-CC88-715C1A51E436}" dt="2022-10-11T01:14:27.324" v="150" actId="1076"/>
        <pc:sldMkLst>
          <pc:docMk/>
          <pc:sldMk cId="3675360907" sldId="264"/>
        </pc:sldMkLst>
        <pc:spChg chg="mod">
          <ac:chgData name="Mendoza, Antonio" userId="S::n01251897@unf.edu::3ec076e1-2bb4-456c-93a7-801f8a5a55ae" providerId="AD" clId="Web-{9713738E-80B4-76DF-CC88-715C1A51E436}" dt="2022-10-11T01:13:58.479" v="140" actId="20577"/>
          <ac:spMkLst>
            <pc:docMk/>
            <pc:sldMk cId="3675360907" sldId="264"/>
            <ac:spMk id="3" creationId="{2B55B4B3-AE5B-5608-1A92-B37F0C65829A}"/>
          </ac:spMkLst>
        </pc:spChg>
        <pc:spChg chg="add mod">
          <ac:chgData name="Mendoza, Antonio" userId="S::n01251897@unf.edu::3ec076e1-2bb4-456c-93a7-801f8a5a55ae" providerId="AD" clId="Web-{9713738E-80B4-76DF-CC88-715C1A51E436}" dt="2022-10-11T01:14:22.839" v="149" actId="1076"/>
          <ac:spMkLst>
            <pc:docMk/>
            <pc:sldMk cId="3675360907" sldId="264"/>
            <ac:spMk id="5" creationId="{07EA79B1-E5C1-D722-859B-B00AC227C08E}"/>
          </ac:spMkLst>
        </pc:spChg>
        <pc:picChg chg="add mod">
          <ac:chgData name="Mendoza, Antonio" userId="S::n01251897@unf.edu::3ec076e1-2bb4-456c-93a7-801f8a5a55ae" providerId="AD" clId="Web-{9713738E-80B4-76DF-CC88-715C1A51E436}" dt="2022-10-11T01:14:27.324" v="150" actId="1076"/>
          <ac:picMkLst>
            <pc:docMk/>
            <pc:sldMk cId="3675360907" sldId="264"/>
            <ac:picMk id="6" creationId="{C7DA5000-95B9-6EA4-8E83-5097E8556100}"/>
          </ac:picMkLst>
        </pc:picChg>
      </pc:sldChg>
    </pc:docChg>
  </pc:docChgLst>
  <pc:docChgLst>
    <pc:chgData name="Johns, Tyler" userId="bb566ca0-698c-455f-a721-c767537d7bd0" providerId="ADAL" clId="{7F22F255-4B47-442D-87FD-F8AF08FEFA23}"/>
    <pc:docChg chg="undo redo custSel addSld delSld modSld sldOrd addSection delSection modSection">
      <pc:chgData name="Johns, Tyler" userId="bb566ca0-698c-455f-a721-c767537d7bd0" providerId="ADAL" clId="{7F22F255-4B47-442D-87FD-F8AF08FEFA23}" dt="2022-10-11T12:16:27.561" v="2181" actId="27636"/>
      <pc:docMkLst>
        <pc:docMk/>
      </pc:docMkLst>
      <pc:sldChg chg="addSp delSp modSp mod modTransition modNotesTx">
        <pc:chgData name="Johns, Tyler" userId="bb566ca0-698c-455f-a721-c767537d7bd0" providerId="ADAL" clId="{7F22F255-4B47-442D-87FD-F8AF08FEFA23}" dt="2022-10-06T14:40:47.432" v="1334" actId="20577"/>
        <pc:sldMkLst>
          <pc:docMk/>
          <pc:sldMk cId="109857222" sldId="256"/>
        </pc:sldMkLst>
        <pc:spChg chg="mod">
          <ac:chgData name="Johns, Tyler" userId="bb566ca0-698c-455f-a721-c767537d7bd0" providerId="ADAL" clId="{7F22F255-4B47-442D-87FD-F8AF08FEFA23}" dt="2022-10-04T13:56:10.149" v="670" actId="2711"/>
          <ac:spMkLst>
            <pc:docMk/>
            <pc:sldMk cId="109857222" sldId="256"/>
            <ac:spMk id="3" creationId="{00000000-0000-0000-0000-000000000000}"/>
          </ac:spMkLst>
        </pc:spChg>
        <pc:spChg chg="del mod">
          <ac:chgData name="Johns, Tyler" userId="bb566ca0-698c-455f-a721-c767537d7bd0" providerId="ADAL" clId="{7F22F255-4B47-442D-87FD-F8AF08FEFA23}" dt="2022-10-04T13:39:31.760" v="474" actId="478"/>
          <ac:spMkLst>
            <pc:docMk/>
            <pc:sldMk cId="109857222" sldId="256"/>
            <ac:spMk id="7" creationId="{163E9E05-9E4C-2818-490A-D04F5C3FBEC9}"/>
          </ac:spMkLst>
        </pc:spChg>
        <pc:spChg chg="del mod">
          <ac:chgData name="Johns, Tyler" userId="bb566ca0-698c-455f-a721-c767537d7bd0" providerId="ADAL" clId="{7F22F255-4B47-442D-87FD-F8AF08FEFA23}" dt="2022-10-04T13:39:31.760" v="474" actId="478"/>
          <ac:spMkLst>
            <pc:docMk/>
            <pc:sldMk cId="109857222" sldId="256"/>
            <ac:spMk id="8" creationId="{C597C42E-5FD0-233C-DA8B-8CC115B1A136}"/>
          </ac:spMkLst>
        </pc:spChg>
        <pc:spChg chg="del mod">
          <ac:chgData name="Johns, Tyler" userId="bb566ca0-698c-455f-a721-c767537d7bd0" providerId="ADAL" clId="{7F22F255-4B47-442D-87FD-F8AF08FEFA23}" dt="2022-10-04T13:39:31.760" v="474" actId="478"/>
          <ac:spMkLst>
            <pc:docMk/>
            <pc:sldMk cId="109857222" sldId="256"/>
            <ac:spMk id="9" creationId="{0D075EC9-63D6-F66E-FECF-39810BDF6C05}"/>
          </ac:spMkLst>
        </pc:spChg>
        <pc:grpChg chg="del mod">
          <ac:chgData name="Johns, Tyler" userId="bb566ca0-698c-455f-a721-c767537d7bd0" providerId="ADAL" clId="{7F22F255-4B47-442D-87FD-F8AF08FEFA23}" dt="2022-10-04T13:39:21.555" v="473" actId="27803"/>
          <ac:grpSpMkLst>
            <pc:docMk/>
            <pc:sldMk cId="109857222" sldId="256"/>
            <ac:grpSpMk id="6" creationId="{28683783-55AF-2B53-38EE-9B58CA8FAA2B}"/>
          </ac:grpSpMkLst>
        </pc:grpChg>
        <pc:picChg chg="add del mod">
          <ac:chgData name="Johns, Tyler" userId="bb566ca0-698c-455f-a721-c767537d7bd0" providerId="ADAL" clId="{7F22F255-4B47-442D-87FD-F8AF08FEFA23}" dt="2022-10-04T13:39:21.555" v="473" actId="27803"/>
          <ac:picMkLst>
            <pc:docMk/>
            <pc:sldMk cId="109857222" sldId="256"/>
            <ac:picMk id="5" creationId="{FF8BCA6D-23D8-EA19-C612-6587FA57ECBF}"/>
          </ac:picMkLst>
        </pc:picChg>
        <pc:picChg chg="add del mod">
          <ac:chgData name="Johns, Tyler" userId="bb566ca0-698c-455f-a721-c767537d7bd0" providerId="ADAL" clId="{7F22F255-4B47-442D-87FD-F8AF08FEFA23}" dt="2022-10-04T13:51:55.077" v="666" actId="478"/>
          <ac:picMkLst>
            <pc:docMk/>
            <pc:sldMk cId="109857222" sldId="256"/>
            <ac:picMk id="11" creationId="{1AD8CA79-BB23-043C-845A-8B1C95792F5D}"/>
          </ac:picMkLst>
        </pc:picChg>
        <pc:picChg chg="add mod">
          <ac:chgData name="Johns, Tyler" userId="bb566ca0-698c-455f-a721-c767537d7bd0" providerId="ADAL" clId="{7F22F255-4B47-442D-87FD-F8AF08FEFA23}" dt="2022-10-04T13:56:10.149" v="670" actId="2711"/>
          <ac:picMkLst>
            <pc:docMk/>
            <pc:sldMk cId="109857222" sldId="256"/>
            <ac:picMk id="1026" creationId="{9C6EBA4F-16A8-4203-BF1A-324F2BA19BB0}"/>
          </ac:picMkLst>
        </pc:picChg>
      </pc:sldChg>
      <pc:sldChg chg="modSp mod ord modTransition modNotesTx">
        <pc:chgData name="Johns, Tyler" userId="bb566ca0-698c-455f-a721-c767537d7bd0" providerId="ADAL" clId="{7F22F255-4B47-442D-87FD-F8AF08FEFA23}" dt="2022-10-06T14:57:47.126" v="1537" actId="313"/>
        <pc:sldMkLst>
          <pc:docMk/>
          <pc:sldMk cId="1155367939" sldId="257"/>
        </pc:sldMkLst>
        <pc:spChg chg="mod">
          <ac:chgData name="Johns, Tyler" userId="bb566ca0-698c-455f-a721-c767537d7bd0" providerId="ADAL" clId="{7F22F255-4B47-442D-87FD-F8AF08FEFA23}" dt="2022-10-06T14:57:47.126" v="1537" actId="313"/>
          <ac:spMkLst>
            <pc:docMk/>
            <pc:sldMk cId="1155367939" sldId="257"/>
            <ac:spMk id="3" creationId="{FE4DAB61-CC7D-CBE6-41A9-D6D8D248268E}"/>
          </ac:spMkLst>
        </pc:spChg>
      </pc:sldChg>
      <pc:sldChg chg="addSp delSp modSp mod modTransition modAnim">
        <pc:chgData name="Johns, Tyler" userId="bb566ca0-698c-455f-a721-c767537d7bd0" providerId="ADAL" clId="{7F22F255-4B47-442D-87FD-F8AF08FEFA23}" dt="2022-10-06T14:48:39.537" v="1452" actId="313"/>
        <pc:sldMkLst>
          <pc:docMk/>
          <pc:sldMk cId="3073412002" sldId="258"/>
        </pc:sldMkLst>
        <pc:spChg chg="mod">
          <ac:chgData name="Johns, Tyler" userId="bb566ca0-698c-455f-a721-c767537d7bd0" providerId="ADAL" clId="{7F22F255-4B47-442D-87FD-F8AF08FEFA23}" dt="2022-10-04T13:19:03.309" v="35" actId="20577"/>
          <ac:spMkLst>
            <pc:docMk/>
            <pc:sldMk cId="3073412002" sldId="258"/>
            <ac:spMk id="2" creationId="{388AAED9-690C-D5B1-E401-BE85CAAFD255}"/>
          </ac:spMkLst>
        </pc:spChg>
        <pc:spChg chg="del">
          <ac:chgData name="Johns, Tyler" userId="bb566ca0-698c-455f-a721-c767537d7bd0" providerId="ADAL" clId="{7F22F255-4B47-442D-87FD-F8AF08FEFA23}" dt="2022-10-04T13:17:49.536" v="0"/>
          <ac:spMkLst>
            <pc:docMk/>
            <pc:sldMk cId="3073412002" sldId="258"/>
            <ac:spMk id="3" creationId="{4C7EE3BE-10D9-F9EB-7E19-25F89BB39D50}"/>
          </ac:spMkLst>
        </pc:spChg>
        <pc:spChg chg="add mod">
          <ac:chgData name="Johns, Tyler" userId="bb566ca0-698c-455f-a721-c767537d7bd0" providerId="ADAL" clId="{7F22F255-4B47-442D-87FD-F8AF08FEFA23}" dt="2022-10-06T14:48:39.537" v="1452" actId="313"/>
          <ac:spMkLst>
            <pc:docMk/>
            <pc:sldMk cId="3073412002" sldId="258"/>
            <ac:spMk id="3" creationId="{C7F48DCC-B04A-29BE-D428-1356EA2E0715}"/>
          </ac:spMkLst>
        </pc:spChg>
        <pc:picChg chg="add mod">
          <ac:chgData name="Johns, Tyler" userId="bb566ca0-698c-455f-a721-c767537d7bd0" providerId="ADAL" clId="{7F22F255-4B47-442D-87FD-F8AF08FEFA23}" dt="2022-10-04T13:17:49.536" v="0"/>
          <ac:picMkLst>
            <pc:docMk/>
            <pc:sldMk cId="3073412002" sldId="258"/>
            <ac:picMk id="4" creationId="{39ED237B-A477-4943-DFD0-67E22B7E2E9F}"/>
          </ac:picMkLst>
        </pc:picChg>
      </pc:sldChg>
      <pc:sldChg chg="modSp new mod modTransition modNotesTx">
        <pc:chgData name="Johns, Tyler" userId="bb566ca0-698c-455f-a721-c767537d7bd0" providerId="ADAL" clId="{7F22F255-4B47-442D-87FD-F8AF08FEFA23}" dt="2022-10-11T12:16:27.561" v="2181" actId="27636"/>
        <pc:sldMkLst>
          <pc:docMk/>
          <pc:sldMk cId="856671013" sldId="259"/>
        </pc:sldMkLst>
        <pc:spChg chg="mod">
          <ac:chgData name="Johns, Tyler" userId="bb566ca0-698c-455f-a721-c767537d7bd0" providerId="ADAL" clId="{7F22F255-4B47-442D-87FD-F8AF08FEFA23}" dt="2022-10-04T13:19:36.077" v="44" actId="20577"/>
          <ac:spMkLst>
            <pc:docMk/>
            <pc:sldMk cId="856671013" sldId="259"/>
            <ac:spMk id="2" creationId="{4EB0116F-78D2-86DB-E6C5-3CADAEAD13AD}"/>
          </ac:spMkLst>
        </pc:spChg>
        <pc:spChg chg="mod">
          <ac:chgData name="Johns, Tyler" userId="bb566ca0-698c-455f-a721-c767537d7bd0" providerId="ADAL" clId="{7F22F255-4B47-442D-87FD-F8AF08FEFA23}" dt="2022-10-11T12:16:27.561" v="2181" actId="27636"/>
          <ac:spMkLst>
            <pc:docMk/>
            <pc:sldMk cId="856671013" sldId="259"/>
            <ac:spMk id="3" creationId="{10E7B2F5-56FE-7099-7484-CAE76636A56D}"/>
          </ac:spMkLst>
        </pc:spChg>
      </pc:sldChg>
      <pc:sldChg chg="modSp new mod modTransition modNotesTx">
        <pc:chgData name="Johns, Tyler" userId="bb566ca0-698c-455f-a721-c767537d7bd0" providerId="ADAL" clId="{7F22F255-4B47-442D-87FD-F8AF08FEFA23}" dt="2022-10-06T14:55:20.528" v="1501" actId="6549"/>
        <pc:sldMkLst>
          <pc:docMk/>
          <pc:sldMk cId="847979128" sldId="260"/>
        </pc:sldMkLst>
        <pc:spChg chg="mod">
          <ac:chgData name="Johns, Tyler" userId="bb566ca0-698c-455f-a721-c767537d7bd0" providerId="ADAL" clId="{7F22F255-4B47-442D-87FD-F8AF08FEFA23}" dt="2022-10-04T13:30:28.257" v="239" actId="20577"/>
          <ac:spMkLst>
            <pc:docMk/>
            <pc:sldMk cId="847979128" sldId="260"/>
            <ac:spMk id="2" creationId="{E755B4E1-4FCC-969C-2D26-A3AF73BD8E2C}"/>
          </ac:spMkLst>
        </pc:spChg>
        <pc:spChg chg="mod">
          <ac:chgData name="Johns, Tyler" userId="bb566ca0-698c-455f-a721-c767537d7bd0" providerId="ADAL" clId="{7F22F255-4B47-442D-87FD-F8AF08FEFA23}" dt="2022-10-06T14:55:20.528" v="1501" actId="6549"/>
          <ac:spMkLst>
            <pc:docMk/>
            <pc:sldMk cId="847979128" sldId="260"/>
            <ac:spMk id="3" creationId="{3C9B77EF-5EC2-AC59-74FE-51C73921B45B}"/>
          </ac:spMkLst>
        </pc:spChg>
      </pc:sldChg>
      <pc:sldChg chg="modTransition">
        <pc:chgData name="Johns, Tyler" userId="bb566ca0-698c-455f-a721-c767537d7bd0" providerId="ADAL" clId="{7F22F255-4B47-442D-87FD-F8AF08FEFA23}" dt="2022-10-04T14:29:40.761" v="998"/>
        <pc:sldMkLst>
          <pc:docMk/>
          <pc:sldMk cId="2263958410" sldId="261"/>
        </pc:sldMkLst>
      </pc:sldChg>
      <pc:sldChg chg="modTransition">
        <pc:chgData name="Johns, Tyler" userId="bb566ca0-698c-455f-a721-c767537d7bd0" providerId="ADAL" clId="{7F22F255-4B47-442D-87FD-F8AF08FEFA23}" dt="2022-10-04T14:29:40.761" v="998"/>
        <pc:sldMkLst>
          <pc:docMk/>
          <pc:sldMk cId="1169157453" sldId="262"/>
        </pc:sldMkLst>
      </pc:sldChg>
      <pc:sldChg chg="addSp delSp modSp new mod modTransition setBg">
        <pc:chgData name="Johns, Tyler" userId="bb566ca0-698c-455f-a721-c767537d7bd0" providerId="ADAL" clId="{7F22F255-4B47-442D-87FD-F8AF08FEFA23}" dt="2022-10-04T14:29:40.761" v="998"/>
        <pc:sldMkLst>
          <pc:docMk/>
          <pc:sldMk cId="2114984705" sldId="263"/>
        </pc:sldMkLst>
        <pc:spChg chg="mod">
          <ac:chgData name="Johns, Tyler" userId="bb566ca0-698c-455f-a721-c767537d7bd0" providerId="ADAL" clId="{7F22F255-4B47-442D-87FD-F8AF08FEFA23}" dt="2022-10-04T13:59:11.362" v="681" actId="26606"/>
          <ac:spMkLst>
            <pc:docMk/>
            <pc:sldMk cId="2114984705" sldId="263"/>
            <ac:spMk id="2" creationId="{A0243469-BE03-790E-C137-C78C889B75AF}"/>
          </ac:spMkLst>
        </pc:spChg>
        <pc:spChg chg="del">
          <ac:chgData name="Johns, Tyler" userId="bb566ca0-698c-455f-a721-c767537d7bd0" providerId="ADAL" clId="{7F22F255-4B47-442D-87FD-F8AF08FEFA23}" dt="2022-10-04T13:47:22.239" v="636"/>
          <ac:spMkLst>
            <pc:docMk/>
            <pc:sldMk cId="2114984705" sldId="263"/>
            <ac:spMk id="3" creationId="{4443DF66-31CF-D707-672A-D5F035365C44}"/>
          </ac:spMkLst>
        </pc:spChg>
        <pc:spChg chg="add del">
          <ac:chgData name="Johns, Tyler" userId="bb566ca0-698c-455f-a721-c767537d7bd0" providerId="ADAL" clId="{7F22F255-4B47-442D-87FD-F8AF08FEFA23}" dt="2022-10-04T13:58:59.275" v="676" actId="26606"/>
          <ac:spMkLst>
            <pc:docMk/>
            <pc:sldMk cId="2114984705" sldId="263"/>
            <ac:spMk id="6" creationId="{9F4444CE-BC8D-4D61-B303-4C05614E62AB}"/>
          </ac:spMkLst>
        </pc:spChg>
        <pc:spChg chg="add del">
          <ac:chgData name="Johns, Tyler" userId="bb566ca0-698c-455f-a721-c767537d7bd0" providerId="ADAL" clId="{7F22F255-4B47-442D-87FD-F8AF08FEFA23}" dt="2022-10-04T13:58:59.275" v="676" actId="26606"/>
          <ac:spMkLst>
            <pc:docMk/>
            <pc:sldMk cId="2114984705" sldId="263"/>
            <ac:spMk id="7" creationId="{73772B81-181F-48B7-8826-4D9686D15DF5}"/>
          </ac:spMkLst>
        </pc:spChg>
        <pc:spChg chg="add del">
          <ac:chgData name="Johns, Tyler" userId="bb566ca0-698c-455f-a721-c767537d7bd0" providerId="ADAL" clId="{7F22F255-4B47-442D-87FD-F8AF08FEFA23}" dt="2022-10-04T13:58:41.098" v="672" actId="26606"/>
          <ac:spMkLst>
            <pc:docMk/>
            <pc:sldMk cId="2114984705" sldId="263"/>
            <ac:spMk id="9" creationId="{655AE6B0-AC9E-4167-806F-E9DB135FC46B}"/>
          </ac:spMkLst>
        </pc:spChg>
        <pc:spChg chg="add del">
          <ac:chgData name="Johns, Tyler" userId="bb566ca0-698c-455f-a721-c767537d7bd0" providerId="ADAL" clId="{7F22F255-4B47-442D-87FD-F8AF08FEFA23}" dt="2022-10-04T13:58:59.275" v="676" actId="26606"/>
          <ac:spMkLst>
            <pc:docMk/>
            <pc:sldMk cId="2114984705" sldId="263"/>
            <ac:spMk id="13" creationId="{B2205F6E-03C6-4E92-877C-E2482F6599AA}"/>
          </ac:spMkLst>
        </pc:spChg>
        <pc:spChg chg="add del">
          <ac:chgData name="Johns, Tyler" userId="bb566ca0-698c-455f-a721-c767537d7bd0" providerId="ADAL" clId="{7F22F255-4B47-442D-87FD-F8AF08FEFA23}" dt="2022-10-04T13:59:04.099" v="678" actId="26606"/>
          <ac:spMkLst>
            <pc:docMk/>
            <pc:sldMk cId="2114984705" sldId="263"/>
            <ac:spMk id="21" creationId="{655AE6B0-AC9E-4167-806F-E9DB135FC46B}"/>
          </ac:spMkLst>
        </pc:spChg>
        <pc:spChg chg="add del">
          <ac:chgData name="Johns, Tyler" userId="bb566ca0-698c-455f-a721-c767537d7bd0" providerId="ADAL" clId="{7F22F255-4B47-442D-87FD-F8AF08FEFA23}" dt="2022-10-04T13:58:41.098" v="672" actId="26606"/>
          <ac:spMkLst>
            <pc:docMk/>
            <pc:sldMk cId="2114984705" sldId="263"/>
            <ac:spMk id="22" creationId="{87BD1F4E-A66D-4C06-86DA-8D56CA7A3B41}"/>
          </ac:spMkLst>
        </pc:spChg>
        <pc:spChg chg="add del">
          <ac:chgData name="Johns, Tyler" userId="bb566ca0-698c-455f-a721-c767537d7bd0" providerId="ADAL" clId="{7F22F255-4B47-442D-87FD-F8AF08FEFA23}" dt="2022-10-04T13:59:04.099" v="678" actId="26606"/>
          <ac:spMkLst>
            <pc:docMk/>
            <pc:sldMk cId="2114984705" sldId="263"/>
            <ac:spMk id="25" creationId="{87BD1F4E-A66D-4C06-86DA-8D56CA7A3B41}"/>
          </ac:spMkLst>
        </pc:spChg>
        <pc:spChg chg="add del">
          <ac:chgData name="Johns, Tyler" userId="bb566ca0-698c-455f-a721-c767537d7bd0" providerId="ADAL" clId="{7F22F255-4B47-442D-87FD-F8AF08FEFA23}" dt="2022-10-04T13:59:11.317" v="680" actId="26606"/>
          <ac:spMkLst>
            <pc:docMk/>
            <pc:sldMk cId="2114984705" sldId="263"/>
            <ac:spMk id="27" creationId="{9F4444CE-BC8D-4D61-B303-4C05614E62AB}"/>
          </ac:spMkLst>
        </pc:spChg>
        <pc:spChg chg="add del">
          <ac:chgData name="Johns, Tyler" userId="bb566ca0-698c-455f-a721-c767537d7bd0" providerId="ADAL" clId="{7F22F255-4B47-442D-87FD-F8AF08FEFA23}" dt="2022-10-04T13:59:11.317" v="680" actId="26606"/>
          <ac:spMkLst>
            <pc:docMk/>
            <pc:sldMk cId="2114984705" sldId="263"/>
            <ac:spMk id="28" creationId="{73772B81-181F-48B7-8826-4D9686D15DF5}"/>
          </ac:spMkLst>
        </pc:spChg>
        <pc:spChg chg="add del">
          <ac:chgData name="Johns, Tyler" userId="bb566ca0-698c-455f-a721-c767537d7bd0" providerId="ADAL" clId="{7F22F255-4B47-442D-87FD-F8AF08FEFA23}" dt="2022-10-04T13:59:11.317" v="680" actId="26606"/>
          <ac:spMkLst>
            <pc:docMk/>
            <pc:sldMk cId="2114984705" sldId="263"/>
            <ac:spMk id="29" creationId="{B2205F6E-03C6-4E92-877C-E2482F6599AA}"/>
          </ac:spMkLst>
        </pc:spChg>
        <pc:spChg chg="add">
          <ac:chgData name="Johns, Tyler" userId="bb566ca0-698c-455f-a721-c767537d7bd0" providerId="ADAL" clId="{7F22F255-4B47-442D-87FD-F8AF08FEFA23}" dt="2022-10-04T13:59:11.362" v="681" actId="26606"/>
          <ac:spMkLst>
            <pc:docMk/>
            <pc:sldMk cId="2114984705" sldId="263"/>
            <ac:spMk id="31" creationId="{655AE6B0-AC9E-4167-806F-E9DB135FC46B}"/>
          </ac:spMkLst>
        </pc:spChg>
        <pc:spChg chg="add">
          <ac:chgData name="Johns, Tyler" userId="bb566ca0-698c-455f-a721-c767537d7bd0" providerId="ADAL" clId="{7F22F255-4B47-442D-87FD-F8AF08FEFA23}" dt="2022-10-04T13:59:11.362" v="681" actId="26606"/>
          <ac:spMkLst>
            <pc:docMk/>
            <pc:sldMk cId="2114984705" sldId="263"/>
            <ac:spMk id="34" creationId="{87BD1F4E-A66D-4C06-86DA-8D56CA7A3B41}"/>
          </ac:spMkLst>
        </pc:spChg>
        <pc:grpChg chg="add del">
          <ac:chgData name="Johns, Tyler" userId="bb566ca0-698c-455f-a721-c767537d7bd0" providerId="ADAL" clId="{7F22F255-4B47-442D-87FD-F8AF08FEFA23}" dt="2022-10-04T13:58:41.098" v="672" actId="26606"/>
          <ac:grpSpMkLst>
            <pc:docMk/>
            <pc:sldMk cId="2114984705" sldId="263"/>
            <ac:grpSpMk id="11" creationId="{3523416A-383B-4FDC-B4C9-D8EDDFE9C043}"/>
          </ac:grpSpMkLst>
        </pc:grpChg>
        <pc:grpChg chg="add del">
          <ac:chgData name="Johns, Tyler" userId="bb566ca0-698c-455f-a721-c767537d7bd0" providerId="ADAL" clId="{7F22F255-4B47-442D-87FD-F8AF08FEFA23}" dt="2022-10-04T13:59:04.099" v="678" actId="26606"/>
          <ac:grpSpMkLst>
            <pc:docMk/>
            <pc:sldMk cId="2114984705" sldId="263"/>
            <ac:grpSpMk id="23" creationId="{3523416A-383B-4FDC-B4C9-D8EDDFE9C043}"/>
          </ac:grpSpMkLst>
        </pc:grpChg>
        <pc:grpChg chg="add">
          <ac:chgData name="Johns, Tyler" userId="bb566ca0-698c-455f-a721-c767537d7bd0" providerId="ADAL" clId="{7F22F255-4B47-442D-87FD-F8AF08FEFA23}" dt="2022-10-04T13:59:11.362" v="681" actId="26606"/>
          <ac:grpSpMkLst>
            <pc:docMk/>
            <pc:sldMk cId="2114984705" sldId="263"/>
            <ac:grpSpMk id="32" creationId="{3523416A-383B-4FDC-B4C9-D8EDDFE9C043}"/>
          </ac:grpSpMkLst>
        </pc:grpChg>
        <pc:graphicFrameChg chg="add mod modGraphic">
          <ac:chgData name="Johns, Tyler" userId="bb566ca0-698c-455f-a721-c767537d7bd0" providerId="ADAL" clId="{7F22F255-4B47-442D-87FD-F8AF08FEFA23}" dt="2022-10-04T13:59:11.362" v="681" actId="26606"/>
          <ac:graphicFrameMkLst>
            <pc:docMk/>
            <pc:sldMk cId="2114984705" sldId="263"/>
            <ac:graphicFrameMk id="4" creationId="{8C13E86C-872E-27EA-F7E5-E3B75CF7ECBD}"/>
          </ac:graphicFrameMkLst>
        </pc:graphicFrameChg>
      </pc:sldChg>
      <pc:sldChg chg="modTransition">
        <pc:chgData name="Johns, Tyler" userId="bb566ca0-698c-455f-a721-c767537d7bd0" providerId="ADAL" clId="{7F22F255-4B47-442D-87FD-F8AF08FEFA23}" dt="2022-10-04T14:29:40.761" v="998"/>
        <pc:sldMkLst>
          <pc:docMk/>
          <pc:sldMk cId="3675360907" sldId="264"/>
        </pc:sldMkLst>
      </pc:sldChg>
      <pc:sldChg chg="addSp delSp modSp new mod modTransition setBg modAnim">
        <pc:chgData name="Johns, Tyler" userId="bb566ca0-698c-455f-a721-c767537d7bd0" providerId="ADAL" clId="{7F22F255-4B47-442D-87FD-F8AF08FEFA23}" dt="2022-10-04T14:29:40.761" v="998"/>
        <pc:sldMkLst>
          <pc:docMk/>
          <pc:sldMk cId="4228449587" sldId="265"/>
        </pc:sldMkLst>
        <pc:spChg chg="mod ord">
          <ac:chgData name="Johns, Tyler" userId="bb566ca0-698c-455f-a721-c767537d7bd0" providerId="ADAL" clId="{7F22F255-4B47-442D-87FD-F8AF08FEFA23}" dt="2022-10-04T14:26:52.594" v="987" actId="26606"/>
          <ac:spMkLst>
            <pc:docMk/>
            <pc:sldMk cId="4228449587" sldId="265"/>
            <ac:spMk id="2" creationId="{F1633627-B929-E1A0-3D13-2056B5DAFB6B}"/>
          </ac:spMkLst>
        </pc:spChg>
        <pc:spChg chg="mod ord">
          <ac:chgData name="Johns, Tyler" userId="bb566ca0-698c-455f-a721-c767537d7bd0" providerId="ADAL" clId="{7F22F255-4B47-442D-87FD-F8AF08FEFA23}" dt="2022-10-04T14:26:52.594" v="987" actId="26606"/>
          <ac:spMkLst>
            <pc:docMk/>
            <pc:sldMk cId="4228449587" sldId="265"/>
            <ac:spMk id="3" creationId="{99888640-7333-6A96-651C-6672B396254E}"/>
          </ac:spMkLst>
        </pc:spChg>
        <pc:spChg chg="add">
          <ac:chgData name="Johns, Tyler" userId="bb566ca0-698c-455f-a721-c767537d7bd0" providerId="ADAL" clId="{7F22F255-4B47-442D-87FD-F8AF08FEFA23}" dt="2022-10-04T14:26:52.594" v="987" actId="26606"/>
          <ac:spMkLst>
            <pc:docMk/>
            <pc:sldMk cId="4228449587" sldId="265"/>
            <ac:spMk id="8" creationId="{BD11ECC6-8551-4768-8DFD-CD41AF420A37}"/>
          </ac:spMkLst>
        </pc:spChg>
        <pc:spChg chg="add">
          <ac:chgData name="Johns, Tyler" userId="bb566ca0-698c-455f-a721-c767537d7bd0" providerId="ADAL" clId="{7F22F255-4B47-442D-87FD-F8AF08FEFA23}" dt="2022-10-04T14:26:52.594" v="987" actId="26606"/>
          <ac:spMkLst>
            <pc:docMk/>
            <pc:sldMk cId="4228449587" sldId="265"/>
            <ac:spMk id="10" creationId="{8E2EB503-A017-4457-A105-53638C97DEB8}"/>
          </ac:spMkLst>
        </pc:spChg>
        <pc:spChg chg="add del">
          <ac:chgData name="Johns, Tyler" userId="bb566ca0-698c-455f-a721-c767537d7bd0" providerId="ADAL" clId="{7F22F255-4B47-442D-87FD-F8AF08FEFA23}" dt="2022-10-04T14:26:39.291" v="984" actId="26606"/>
          <ac:spMkLst>
            <pc:docMk/>
            <pc:sldMk cId="4228449587" sldId="265"/>
            <ac:spMk id="11" creationId="{BD11ECC6-8551-4768-8DFD-CD41AF420A37}"/>
          </ac:spMkLst>
        </pc:spChg>
        <pc:spChg chg="add del">
          <ac:chgData name="Johns, Tyler" userId="bb566ca0-698c-455f-a721-c767537d7bd0" providerId="ADAL" clId="{7F22F255-4B47-442D-87FD-F8AF08FEFA23}" dt="2022-10-04T14:26:39.291" v="984" actId="26606"/>
          <ac:spMkLst>
            <pc:docMk/>
            <pc:sldMk cId="4228449587" sldId="265"/>
            <ac:spMk id="24" creationId="{8E2EB503-A017-4457-A105-53638C97DEB8}"/>
          </ac:spMkLst>
        </pc:spChg>
        <pc:grpChg chg="add">
          <ac:chgData name="Johns, Tyler" userId="bb566ca0-698c-455f-a721-c767537d7bd0" providerId="ADAL" clId="{7F22F255-4B47-442D-87FD-F8AF08FEFA23}" dt="2022-10-04T14:26:52.594" v="987" actId="26606"/>
          <ac:grpSpMkLst>
            <pc:docMk/>
            <pc:sldMk cId="4228449587" sldId="265"/>
            <ac:grpSpMk id="9" creationId="{93657592-CA60-4F45-B1A0-88AA77242087}"/>
          </ac:grpSpMkLst>
        </pc:grpChg>
        <pc:grpChg chg="add del">
          <ac:chgData name="Johns, Tyler" userId="bb566ca0-698c-455f-a721-c767537d7bd0" providerId="ADAL" clId="{7F22F255-4B47-442D-87FD-F8AF08FEFA23}" dt="2022-10-04T14:26:39.291" v="984" actId="26606"/>
          <ac:grpSpMkLst>
            <pc:docMk/>
            <pc:sldMk cId="4228449587" sldId="265"/>
            <ac:grpSpMk id="13" creationId="{93657592-CA60-4F45-B1A0-88AA77242087}"/>
          </ac:grpSpMkLst>
        </pc:grpChg>
        <pc:picChg chg="add mod ord">
          <ac:chgData name="Johns, Tyler" userId="bb566ca0-698c-455f-a721-c767537d7bd0" providerId="ADAL" clId="{7F22F255-4B47-442D-87FD-F8AF08FEFA23}" dt="2022-10-04T14:26:52.594" v="987" actId="26606"/>
          <ac:picMkLst>
            <pc:docMk/>
            <pc:sldMk cId="4228449587" sldId="265"/>
            <ac:picMk id="4" creationId="{0BDD19F7-D00C-FB3E-72D6-652425B0C580}"/>
          </ac:picMkLst>
        </pc:picChg>
        <pc:picChg chg="add mod">
          <ac:chgData name="Johns, Tyler" userId="bb566ca0-698c-455f-a721-c767537d7bd0" providerId="ADAL" clId="{7F22F255-4B47-442D-87FD-F8AF08FEFA23}" dt="2022-10-04T14:26:52.594" v="987" actId="26606"/>
          <ac:picMkLst>
            <pc:docMk/>
            <pc:sldMk cId="4228449587" sldId="265"/>
            <ac:picMk id="5" creationId="{29A819A9-B3E7-02FA-4FB4-59787802E9D2}"/>
          </ac:picMkLst>
        </pc:picChg>
        <pc:picChg chg="add mod">
          <ac:chgData name="Johns, Tyler" userId="bb566ca0-698c-455f-a721-c767537d7bd0" providerId="ADAL" clId="{7F22F255-4B47-442D-87FD-F8AF08FEFA23}" dt="2022-10-04T14:26:59.506" v="988" actId="27614"/>
          <ac:picMkLst>
            <pc:docMk/>
            <pc:sldMk cId="4228449587" sldId="265"/>
            <ac:picMk id="6" creationId="{2E32FF08-AF57-4DC4-B863-48FEDB39D434}"/>
          </ac:picMkLst>
        </pc:picChg>
      </pc:sldChg>
      <pc:sldChg chg="addSp delSp modSp new mod modTransition setBg">
        <pc:chgData name="Johns, Tyler" userId="bb566ca0-698c-455f-a721-c767537d7bd0" providerId="ADAL" clId="{7F22F255-4B47-442D-87FD-F8AF08FEFA23}" dt="2022-10-10T14:08:14.958" v="1544" actId="26606"/>
        <pc:sldMkLst>
          <pc:docMk/>
          <pc:sldMk cId="640120169" sldId="266"/>
        </pc:sldMkLst>
        <pc:spChg chg="mod">
          <ac:chgData name="Johns, Tyler" userId="bb566ca0-698c-455f-a721-c767537d7bd0" providerId="ADAL" clId="{7F22F255-4B47-442D-87FD-F8AF08FEFA23}" dt="2022-10-10T14:08:14.958" v="1544" actId="26606"/>
          <ac:spMkLst>
            <pc:docMk/>
            <pc:sldMk cId="640120169" sldId="266"/>
            <ac:spMk id="2" creationId="{DA264B52-BD2A-FBAD-9280-240F5D98E526}"/>
          </ac:spMkLst>
        </pc:spChg>
        <pc:spChg chg="mod">
          <ac:chgData name="Johns, Tyler" userId="bb566ca0-698c-455f-a721-c767537d7bd0" providerId="ADAL" clId="{7F22F255-4B47-442D-87FD-F8AF08FEFA23}" dt="2022-10-04T14:20:41.472" v="970" actId="20577"/>
          <ac:spMkLst>
            <pc:docMk/>
            <pc:sldMk cId="640120169" sldId="266"/>
            <ac:spMk id="3" creationId="{30CA8CE6-E8DF-37B6-663A-B728FCE7ADFE}"/>
          </ac:spMkLst>
        </pc:spChg>
        <pc:spChg chg="mod">
          <ac:chgData name="Johns, Tyler" userId="bb566ca0-698c-455f-a721-c767537d7bd0" providerId="ADAL" clId="{7F22F255-4B47-442D-87FD-F8AF08FEFA23}" dt="2022-10-10T14:08:14.958" v="1544" actId="26606"/>
          <ac:spMkLst>
            <pc:docMk/>
            <pc:sldMk cId="640120169" sldId="266"/>
            <ac:spMk id="6" creationId="{913454FF-1E92-E92D-6DFF-DB7FCDC69458}"/>
          </ac:spMkLst>
        </pc:spChg>
        <pc:spChg chg="add del mod">
          <ac:chgData name="Johns, Tyler" userId="bb566ca0-698c-455f-a721-c767537d7bd0" providerId="ADAL" clId="{7F22F255-4B47-442D-87FD-F8AF08FEFA23}" dt="2022-10-06T14:39:03.229" v="1324" actId="22"/>
          <ac:spMkLst>
            <pc:docMk/>
            <pc:sldMk cId="640120169" sldId="266"/>
            <ac:spMk id="6" creationId="{B9BC1ED4-24CE-A2B6-7BF5-5B52A9C7D1F4}"/>
          </ac:spMkLst>
        </pc:spChg>
        <pc:spChg chg="add del mod">
          <ac:chgData name="Johns, Tyler" userId="bb566ca0-698c-455f-a721-c767537d7bd0" providerId="ADAL" clId="{7F22F255-4B47-442D-87FD-F8AF08FEFA23}" dt="2022-10-06T14:41:45.179" v="1349"/>
          <ac:spMkLst>
            <pc:docMk/>
            <pc:sldMk cId="640120169" sldId="266"/>
            <ac:spMk id="10" creationId="{A004A0CE-5765-8FA6-BA21-01C35151A61C}"/>
          </ac:spMkLst>
        </pc:spChg>
        <pc:spChg chg="add del">
          <ac:chgData name="Johns, Tyler" userId="bb566ca0-698c-455f-a721-c767537d7bd0" providerId="ADAL" clId="{7F22F255-4B47-442D-87FD-F8AF08FEFA23}" dt="2022-10-06T14:41:47.685" v="1350" actId="26606"/>
          <ac:spMkLst>
            <pc:docMk/>
            <pc:sldMk cId="640120169" sldId="266"/>
            <ac:spMk id="25" creationId="{5A7802B6-FF37-40CF-A7E2-6F2A0D9A91EF}"/>
          </ac:spMkLst>
        </pc:spChg>
        <pc:spChg chg="add del mod">
          <ac:chgData name="Johns, Tyler" userId="bb566ca0-698c-455f-a721-c767537d7bd0" providerId="ADAL" clId="{7F22F255-4B47-442D-87FD-F8AF08FEFA23}" dt="2022-10-06T15:00:11.206" v="1540" actId="26606"/>
          <ac:spMkLst>
            <pc:docMk/>
            <pc:sldMk cId="640120169" sldId="266"/>
            <ac:spMk id="27" creationId="{07DE09F6-8F5B-1834-FEAA-D09D6330BA83}"/>
          </ac:spMkLst>
        </pc:spChg>
        <pc:spChg chg="add del">
          <ac:chgData name="Johns, Tyler" userId="bb566ca0-698c-455f-a721-c767537d7bd0" providerId="ADAL" clId="{7F22F255-4B47-442D-87FD-F8AF08FEFA23}" dt="2022-10-06T15:00:11.206" v="1540" actId="26606"/>
          <ac:spMkLst>
            <pc:docMk/>
            <pc:sldMk cId="640120169" sldId="266"/>
            <ac:spMk id="42" creationId="{5A7802B6-FF37-40CF-A7E2-6F2A0D9A91EF}"/>
          </ac:spMkLst>
        </pc:spChg>
        <pc:spChg chg="add del">
          <ac:chgData name="Johns, Tyler" userId="bb566ca0-698c-455f-a721-c767537d7bd0" providerId="ADAL" clId="{7F22F255-4B47-442D-87FD-F8AF08FEFA23}" dt="2022-10-10T14:08:14.958" v="1544" actId="26606"/>
          <ac:spMkLst>
            <pc:docMk/>
            <pc:sldMk cId="640120169" sldId="266"/>
            <ac:spMk id="59" creationId="{5A7802B6-FF37-40CF-A7E2-6F2A0D9A91EF}"/>
          </ac:spMkLst>
        </pc:spChg>
        <pc:grpChg chg="add del">
          <ac:chgData name="Johns, Tyler" userId="bb566ca0-698c-455f-a721-c767537d7bd0" providerId="ADAL" clId="{7F22F255-4B47-442D-87FD-F8AF08FEFA23}" dt="2022-10-06T14:41:47.685" v="1350" actId="26606"/>
          <ac:grpSpMkLst>
            <pc:docMk/>
            <pc:sldMk cId="640120169" sldId="266"/>
            <ac:grpSpMk id="13" creationId="{B4DE830A-B531-4A3B-96F6-0ECE88B08555}"/>
          </ac:grpSpMkLst>
        </pc:grpChg>
        <pc:grpChg chg="add del">
          <ac:chgData name="Johns, Tyler" userId="bb566ca0-698c-455f-a721-c767537d7bd0" providerId="ADAL" clId="{7F22F255-4B47-442D-87FD-F8AF08FEFA23}" dt="2022-10-06T15:00:11.206" v="1540" actId="26606"/>
          <ac:grpSpMkLst>
            <pc:docMk/>
            <pc:sldMk cId="640120169" sldId="266"/>
            <ac:grpSpMk id="30" creationId="{B4DE830A-B531-4A3B-96F6-0ECE88B08555}"/>
          </ac:grpSpMkLst>
        </pc:grpChg>
        <pc:grpChg chg="add del">
          <ac:chgData name="Johns, Tyler" userId="bb566ca0-698c-455f-a721-c767537d7bd0" providerId="ADAL" clId="{7F22F255-4B47-442D-87FD-F8AF08FEFA23}" dt="2022-10-10T14:08:14.958" v="1544" actId="26606"/>
          <ac:grpSpMkLst>
            <pc:docMk/>
            <pc:sldMk cId="640120169" sldId="266"/>
            <ac:grpSpMk id="47" creationId="{B4DE830A-B531-4A3B-96F6-0ECE88B08555}"/>
          </ac:grpSpMkLst>
        </pc:grpChg>
        <pc:picChg chg="mod ord">
          <ac:chgData name="Johns, Tyler" userId="bb566ca0-698c-455f-a721-c767537d7bd0" providerId="ADAL" clId="{7F22F255-4B47-442D-87FD-F8AF08FEFA23}" dt="2022-10-10T14:08:14.958" v="1544" actId="26606"/>
          <ac:picMkLst>
            <pc:docMk/>
            <pc:sldMk cId="640120169" sldId="266"/>
            <ac:picMk id="3" creationId="{19A2F398-6862-672D-DE31-E140B7801821}"/>
          </ac:picMkLst>
        </pc:picChg>
        <pc:picChg chg="del">
          <ac:chgData name="Johns, Tyler" userId="bb566ca0-698c-455f-a721-c767537d7bd0" providerId="ADAL" clId="{7F22F255-4B47-442D-87FD-F8AF08FEFA23}" dt="2022-10-06T14:38:45.270" v="1322" actId="21"/>
          <ac:picMkLst>
            <pc:docMk/>
            <pc:sldMk cId="640120169" sldId="266"/>
            <ac:picMk id="5" creationId="{EBC14EF2-5AE0-75A8-179E-EF5B9401FB91}"/>
          </ac:picMkLst>
        </pc:picChg>
        <pc:picChg chg="add del mod ord">
          <ac:chgData name="Johns, Tyler" userId="bb566ca0-698c-455f-a721-c767537d7bd0" providerId="ADAL" clId="{7F22F255-4B47-442D-87FD-F8AF08FEFA23}" dt="2022-10-06T14:41:39.744" v="1347" actId="478"/>
          <ac:picMkLst>
            <pc:docMk/>
            <pc:sldMk cId="640120169" sldId="266"/>
            <ac:picMk id="8" creationId="{5028AC7D-6A5C-5473-11D9-6EBE5069DAC3}"/>
          </ac:picMkLst>
        </pc:picChg>
        <pc:picChg chg="add del mod">
          <ac:chgData name="Johns, Tyler" userId="bb566ca0-698c-455f-a721-c767537d7bd0" providerId="ADAL" clId="{7F22F255-4B47-442D-87FD-F8AF08FEFA23}" dt="2022-10-06T15:00:09.117" v="1539" actId="478"/>
          <ac:picMkLst>
            <pc:docMk/>
            <pc:sldMk cId="640120169" sldId="266"/>
            <ac:picMk id="11" creationId="{A09E7BB4-A01B-73BE-F6A6-5B7A47CC25FB}"/>
          </ac:picMkLst>
        </pc:picChg>
        <pc:picChg chg="add mod">
          <ac:chgData name="Johns, Tyler" userId="bb566ca0-698c-455f-a721-c767537d7bd0" providerId="ADAL" clId="{7F22F255-4B47-442D-87FD-F8AF08FEFA23}" dt="2022-10-06T15:00:20.397" v="1542" actId="208"/>
          <ac:picMkLst>
            <pc:docMk/>
            <pc:sldMk cId="640120169" sldId="266"/>
            <ac:picMk id="24" creationId="{7D48A85D-CBA1-7490-7610-EB35F1DA74A6}"/>
          </ac:picMkLst>
        </pc:picChg>
      </pc:sldChg>
      <pc:sldChg chg="modSp new del mod modTransition">
        <pc:chgData name="Johns, Tyler" userId="bb566ca0-698c-455f-a721-c767537d7bd0" providerId="ADAL" clId="{7F22F255-4B47-442D-87FD-F8AF08FEFA23}" dt="2022-10-04T14:44:23.179" v="999" actId="47"/>
        <pc:sldMkLst>
          <pc:docMk/>
          <pc:sldMk cId="3267558786" sldId="267"/>
        </pc:sldMkLst>
        <pc:spChg chg="mod">
          <ac:chgData name="Johns, Tyler" userId="bb566ca0-698c-455f-a721-c767537d7bd0" providerId="ADAL" clId="{7F22F255-4B47-442D-87FD-F8AF08FEFA23}" dt="2022-10-04T14:16:44.275" v="846" actId="20577"/>
          <ac:spMkLst>
            <pc:docMk/>
            <pc:sldMk cId="3267558786" sldId="267"/>
            <ac:spMk id="2" creationId="{CB888C39-D2B6-342A-2BE6-75113574B9A7}"/>
          </ac:spMkLst>
        </pc:spChg>
      </pc:sldChg>
      <pc:sldChg chg="addSp delSp modSp new mod modTransition">
        <pc:chgData name="Johns, Tyler" userId="bb566ca0-698c-455f-a721-c767537d7bd0" providerId="ADAL" clId="{7F22F255-4B47-442D-87FD-F8AF08FEFA23}" dt="2022-10-04T14:49:52.111" v="1096" actId="478"/>
        <pc:sldMkLst>
          <pc:docMk/>
          <pc:sldMk cId="2056565219" sldId="268"/>
        </pc:sldMkLst>
        <pc:spChg chg="mod">
          <ac:chgData name="Johns, Tyler" userId="bb566ca0-698c-455f-a721-c767537d7bd0" providerId="ADAL" clId="{7F22F255-4B47-442D-87FD-F8AF08FEFA23}" dt="2022-10-04T14:17:26.817" v="871" actId="20577"/>
          <ac:spMkLst>
            <pc:docMk/>
            <pc:sldMk cId="2056565219" sldId="268"/>
            <ac:spMk id="2" creationId="{0C36D89A-A183-E673-0FE0-AF104F34CF16}"/>
          </ac:spMkLst>
        </pc:spChg>
        <pc:spChg chg="add del mod">
          <ac:chgData name="Johns, Tyler" userId="bb566ca0-698c-455f-a721-c767537d7bd0" providerId="ADAL" clId="{7F22F255-4B47-442D-87FD-F8AF08FEFA23}" dt="2022-10-04T14:19:45.082" v="878" actId="478"/>
          <ac:spMkLst>
            <pc:docMk/>
            <pc:sldMk cId="2056565219" sldId="268"/>
            <ac:spMk id="3" creationId="{9D25DD22-6220-7FC1-20F7-06E5F1C5CD93}"/>
          </ac:spMkLst>
        </pc:spChg>
        <pc:graphicFrameChg chg="add del mod">
          <ac:chgData name="Johns, Tyler" userId="bb566ca0-698c-455f-a721-c767537d7bd0" providerId="ADAL" clId="{7F22F255-4B47-442D-87FD-F8AF08FEFA23}" dt="2022-10-04T14:49:52.111" v="1096" actId="478"/>
          <ac:graphicFrameMkLst>
            <pc:docMk/>
            <pc:sldMk cId="2056565219" sldId="268"/>
            <ac:graphicFrameMk id="4" creationId="{2BC7C8D9-8897-BAA7-2EC7-6B1B130619C6}"/>
          </ac:graphicFrameMkLst>
        </pc:graphicFrameChg>
      </pc:sldChg>
      <pc:sldChg chg="addSp delSp modSp new mod setBg modNotesTx">
        <pc:chgData name="Johns, Tyler" userId="bb566ca0-698c-455f-a721-c767537d7bd0" providerId="ADAL" clId="{7F22F255-4B47-442D-87FD-F8AF08FEFA23}" dt="2022-10-10T14:10:44.246" v="1974" actId="20577"/>
        <pc:sldMkLst>
          <pc:docMk/>
          <pc:sldMk cId="3370390246" sldId="269"/>
        </pc:sldMkLst>
        <pc:spChg chg="mod">
          <ac:chgData name="Johns, Tyler" userId="bb566ca0-698c-455f-a721-c767537d7bd0" providerId="ADAL" clId="{7F22F255-4B47-442D-87FD-F8AF08FEFA23}" dt="2022-10-10T14:08:24.323" v="1545" actId="26606"/>
          <ac:spMkLst>
            <pc:docMk/>
            <pc:sldMk cId="3370390246" sldId="269"/>
            <ac:spMk id="2" creationId="{9B5C4250-EDB1-F199-7EF9-E9C8F83C3193}"/>
          </ac:spMkLst>
        </pc:spChg>
        <pc:spChg chg="del">
          <ac:chgData name="Johns, Tyler" userId="bb566ca0-698c-455f-a721-c767537d7bd0" providerId="ADAL" clId="{7F22F255-4B47-442D-87FD-F8AF08FEFA23}" dt="2022-10-06T14:38:40.877" v="1321" actId="26606"/>
          <ac:spMkLst>
            <pc:docMk/>
            <pc:sldMk cId="3370390246" sldId="269"/>
            <ac:spMk id="3" creationId="{67BED17D-03C6-A1B6-D96F-095EB309B2D2}"/>
          </ac:spMkLst>
        </pc:spChg>
        <pc:spChg chg="add del">
          <ac:chgData name="Johns, Tyler" userId="bb566ca0-698c-455f-a721-c767537d7bd0" providerId="ADAL" clId="{7F22F255-4B47-442D-87FD-F8AF08FEFA23}" dt="2022-10-10T14:08:24.323" v="1545" actId="26606"/>
          <ac:spMkLst>
            <pc:docMk/>
            <pc:sldMk cId="3370390246" sldId="269"/>
            <ac:spMk id="22" creationId="{5A7802B6-FF37-40CF-A7E2-6F2A0D9A91EF}"/>
          </ac:spMkLst>
        </pc:spChg>
        <pc:spChg chg="add mod">
          <ac:chgData name="Johns, Tyler" userId="bb566ca0-698c-455f-a721-c767537d7bd0" providerId="ADAL" clId="{7F22F255-4B47-442D-87FD-F8AF08FEFA23}" dt="2022-10-10T14:10:44.246" v="1974" actId="20577"/>
          <ac:spMkLst>
            <pc:docMk/>
            <pc:sldMk cId="3370390246" sldId="269"/>
            <ac:spMk id="26" creationId="{A820B24E-DD33-7946-E12D-ADFA3587CA97}"/>
          </ac:spMkLst>
        </pc:spChg>
        <pc:grpChg chg="add del">
          <ac:chgData name="Johns, Tyler" userId="bb566ca0-698c-455f-a721-c767537d7bd0" providerId="ADAL" clId="{7F22F255-4B47-442D-87FD-F8AF08FEFA23}" dt="2022-10-10T14:08:24.323" v="1545" actId="26606"/>
          <ac:grpSpMkLst>
            <pc:docMk/>
            <pc:sldMk cId="3370390246" sldId="269"/>
            <ac:grpSpMk id="10" creationId="{B4DE830A-B531-4A3B-96F6-0ECE88B08555}"/>
          </ac:grpSpMkLst>
        </pc:grpChg>
        <pc:picChg chg="add mod">
          <ac:chgData name="Johns, Tyler" userId="bb566ca0-698c-455f-a721-c767537d7bd0" providerId="ADAL" clId="{7F22F255-4B47-442D-87FD-F8AF08FEFA23}" dt="2022-10-10T14:08:24.323" v="1545" actId="26606"/>
          <ac:picMkLst>
            <pc:docMk/>
            <pc:sldMk cId="3370390246" sldId="269"/>
            <ac:picMk id="5" creationId="{EC7C4177-2292-C7EB-E5A3-3C6164350178}"/>
          </ac:picMkLst>
        </pc:picChg>
      </pc:sldChg>
      <pc:sldChg chg="new del">
        <pc:chgData name="Johns, Tyler" userId="bb566ca0-698c-455f-a721-c767537d7bd0" providerId="ADAL" clId="{7F22F255-4B47-442D-87FD-F8AF08FEFA23}" dt="2022-10-04T14:17:20.789" v="849" actId="680"/>
        <pc:sldMkLst>
          <pc:docMk/>
          <pc:sldMk cId="3422520516" sldId="269"/>
        </pc:sldMkLst>
      </pc:sldChg>
      <pc:sldChg chg="addSp delSp modSp new mod setBg modNotesTx">
        <pc:chgData name="Johns, Tyler" userId="bb566ca0-698c-455f-a721-c767537d7bd0" providerId="ADAL" clId="{7F22F255-4B47-442D-87FD-F8AF08FEFA23}" dt="2022-10-10T14:12:21.587" v="2165" actId="20577"/>
        <pc:sldMkLst>
          <pc:docMk/>
          <pc:sldMk cId="3530530999" sldId="270"/>
        </pc:sldMkLst>
        <pc:spChg chg="mod">
          <ac:chgData name="Johns, Tyler" userId="bb566ca0-698c-455f-a721-c767537d7bd0" providerId="ADAL" clId="{7F22F255-4B47-442D-87FD-F8AF08FEFA23}" dt="2022-10-10T14:11:15.090" v="1978" actId="26606"/>
          <ac:spMkLst>
            <pc:docMk/>
            <pc:sldMk cId="3530530999" sldId="270"/>
            <ac:spMk id="2" creationId="{36A57BA7-AE13-9E09-FBE2-36C892EEB4D9}"/>
          </ac:spMkLst>
        </pc:spChg>
        <pc:spChg chg="del">
          <ac:chgData name="Johns, Tyler" userId="bb566ca0-698c-455f-a721-c767537d7bd0" providerId="ADAL" clId="{7F22F255-4B47-442D-87FD-F8AF08FEFA23}" dt="2022-10-06T14:38:48.557" v="1323"/>
          <ac:spMkLst>
            <pc:docMk/>
            <pc:sldMk cId="3530530999" sldId="270"/>
            <ac:spMk id="3" creationId="{0EAFA3AF-6CC6-C170-B954-3CAB5836F7FA}"/>
          </ac:spMkLst>
        </pc:spChg>
        <pc:spChg chg="add del mod">
          <ac:chgData name="Johns, Tyler" userId="bb566ca0-698c-455f-a721-c767537d7bd0" providerId="ADAL" clId="{7F22F255-4B47-442D-87FD-F8AF08FEFA23}" dt="2022-10-10T14:11:13.416" v="1977" actId="22"/>
          <ac:spMkLst>
            <pc:docMk/>
            <pc:sldMk cId="3530530999" sldId="270"/>
            <ac:spMk id="4" creationId="{06FA29A3-3F61-7016-95A6-041CB67584BE}"/>
          </ac:spMkLst>
        </pc:spChg>
        <pc:spChg chg="add del mod">
          <ac:chgData name="Johns, Tyler" userId="bb566ca0-698c-455f-a721-c767537d7bd0" providerId="ADAL" clId="{7F22F255-4B47-442D-87FD-F8AF08FEFA23}" dt="2022-10-06T14:42:06.311" v="1352" actId="22"/>
          <ac:spMkLst>
            <pc:docMk/>
            <pc:sldMk cId="3530530999" sldId="270"/>
            <ac:spMk id="6" creationId="{F7AEC9A5-F9F9-9F64-371C-14EF3AF579E5}"/>
          </ac:spMkLst>
        </pc:spChg>
        <pc:spChg chg="add del">
          <ac:chgData name="Johns, Tyler" userId="bb566ca0-698c-455f-a721-c767537d7bd0" providerId="ADAL" clId="{7F22F255-4B47-442D-87FD-F8AF08FEFA23}" dt="2022-10-06T14:42:08.359" v="1353" actId="26606"/>
          <ac:spMkLst>
            <pc:docMk/>
            <pc:sldMk cId="3530530999" sldId="270"/>
            <ac:spMk id="21" creationId="{5A7802B6-FF37-40CF-A7E2-6F2A0D9A91EF}"/>
          </ac:spMkLst>
        </pc:spChg>
        <pc:spChg chg="add del">
          <ac:chgData name="Johns, Tyler" userId="bb566ca0-698c-455f-a721-c767537d7bd0" providerId="ADAL" clId="{7F22F255-4B47-442D-87FD-F8AF08FEFA23}" dt="2022-10-10T14:11:15.090" v="1978" actId="26606"/>
          <ac:spMkLst>
            <pc:docMk/>
            <pc:sldMk cId="3530530999" sldId="270"/>
            <ac:spMk id="38" creationId="{5A7802B6-FF37-40CF-A7E2-6F2A0D9A91EF}"/>
          </ac:spMkLst>
        </pc:spChg>
        <pc:spChg chg="add mod">
          <ac:chgData name="Johns, Tyler" userId="bb566ca0-698c-455f-a721-c767537d7bd0" providerId="ADAL" clId="{7F22F255-4B47-442D-87FD-F8AF08FEFA23}" dt="2022-10-10T14:12:21.587" v="2165" actId="20577"/>
          <ac:spMkLst>
            <pc:docMk/>
            <pc:sldMk cId="3530530999" sldId="270"/>
            <ac:spMk id="42" creationId="{28450CAF-4525-9F7F-0372-A5992C14716C}"/>
          </ac:spMkLst>
        </pc:spChg>
        <pc:grpChg chg="add del">
          <ac:chgData name="Johns, Tyler" userId="bb566ca0-698c-455f-a721-c767537d7bd0" providerId="ADAL" clId="{7F22F255-4B47-442D-87FD-F8AF08FEFA23}" dt="2022-10-06T14:42:08.359" v="1353" actId="26606"/>
          <ac:grpSpMkLst>
            <pc:docMk/>
            <pc:sldMk cId="3530530999" sldId="270"/>
            <ac:grpSpMk id="9" creationId="{B4DE830A-B531-4A3B-96F6-0ECE88B08555}"/>
          </ac:grpSpMkLst>
        </pc:grpChg>
        <pc:grpChg chg="add del">
          <ac:chgData name="Johns, Tyler" userId="bb566ca0-698c-455f-a721-c767537d7bd0" providerId="ADAL" clId="{7F22F255-4B47-442D-87FD-F8AF08FEFA23}" dt="2022-10-10T14:11:15.090" v="1978" actId="26606"/>
          <ac:grpSpMkLst>
            <pc:docMk/>
            <pc:sldMk cId="3530530999" sldId="270"/>
            <ac:grpSpMk id="26" creationId="{B4DE830A-B531-4A3B-96F6-0ECE88B08555}"/>
          </ac:grpSpMkLst>
        </pc:grpChg>
        <pc:graphicFrameChg chg="add del mod">
          <ac:chgData name="Johns, Tyler" userId="bb566ca0-698c-455f-a721-c767537d7bd0" providerId="ADAL" clId="{7F22F255-4B47-442D-87FD-F8AF08FEFA23}" dt="2022-10-10T14:10:57.358" v="1976"/>
          <ac:graphicFrameMkLst>
            <pc:docMk/>
            <pc:sldMk cId="3530530999" sldId="270"/>
            <ac:graphicFrameMk id="5" creationId="{0723894F-AA3C-52F9-5DD0-061E3DEB3F4E}"/>
          </ac:graphicFrameMkLst>
        </pc:graphicFrameChg>
        <pc:picChg chg="add del mod">
          <ac:chgData name="Johns, Tyler" userId="bb566ca0-698c-455f-a721-c767537d7bd0" providerId="ADAL" clId="{7F22F255-4B47-442D-87FD-F8AF08FEFA23}" dt="2022-10-06T14:41:42.981" v="1348" actId="21"/>
          <ac:picMkLst>
            <pc:docMk/>
            <pc:sldMk cId="3530530999" sldId="270"/>
            <ac:picMk id="4" creationId="{5B1F4278-6DB1-48E6-A226-83EF5FF995F9}"/>
          </ac:picMkLst>
        </pc:picChg>
        <pc:picChg chg="add mod ord">
          <ac:chgData name="Johns, Tyler" userId="bb566ca0-698c-455f-a721-c767537d7bd0" providerId="ADAL" clId="{7F22F255-4B47-442D-87FD-F8AF08FEFA23}" dt="2022-10-10T14:11:15.090" v="1978" actId="26606"/>
          <ac:picMkLst>
            <pc:docMk/>
            <pc:sldMk cId="3530530999" sldId="270"/>
            <ac:picMk id="7" creationId="{4F2870B6-65C2-8C7C-CB19-9F093D5438AD}"/>
          </ac:picMkLst>
        </pc:picChg>
        <pc:picChg chg="add del mod ord">
          <ac:chgData name="Johns, Tyler" userId="bb566ca0-698c-455f-a721-c767537d7bd0" providerId="ADAL" clId="{7F22F255-4B47-442D-87FD-F8AF08FEFA23}" dt="2022-10-10T13:16:22.566" v="1543" actId="478"/>
          <ac:picMkLst>
            <pc:docMk/>
            <pc:sldMk cId="3530530999" sldId="270"/>
            <ac:picMk id="8" creationId="{FD6E10D4-9B04-3A0F-8DEE-AA565B051307}"/>
          </ac:picMkLst>
        </pc:picChg>
      </pc:sldChg>
      <pc:sldChg chg="addSp delSp modSp new mod setBg">
        <pc:chgData name="Johns, Tyler" userId="bb566ca0-698c-455f-a721-c767537d7bd0" providerId="ADAL" clId="{7F22F255-4B47-442D-87FD-F8AF08FEFA23}" dt="2022-10-06T14:50:35.571" v="1469" actId="20577"/>
        <pc:sldMkLst>
          <pc:docMk/>
          <pc:sldMk cId="854851798" sldId="271"/>
        </pc:sldMkLst>
        <pc:spChg chg="mod">
          <ac:chgData name="Johns, Tyler" userId="bb566ca0-698c-455f-a721-c767537d7bd0" providerId="ADAL" clId="{7F22F255-4B47-442D-87FD-F8AF08FEFA23}" dt="2022-10-04T14:50:48.461" v="1112" actId="26606"/>
          <ac:spMkLst>
            <pc:docMk/>
            <pc:sldMk cId="854851798" sldId="271"/>
            <ac:spMk id="2" creationId="{C980200A-801E-D19B-C68A-CA5F8C910C88}"/>
          </ac:spMkLst>
        </pc:spChg>
        <pc:spChg chg="add mod">
          <ac:chgData name="Johns, Tyler" userId="bb566ca0-698c-455f-a721-c767537d7bd0" providerId="ADAL" clId="{7F22F255-4B47-442D-87FD-F8AF08FEFA23}" dt="2022-10-06T14:50:35.571" v="1469" actId="20577"/>
          <ac:spMkLst>
            <pc:docMk/>
            <pc:sldMk cId="854851798" sldId="271"/>
            <ac:spMk id="3" creationId="{05C04166-7BE9-65CF-2F4B-2350B3CDC078}"/>
          </ac:spMkLst>
        </pc:spChg>
        <pc:spChg chg="del">
          <ac:chgData name="Johns, Tyler" userId="bb566ca0-698c-455f-a721-c767537d7bd0" providerId="ADAL" clId="{7F22F255-4B47-442D-87FD-F8AF08FEFA23}" dt="2022-10-04T14:50:32.832" v="1111"/>
          <ac:spMkLst>
            <pc:docMk/>
            <pc:sldMk cId="854851798" sldId="271"/>
            <ac:spMk id="3" creationId="{9F6EA2C2-21A9-B112-6BB2-B57CF81D0D46}"/>
          </ac:spMkLst>
        </pc:spChg>
        <pc:spChg chg="add mod">
          <ac:chgData name="Johns, Tyler" userId="bb566ca0-698c-455f-a721-c767537d7bd0" providerId="ADAL" clId="{7F22F255-4B47-442D-87FD-F8AF08FEFA23}" dt="2022-10-04T17:51:35.424" v="1317" actId="2711"/>
          <ac:spMkLst>
            <pc:docMk/>
            <pc:sldMk cId="854851798" sldId="271"/>
            <ac:spMk id="8" creationId="{56467F75-EF35-10D2-0530-072C44F64DAE}"/>
          </ac:spMkLst>
        </pc:spChg>
        <pc:spChg chg="add">
          <ac:chgData name="Johns, Tyler" userId="bb566ca0-698c-455f-a721-c767537d7bd0" providerId="ADAL" clId="{7F22F255-4B47-442D-87FD-F8AF08FEFA23}" dt="2022-10-04T14:50:48.461" v="1112" actId="26606"/>
          <ac:spMkLst>
            <pc:docMk/>
            <pc:sldMk cId="854851798" sldId="271"/>
            <ac:spMk id="11" creationId="{3BCB5F6A-9EB0-40B0-9D13-3023E9A20508}"/>
          </ac:spMkLst>
        </pc:spChg>
        <pc:picChg chg="add mod">
          <ac:chgData name="Johns, Tyler" userId="bb566ca0-698c-455f-a721-c767537d7bd0" providerId="ADAL" clId="{7F22F255-4B47-442D-87FD-F8AF08FEFA23}" dt="2022-10-04T14:50:48.461" v="1112" actId="26606"/>
          <ac:picMkLst>
            <pc:docMk/>
            <pc:sldMk cId="854851798" sldId="271"/>
            <ac:picMk id="4" creationId="{583E31DF-803B-EB39-BE10-539508967787}"/>
          </ac:picMkLst>
        </pc:picChg>
      </pc:sldChg>
      <pc:sldChg chg="addSp delSp modSp mod setBg modNotesTx">
        <pc:chgData name="Johns, Tyler" userId="bb566ca0-698c-455f-a721-c767537d7bd0" providerId="ADAL" clId="{7F22F255-4B47-442D-87FD-F8AF08FEFA23}" dt="2022-10-10T14:12:52.697" v="2170" actId="20577"/>
        <pc:sldMkLst>
          <pc:docMk/>
          <pc:sldMk cId="157896866" sldId="272"/>
        </pc:sldMkLst>
        <pc:spChg chg="mod">
          <ac:chgData name="Johns, Tyler" userId="bb566ca0-698c-455f-a721-c767537d7bd0" providerId="ADAL" clId="{7F22F255-4B47-442D-87FD-F8AF08FEFA23}" dt="2022-10-06T14:56:56.767" v="1502" actId="26606"/>
          <ac:spMkLst>
            <pc:docMk/>
            <pc:sldMk cId="157896866" sldId="272"/>
            <ac:spMk id="2" creationId="{5A4C40DD-B1B1-A0DE-1F0A-A476BB60D056}"/>
          </ac:spMkLst>
        </pc:spChg>
        <pc:spChg chg="del">
          <ac:chgData name="Johns, Tyler" userId="bb566ca0-698c-455f-a721-c767537d7bd0" providerId="ADAL" clId="{7F22F255-4B47-442D-87FD-F8AF08FEFA23}" dt="2022-10-06T14:56:56.767" v="1502" actId="26606"/>
          <ac:spMkLst>
            <pc:docMk/>
            <pc:sldMk cId="157896866" sldId="272"/>
            <ac:spMk id="3" creationId="{456B02E8-7365-4BE3-669B-B16785A844B4}"/>
          </ac:spMkLst>
        </pc:spChg>
        <pc:spChg chg="add">
          <ac:chgData name="Johns, Tyler" userId="bb566ca0-698c-455f-a721-c767537d7bd0" providerId="ADAL" clId="{7F22F255-4B47-442D-87FD-F8AF08FEFA23}" dt="2022-10-06T14:56:56.767" v="1502" actId="26606"/>
          <ac:spMkLst>
            <pc:docMk/>
            <pc:sldMk cId="157896866" sldId="272"/>
            <ac:spMk id="22" creationId="{5A7802B6-FF37-40CF-A7E2-6F2A0D9A91EF}"/>
          </ac:spMkLst>
        </pc:spChg>
        <pc:grpChg chg="add">
          <ac:chgData name="Johns, Tyler" userId="bb566ca0-698c-455f-a721-c767537d7bd0" providerId="ADAL" clId="{7F22F255-4B47-442D-87FD-F8AF08FEFA23}" dt="2022-10-06T14:56:56.767" v="1502" actId="26606"/>
          <ac:grpSpMkLst>
            <pc:docMk/>
            <pc:sldMk cId="157896866" sldId="272"/>
            <ac:grpSpMk id="10" creationId="{B4DE830A-B531-4A3B-96F6-0ECE88B08555}"/>
          </ac:grpSpMkLst>
        </pc:grpChg>
        <pc:picChg chg="add">
          <ac:chgData name="Johns, Tyler" userId="bb566ca0-698c-455f-a721-c767537d7bd0" providerId="ADAL" clId="{7F22F255-4B47-442D-87FD-F8AF08FEFA23}" dt="2022-10-06T14:56:56.767" v="1502" actId="26606"/>
          <ac:picMkLst>
            <pc:docMk/>
            <pc:sldMk cId="157896866" sldId="272"/>
            <ac:picMk id="7" creationId="{E242CEA4-D8AD-7740-25B8-4EE8BF547908}"/>
          </ac:picMkLst>
        </pc:picChg>
      </pc:sldChg>
      <pc:sldChg chg="modSp mod">
        <pc:chgData name="Johns, Tyler" userId="bb566ca0-698c-455f-a721-c767537d7bd0" providerId="ADAL" clId="{7F22F255-4B47-442D-87FD-F8AF08FEFA23}" dt="2022-10-06T14:54:31.888" v="1496" actId="12"/>
        <pc:sldMkLst>
          <pc:docMk/>
          <pc:sldMk cId="2979092115" sldId="273"/>
        </pc:sldMkLst>
        <pc:spChg chg="mod">
          <ac:chgData name="Johns, Tyler" userId="bb566ca0-698c-455f-a721-c767537d7bd0" providerId="ADAL" clId="{7F22F255-4B47-442D-87FD-F8AF08FEFA23}" dt="2022-10-06T14:54:31.888" v="1496" actId="12"/>
          <ac:spMkLst>
            <pc:docMk/>
            <pc:sldMk cId="2979092115" sldId="273"/>
            <ac:spMk id="3" creationId="{FED808BF-B0CB-68BA-6B20-A0D5E9C2F3BC}"/>
          </ac:spMkLst>
        </pc:spChg>
      </pc:sldChg>
    </pc:docChg>
  </pc:docChgLst>
  <pc:docChgLst>
    <pc:chgData name="Ventouras, Christian" userId="S::n01438299@unf.edu::64abeeb4-22d1-421d-8adb-610618379018" providerId="AD" clId="Web-{AF096821-4A78-4570-E414-FE59174F35A6}"/>
    <pc:docChg chg="modSld">
      <pc:chgData name="Ventouras, Christian" userId="S::n01438299@unf.edu::64abeeb4-22d1-421d-8adb-610618379018" providerId="AD" clId="Web-{AF096821-4A78-4570-E414-FE59174F35A6}" dt="2022-10-04T13:46:38.998" v="13" actId="20577"/>
      <pc:docMkLst>
        <pc:docMk/>
      </pc:docMkLst>
      <pc:sldChg chg="modSp">
        <pc:chgData name="Ventouras, Christian" userId="S::n01438299@unf.edu::64abeeb4-22d1-421d-8adb-610618379018" providerId="AD" clId="Web-{AF096821-4A78-4570-E414-FE59174F35A6}" dt="2022-10-04T13:46:38.998" v="13" actId="20577"/>
        <pc:sldMkLst>
          <pc:docMk/>
          <pc:sldMk cId="2263958410" sldId="261"/>
        </pc:sldMkLst>
        <pc:spChg chg="mod">
          <ac:chgData name="Ventouras, Christian" userId="S::n01438299@unf.edu::64abeeb4-22d1-421d-8adb-610618379018" providerId="AD" clId="Web-{AF096821-4A78-4570-E414-FE59174F35A6}" dt="2022-10-04T13:46:38.998" v="13" actId="20577"/>
          <ac:spMkLst>
            <pc:docMk/>
            <pc:sldMk cId="2263958410" sldId="261"/>
            <ac:spMk id="3" creationId="{10712194-3AF7-8652-60DF-E76A820D7263}"/>
          </ac:spMkLst>
        </pc:spChg>
      </pc:sldChg>
    </pc:docChg>
  </pc:docChgLst>
  <pc:docChgLst>
    <pc:chgData name="Ventouras, Christian" userId="S::n01438299@unf.edu::64abeeb4-22d1-421d-8adb-610618379018" providerId="AD" clId="Web-{0EA3E406-2916-6BCA-C816-08F153D993F0}"/>
    <pc:docChg chg="modSld">
      <pc:chgData name="Ventouras, Christian" userId="S::n01438299@unf.edu::64abeeb4-22d1-421d-8adb-610618379018" providerId="AD" clId="Web-{0EA3E406-2916-6BCA-C816-08F153D993F0}" dt="2022-10-06T14:14:41.549" v="9" actId="1076"/>
      <pc:docMkLst>
        <pc:docMk/>
      </pc:docMkLst>
      <pc:sldChg chg="addSp modSp">
        <pc:chgData name="Ventouras, Christian" userId="S::n01438299@unf.edu::64abeeb4-22d1-421d-8adb-610618379018" providerId="AD" clId="Web-{0EA3E406-2916-6BCA-C816-08F153D993F0}" dt="2022-10-06T14:14:41.549" v="9" actId="1076"/>
        <pc:sldMkLst>
          <pc:docMk/>
          <pc:sldMk cId="2056565219" sldId="268"/>
        </pc:sldMkLst>
        <pc:picChg chg="add mod">
          <ac:chgData name="Ventouras, Christian" userId="S::n01438299@unf.edu::64abeeb4-22d1-421d-8adb-610618379018" providerId="AD" clId="Web-{0EA3E406-2916-6BCA-C816-08F153D993F0}" dt="2022-10-06T14:14:41.549" v="9" actId="1076"/>
          <ac:picMkLst>
            <pc:docMk/>
            <pc:sldMk cId="2056565219" sldId="268"/>
            <ac:picMk id="3" creationId="{1CBF0C0F-59C2-215B-4708-6A866F0A86C6}"/>
          </ac:picMkLst>
        </pc:picChg>
      </pc:sldChg>
    </pc:docChg>
  </pc:docChgLst>
  <pc:docChgLst>
    <pc:chgData name="Ventouras, Christian" userId="64abeeb4-22d1-421d-8adb-610618379018" providerId="ADAL" clId="{85A9FF8F-BC94-4BD6-989D-BD1AAE5FA098}"/>
    <pc:docChg chg="undo custSel modSld">
      <pc:chgData name="Ventouras, Christian" userId="64abeeb4-22d1-421d-8adb-610618379018" providerId="ADAL" clId="{85A9FF8F-BC94-4BD6-989D-BD1AAE5FA098}" dt="2022-10-06T15:25:12.854" v="104" actId="27636"/>
      <pc:docMkLst>
        <pc:docMk/>
      </pc:docMkLst>
      <pc:sldChg chg="modSp mod modNotesTx">
        <pc:chgData name="Ventouras, Christian" userId="64abeeb4-22d1-421d-8adb-610618379018" providerId="ADAL" clId="{85A9FF8F-BC94-4BD6-989D-BD1AAE5FA098}" dt="2022-10-04T15:06:17.573" v="60" actId="20577"/>
        <pc:sldMkLst>
          <pc:docMk/>
          <pc:sldMk cId="3073412002" sldId="258"/>
        </pc:sldMkLst>
        <pc:picChg chg="mod">
          <ac:chgData name="Ventouras, Christian" userId="64abeeb4-22d1-421d-8adb-610618379018" providerId="ADAL" clId="{85A9FF8F-BC94-4BD6-989D-BD1AAE5FA098}" dt="2022-10-04T13:58:39.992" v="27" actId="14100"/>
          <ac:picMkLst>
            <pc:docMk/>
            <pc:sldMk cId="3073412002" sldId="258"/>
            <ac:picMk id="4" creationId="{39ED237B-A477-4943-DFD0-67E22B7E2E9F}"/>
          </ac:picMkLst>
        </pc:picChg>
      </pc:sldChg>
      <pc:sldChg chg="modSp mod">
        <pc:chgData name="Ventouras, Christian" userId="64abeeb4-22d1-421d-8adb-610618379018" providerId="ADAL" clId="{85A9FF8F-BC94-4BD6-989D-BD1AAE5FA098}" dt="2022-10-06T15:25:12.854" v="104" actId="27636"/>
        <pc:sldMkLst>
          <pc:docMk/>
          <pc:sldMk cId="856671013" sldId="259"/>
        </pc:sldMkLst>
        <pc:spChg chg="mod">
          <ac:chgData name="Ventouras, Christian" userId="64abeeb4-22d1-421d-8adb-610618379018" providerId="ADAL" clId="{85A9FF8F-BC94-4BD6-989D-BD1AAE5FA098}" dt="2022-10-06T15:25:12.854" v="104" actId="27636"/>
          <ac:spMkLst>
            <pc:docMk/>
            <pc:sldMk cId="856671013" sldId="259"/>
            <ac:spMk id="3" creationId="{10E7B2F5-56FE-7099-7484-CAE76636A56D}"/>
          </ac:spMkLst>
        </pc:spChg>
      </pc:sldChg>
      <pc:sldChg chg="modSp mod modNotesTx">
        <pc:chgData name="Ventouras, Christian" userId="64abeeb4-22d1-421d-8adb-610618379018" providerId="ADAL" clId="{85A9FF8F-BC94-4BD6-989D-BD1AAE5FA098}" dt="2022-10-04T15:07:43.674" v="77" actId="20577"/>
        <pc:sldMkLst>
          <pc:docMk/>
          <pc:sldMk cId="2263958410" sldId="261"/>
        </pc:sldMkLst>
        <pc:spChg chg="mod">
          <ac:chgData name="Ventouras, Christian" userId="64abeeb4-22d1-421d-8adb-610618379018" providerId="ADAL" clId="{85A9FF8F-BC94-4BD6-989D-BD1AAE5FA098}" dt="2022-10-04T14:00:15.021" v="28" actId="255"/>
          <ac:spMkLst>
            <pc:docMk/>
            <pc:sldMk cId="2263958410" sldId="261"/>
            <ac:spMk id="3" creationId="{10712194-3AF7-8652-60DF-E76A820D7263}"/>
          </ac:spMkLst>
        </pc:spChg>
      </pc:sldChg>
      <pc:sldChg chg="modSp mod modNotesTx">
        <pc:chgData name="Ventouras, Christian" userId="64abeeb4-22d1-421d-8adb-610618379018" providerId="ADAL" clId="{85A9FF8F-BC94-4BD6-989D-BD1AAE5FA098}" dt="2022-10-04T15:07:47.043" v="81" actId="20577"/>
        <pc:sldMkLst>
          <pc:docMk/>
          <pc:sldMk cId="1169157453" sldId="262"/>
        </pc:sldMkLst>
        <pc:spChg chg="mod">
          <ac:chgData name="Ventouras, Christian" userId="64abeeb4-22d1-421d-8adb-610618379018" providerId="ADAL" clId="{85A9FF8F-BC94-4BD6-989D-BD1AAE5FA098}" dt="2022-10-04T14:42:53.635" v="33" actId="6549"/>
          <ac:spMkLst>
            <pc:docMk/>
            <pc:sldMk cId="1169157453" sldId="262"/>
            <ac:spMk id="3" creationId="{318631FA-F158-1527-309A-242E063B1A34}"/>
          </ac:spMkLst>
        </pc:spChg>
      </pc:sldChg>
      <pc:sldChg chg="modSp modNotesTx">
        <pc:chgData name="Ventouras, Christian" userId="64abeeb4-22d1-421d-8adb-610618379018" providerId="ADAL" clId="{85A9FF8F-BC94-4BD6-989D-BD1AAE5FA098}" dt="2022-10-06T14:50:57.515" v="92" actId="2711"/>
        <pc:sldMkLst>
          <pc:docMk/>
          <pc:sldMk cId="2114984705" sldId="263"/>
        </pc:sldMkLst>
        <pc:graphicFrameChg chg="mod">
          <ac:chgData name="Ventouras, Christian" userId="64abeeb4-22d1-421d-8adb-610618379018" providerId="ADAL" clId="{85A9FF8F-BC94-4BD6-989D-BD1AAE5FA098}" dt="2022-10-06T14:50:57.515" v="92" actId="2711"/>
          <ac:graphicFrameMkLst>
            <pc:docMk/>
            <pc:sldMk cId="2114984705" sldId="263"/>
            <ac:graphicFrameMk id="4" creationId="{8C13E86C-872E-27EA-F7E5-E3B75CF7ECBD}"/>
          </ac:graphicFrameMkLst>
        </pc:graphicFrameChg>
      </pc:sldChg>
      <pc:sldChg chg="modNotesTx">
        <pc:chgData name="Ventouras, Christian" userId="64abeeb4-22d1-421d-8adb-610618379018" providerId="ADAL" clId="{85A9FF8F-BC94-4BD6-989D-BD1AAE5FA098}" dt="2022-10-04T15:07:50.563" v="83" actId="20577"/>
        <pc:sldMkLst>
          <pc:docMk/>
          <pc:sldMk cId="3675360907" sldId="264"/>
        </pc:sldMkLst>
      </pc:sldChg>
      <pc:sldChg chg="modSp mod">
        <pc:chgData name="Ventouras, Christian" userId="64abeeb4-22d1-421d-8adb-610618379018" providerId="ADAL" clId="{85A9FF8F-BC94-4BD6-989D-BD1AAE5FA098}" dt="2022-10-06T14:49:20.522" v="86" actId="2711"/>
        <pc:sldMkLst>
          <pc:docMk/>
          <pc:sldMk cId="640120169" sldId="266"/>
        </pc:sldMkLst>
        <pc:spChg chg="mod">
          <ac:chgData name="Ventouras, Christian" userId="64abeeb4-22d1-421d-8adb-610618379018" providerId="ADAL" clId="{85A9FF8F-BC94-4BD6-989D-BD1AAE5FA098}" dt="2022-10-06T14:49:20.522" v="86" actId="2711"/>
          <ac:spMkLst>
            <pc:docMk/>
            <pc:sldMk cId="640120169" sldId="266"/>
            <ac:spMk id="2" creationId="{DA264B52-BD2A-FBAD-9280-240F5D98E526}"/>
          </ac:spMkLst>
        </pc:spChg>
      </pc:sldChg>
      <pc:sldChg chg="modSp mod">
        <pc:chgData name="Ventouras, Christian" userId="64abeeb4-22d1-421d-8adb-610618379018" providerId="ADAL" clId="{85A9FF8F-BC94-4BD6-989D-BD1AAE5FA098}" dt="2022-10-06T14:52:17.210" v="94" actId="12"/>
        <pc:sldMkLst>
          <pc:docMk/>
          <pc:sldMk cId="2056565219" sldId="268"/>
        </pc:sldMkLst>
        <pc:spChg chg="mod">
          <ac:chgData name="Ventouras, Christian" userId="64abeeb4-22d1-421d-8adb-610618379018" providerId="ADAL" clId="{85A9FF8F-BC94-4BD6-989D-BD1AAE5FA098}" dt="2022-10-06T14:52:17.210" v="94" actId="12"/>
          <ac:spMkLst>
            <pc:docMk/>
            <pc:sldMk cId="2056565219" sldId="268"/>
            <ac:spMk id="7" creationId="{E1697CB4-63BF-F800-4587-FC094D8FCE11}"/>
          </ac:spMkLst>
        </pc:spChg>
      </pc:sldChg>
      <pc:sldChg chg="modSp mod">
        <pc:chgData name="Ventouras, Christian" userId="64abeeb4-22d1-421d-8adb-610618379018" providerId="ADAL" clId="{85A9FF8F-BC94-4BD6-989D-BD1AAE5FA098}" dt="2022-10-06T14:49:28.357" v="87" actId="2711"/>
        <pc:sldMkLst>
          <pc:docMk/>
          <pc:sldMk cId="3370390246" sldId="269"/>
        </pc:sldMkLst>
        <pc:spChg chg="mod">
          <ac:chgData name="Ventouras, Christian" userId="64abeeb4-22d1-421d-8adb-610618379018" providerId="ADAL" clId="{85A9FF8F-BC94-4BD6-989D-BD1AAE5FA098}" dt="2022-10-06T14:49:28.357" v="87" actId="2711"/>
          <ac:spMkLst>
            <pc:docMk/>
            <pc:sldMk cId="3370390246" sldId="269"/>
            <ac:spMk id="2" creationId="{9B5C4250-EDB1-F199-7EF9-E9C8F83C3193}"/>
          </ac:spMkLst>
        </pc:spChg>
      </pc:sldChg>
      <pc:sldChg chg="modSp mod">
        <pc:chgData name="Ventouras, Christian" userId="64abeeb4-22d1-421d-8adb-610618379018" providerId="ADAL" clId="{85A9FF8F-BC94-4BD6-989D-BD1AAE5FA098}" dt="2022-10-06T14:49:36.710" v="88" actId="2711"/>
        <pc:sldMkLst>
          <pc:docMk/>
          <pc:sldMk cId="3530530999" sldId="270"/>
        </pc:sldMkLst>
        <pc:spChg chg="mod">
          <ac:chgData name="Ventouras, Christian" userId="64abeeb4-22d1-421d-8adb-610618379018" providerId="ADAL" clId="{85A9FF8F-BC94-4BD6-989D-BD1AAE5FA098}" dt="2022-10-06T14:49:36.710" v="88" actId="2711"/>
          <ac:spMkLst>
            <pc:docMk/>
            <pc:sldMk cId="3530530999" sldId="270"/>
            <ac:spMk id="2" creationId="{36A57BA7-AE13-9E09-FBE2-36C892EEB4D9}"/>
          </ac:spMkLst>
        </pc:spChg>
      </pc:sldChg>
      <pc:sldChg chg="modNotesTx">
        <pc:chgData name="Ventouras, Christian" userId="64abeeb4-22d1-421d-8adb-610618379018" providerId="ADAL" clId="{85A9FF8F-BC94-4BD6-989D-BD1AAE5FA098}" dt="2022-10-04T15:06:23.219" v="69" actId="20577"/>
        <pc:sldMkLst>
          <pc:docMk/>
          <pc:sldMk cId="854851798" sldId="271"/>
        </pc:sldMkLst>
      </pc:sldChg>
      <pc:sldChg chg="modSp mod">
        <pc:chgData name="Ventouras, Christian" userId="64abeeb4-22d1-421d-8adb-610618379018" providerId="ADAL" clId="{85A9FF8F-BC94-4BD6-989D-BD1AAE5FA098}" dt="2022-10-06T14:49:59.398" v="89" actId="2711"/>
        <pc:sldMkLst>
          <pc:docMk/>
          <pc:sldMk cId="157896866" sldId="272"/>
        </pc:sldMkLst>
        <pc:spChg chg="mod">
          <ac:chgData name="Ventouras, Christian" userId="64abeeb4-22d1-421d-8adb-610618379018" providerId="ADAL" clId="{85A9FF8F-BC94-4BD6-989D-BD1AAE5FA098}" dt="2022-10-06T14:49:59.398" v="89" actId="2711"/>
          <ac:spMkLst>
            <pc:docMk/>
            <pc:sldMk cId="157896866" sldId="272"/>
            <ac:spMk id="2" creationId="{5A4C40DD-B1B1-A0DE-1F0A-A476BB60D056}"/>
          </ac:spMkLst>
        </pc:spChg>
      </pc:sldChg>
      <pc:sldChg chg="modSp mod">
        <pc:chgData name="Ventouras, Christian" userId="64abeeb4-22d1-421d-8adb-610618379018" providerId="ADAL" clId="{85A9FF8F-BC94-4BD6-989D-BD1AAE5FA098}" dt="2022-10-06T14:50:15.686" v="91" actId="2711"/>
        <pc:sldMkLst>
          <pc:docMk/>
          <pc:sldMk cId="2979092115" sldId="273"/>
        </pc:sldMkLst>
        <pc:spChg chg="mod">
          <ac:chgData name="Ventouras, Christian" userId="64abeeb4-22d1-421d-8adb-610618379018" providerId="ADAL" clId="{85A9FF8F-BC94-4BD6-989D-BD1AAE5FA098}" dt="2022-10-06T14:50:07.147" v="90" actId="2711"/>
          <ac:spMkLst>
            <pc:docMk/>
            <pc:sldMk cId="2979092115" sldId="273"/>
            <ac:spMk id="2" creationId="{FCE68F65-612A-E7AA-63FC-4F0CFBCD6CCA}"/>
          </ac:spMkLst>
        </pc:spChg>
        <pc:spChg chg="mod">
          <ac:chgData name="Ventouras, Christian" userId="64abeeb4-22d1-421d-8adb-610618379018" providerId="ADAL" clId="{85A9FF8F-BC94-4BD6-989D-BD1AAE5FA098}" dt="2022-10-06T14:50:15.686" v="91" actId="2711"/>
          <ac:spMkLst>
            <pc:docMk/>
            <pc:sldMk cId="2979092115" sldId="273"/>
            <ac:spMk id="3" creationId="{FED808BF-B0CB-68BA-6B20-A0D5E9C2F3BC}"/>
          </ac:spMkLst>
        </pc:spChg>
      </pc:sldChg>
    </pc:docChg>
  </pc:docChgLst>
  <pc:docChgLst>
    <pc:chgData name="Caina, Marc" userId="S::n01425226@unf.edu::60683a7f-e001-4f08-80e5-faa4b6e02d70" providerId="AD" clId="Web-{6BE8D58C-A39E-8543-CF47-6C7C84C12EF3}"/>
    <pc:docChg chg="modSld">
      <pc:chgData name="Caina, Marc" userId="S::n01425226@unf.edu::60683a7f-e001-4f08-80e5-faa4b6e02d70" providerId="AD" clId="Web-{6BE8D58C-A39E-8543-CF47-6C7C84C12EF3}" dt="2022-10-06T15:40:53.939" v="125" actId="1076"/>
      <pc:docMkLst>
        <pc:docMk/>
      </pc:docMkLst>
      <pc:sldChg chg="modSp">
        <pc:chgData name="Caina, Marc" userId="S::n01425226@unf.edu::60683a7f-e001-4f08-80e5-faa4b6e02d70" providerId="AD" clId="Web-{6BE8D58C-A39E-8543-CF47-6C7C84C12EF3}" dt="2022-10-06T15:26:49.444" v="42" actId="20577"/>
        <pc:sldMkLst>
          <pc:docMk/>
          <pc:sldMk cId="856671013" sldId="259"/>
        </pc:sldMkLst>
        <pc:spChg chg="mod">
          <ac:chgData name="Caina, Marc" userId="S::n01425226@unf.edu::60683a7f-e001-4f08-80e5-faa4b6e02d70" providerId="AD" clId="Web-{6BE8D58C-A39E-8543-CF47-6C7C84C12EF3}" dt="2022-10-06T15:26:49.444" v="42" actId="20577"/>
          <ac:spMkLst>
            <pc:docMk/>
            <pc:sldMk cId="856671013" sldId="259"/>
            <ac:spMk id="3" creationId="{10E7B2F5-56FE-7099-7484-CAE76636A56D}"/>
          </ac:spMkLst>
        </pc:spChg>
      </pc:sldChg>
      <pc:sldChg chg="modSp">
        <pc:chgData name="Caina, Marc" userId="S::n01425226@unf.edu::60683a7f-e001-4f08-80e5-faa4b6e02d70" providerId="AD" clId="Web-{6BE8D58C-A39E-8543-CF47-6C7C84C12EF3}" dt="2022-10-06T15:35:13.569" v="85" actId="20577"/>
        <pc:sldMkLst>
          <pc:docMk/>
          <pc:sldMk cId="847979128" sldId="260"/>
        </pc:sldMkLst>
        <pc:spChg chg="mod">
          <ac:chgData name="Caina, Marc" userId="S::n01425226@unf.edu::60683a7f-e001-4f08-80e5-faa4b6e02d70" providerId="AD" clId="Web-{6BE8D58C-A39E-8543-CF47-6C7C84C12EF3}" dt="2022-10-06T15:35:13.569" v="85" actId="20577"/>
          <ac:spMkLst>
            <pc:docMk/>
            <pc:sldMk cId="847979128" sldId="260"/>
            <ac:spMk id="3" creationId="{3C9B77EF-5EC2-AC59-74FE-51C73921B45B}"/>
          </ac:spMkLst>
        </pc:spChg>
      </pc:sldChg>
      <pc:sldChg chg="modSp">
        <pc:chgData name="Caina, Marc" userId="S::n01425226@unf.edu::60683a7f-e001-4f08-80e5-faa4b6e02d70" providerId="AD" clId="Web-{6BE8D58C-A39E-8543-CF47-6C7C84C12EF3}" dt="2022-10-06T14:51:03.440" v="15" actId="20577"/>
        <pc:sldMkLst>
          <pc:docMk/>
          <pc:sldMk cId="2263958410" sldId="261"/>
        </pc:sldMkLst>
        <pc:spChg chg="mod">
          <ac:chgData name="Caina, Marc" userId="S::n01425226@unf.edu::60683a7f-e001-4f08-80e5-faa4b6e02d70" providerId="AD" clId="Web-{6BE8D58C-A39E-8543-CF47-6C7C84C12EF3}" dt="2022-10-06T14:51:03.440" v="15" actId="20577"/>
          <ac:spMkLst>
            <pc:docMk/>
            <pc:sldMk cId="2263958410" sldId="261"/>
            <ac:spMk id="3" creationId="{10712194-3AF7-8652-60DF-E76A820D7263}"/>
          </ac:spMkLst>
        </pc:spChg>
      </pc:sldChg>
      <pc:sldChg chg="modSp">
        <pc:chgData name="Caina, Marc" userId="S::n01425226@unf.edu::60683a7f-e001-4f08-80e5-faa4b6e02d70" providerId="AD" clId="Web-{6BE8D58C-A39E-8543-CF47-6C7C84C12EF3}" dt="2022-10-06T14:51:07.534" v="16" actId="20577"/>
        <pc:sldMkLst>
          <pc:docMk/>
          <pc:sldMk cId="1169157453" sldId="262"/>
        </pc:sldMkLst>
        <pc:spChg chg="mod">
          <ac:chgData name="Caina, Marc" userId="S::n01425226@unf.edu::60683a7f-e001-4f08-80e5-faa4b6e02d70" providerId="AD" clId="Web-{6BE8D58C-A39E-8543-CF47-6C7C84C12EF3}" dt="2022-10-06T14:51:07.534" v="16" actId="20577"/>
          <ac:spMkLst>
            <pc:docMk/>
            <pc:sldMk cId="1169157453" sldId="262"/>
            <ac:spMk id="3" creationId="{318631FA-F158-1527-309A-242E063B1A34}"/>
          </ac:spMkLst>
        </pc:spChg>
      </pc:sldChg>
      <pc:sldChg chg="modSp">
        <pc:chgData name="Caina, Marc" userId="S::n01425226@unf.edu::60683a7f-e001-4f08-80e5-faa4b6e02d70" providerId="AD" clId="Web-{6BE8D58C-A39E-8543-CF47-6C7C84C12EF3}" dt="2022-10-06T15:40:53.939" v="125" actId="1076"/>
        <pc:sldMkLst>
          <pc:docMk/>
          <pc:sldMk cId="640120169" sldId="266"/>
        </pc:sldMkLst>
        <pc:spChg chg="mod">
          <ac:chgData name="Caina, Marc" userId="S::n01425226@unf.edu::60683a7f-e001-4f08-80e5-faa4b6e02d70" providerId="AD" clId="Web-{6BE8D58C-A39E-8543-CF47-6C7C84C12EF3}" dt="2022-10-06T15:40:53.939" v="125" actId="1076"/>
          <ac:spMkLst>
            <pc:docMk/>
            <pc:sldMk cId="640120169" sldId="266"/>
            <ac:spMk id="2" creationId="{DA264B52-BD2A-FBAD-9280-240F5D98E526}"/>
          </ac:spMkLst>
        </pc:spChg>
      </pc:sldChg>
      <pc:sldChg chg="modSp">
        <pc:chgData name="Caina, Marc" userId="S::n01425226@unf.edu::60683a7f-e001-4f08-80e5-faa4b6e02d70" providerId="AD" clId="Web-{6BE8D58C-A39E-8543-CF47-6C7C84C12EF3}" dt="2022-10-06T14:51:40.160" v="19" actId="20577"/>
        <pc:sldMkLst>
          <pc:docMk/>
          <pc:sldMk cId="2056565219" sldId="268"/>
        </pc:sldMkLst>
        <pc:spChg chg="mod">
          <ac:chgData name="Caina, Marc" userId="S::n01425226@unf.edu::60683a7f-e001-4f08-80e5-faa4b6e02d70" providerId="AD" clId="Web-{6BE8D58C-A39E-8543-CF47-6C7C84C12EF3}" dt="2022-10-06T14:51:40.160" v="19" actId="20577"/>
          <ac:spMkLst>
            <pc:docMk/>
            <pc:sldMk cId="2056565219" sldId="268"/>
            <ac:spMk id="7" creationId="{E1697CB4-63BF-F800-4587-FC094D8FCE11}"/>
          </ac:spMkLst>
        </pc:spChg>
        <pc:picChg chg="mod">
          <ac:chgData name="Caina, Marc" userId="S::n01425226@unf.edu::60683a7f-e001-4f08-80e5-faa4b6e02d70" providerId="AD" clId="Web-{6BE8D58C-A39E-8543-CF47-6C7C84C12EF3}" dt="2022-10-06T14:43:36.473" v="9" actId="1076"/>
          <ac:picMkLst>
            <pc:docMk/>
            <pc:sldMk cId="2056565219" sldId="268"/>
            <ac:picMk id="3" creationId="{1CBF0C0F-59C2-215B-4708-6A866F0A86C6}"/>
          </ac:picMkLst>
        </pc:picChg>
      </pc:sldChg>
      <pc:sldChg chg="modSp">
        <pc:chgData name="Caina, Marc" userId="S::n01425226@unf.edu::60683a7f-e001-4f08-80e5-faa4b6e02d70" providerId="AD" clId="Web-{6BE8D58C-A39E-8543-CF47-6C7C84C12EF3}" dt="2022-10-06T15:39:12.467" v="117" actId="20577"/>
        <pc:sldMkLst>
          <pc:docMk/>
          <pc:sldMk cId="3370390246" sldId="269"/>
        </pc:sldMkLst>
        <pc:spChg chg="mod">
          <ac:chgData name="Caina, Marc" userId="S::n01425226@unf.edu::60683a7f-e001-4f08-80e5-faa4b6e02d70" providerId="AD" clId="Web-{6BE8D58C-A39E-8543-CF47-6C7C84C12EF3}" dt="2022-10-06T15:39:12.467" v="117" actId="20577"/>
          <ac:spMkLst>
            <pc:docMk/>
            <pc:sldMk cId="3370390246" sldId="269"/>
            <ac:spMk id="2" creationId="{9B5C4250-EDB1-F199-7EF9-E9C8F83C3193}"/>
          </ac:spMkLst>
        </pc:spChg>
      </pc:sldChg>
      <pc:sldChg chg="modSp">
        <pc:chgData name="Caina, Marc" userId="S::n01425226@unf.edu::60683a7f-e001-4f08-80e5-faa4b6e02d70" providerId="AD" clId="Web-{6BE8D58C-A39E-8543-CF47-6C7C84C12EF3}" dt="2022-10-06T15:39:45.921" v="119" actId="1076"/>
        <pc:sldMkLst>
          <pc:docMk/>
          <pc:sldMk cId="3530530999" sldId="270"/>
        </pc:sldMkLst>
        <pc:spChg chg="mod">
          <ac:chgData name="Caina, Marc" userId="S::n01425226@unf.edu::60683a7f-e001-4f08-80e5-faa4b6e02d70" providerId="AD" clId="Web-{6BE8D58C-A39E-8543-CF47-6C7C84C12EF3}" dt="2022-10-06T15:39:45.921" v="119" actId="1076"/>
          <ac:spMkLst>
            <pc:docMk/>
            <pc:sldMk cId="3530530999" sldId="270"/>
            <ac:spMk id="2" creationId="{36A57BA7-AE13-9E09-FBE2-36C892EEB4D9}"/>
          </ac:spMkLst>
        </pc:spChg>
      </pc:sldChg>
      <pc:sldChg chg="modSp">
        <pc:chgData name="Caina, Marc" userId="S::n01425226@unf.edu::60683a7f-e001-4f08-80e5-faa4b6e02d70" providerId="AD" clId="Web-{6BE8D58C-A39E-8543-CF47-6C7C84C12EF3}" dt="2022-10-06T14:49:09.281" v="14" actId="20577"/>
        <pc:sldMkLst>
          <pc:docMk/>
          <pc:sldMk cId="854851798" sldId="271"/>
        </pc:sldMkLst>
        <pc:spChg chg="mod">
          <ac:chgData name="Caina, Marc" userId="S::n01425226@unf.edu::60683a7f-e001-4f08-80e5-faa4b6e02d70" providerId="AD" clId="Web-{6BE8D58C-A39E-8543-CF47-6C7C84C12EF3}" dt="2022-10-06T14:49:09.281" v="14" actId="20577"/>
          <ac:spMkLst>
            <pc:docMk/>
            <pc:sldMk cId="854851798" sldId="271"/>
            <ac:spMk id="2" creationId="{C980200A-801E-D19B-C68A-CA5F8C910C88}"/>
          </ac:spMkLst>
        </pc:spChg>
      </pc:sldChg>
      <pc:sldChg chg="modSp">
        <pc:chgData name="Caina, Marc" userId="S::n01425226@unf.edu::60683a7f-e001-4f08-80e5-faa4b6e02d70" providerId="AD" clId="Web-{6BE8D58C-A39E-8543-CF47-6C7C84C12EF3}" dt="2022-10-06T14:53:36.632" v="21" actId="20577"/>
        <pc:sldMkLst>
          <pc:docMk/>
          <pc:sldMk cId="2979092115" sldId="273"/>
        </pc:sldMkLst>
        <pc:spChg chg="mod">
          <ac:chgData name="Caina, Marc" userId="S::n01425226@unf.edu::60683a7f-e001-4f08-80e5-faa4b6e02d70" providerId="AD" clId="Web-{6BE8D58C-A39E-8543-CF47-6C7C84C12EF3}" dt="2022-10-06T14:53:36.632" v="21" actId="20577"/>
          <ac:spMkLst>
            <pc:docMk/>
            <pc:sldMk cId="2979092115" sldId="273"/>
            <ac:spMk id="3" creationId="{FED808BF-B0CB-68BA-6B20-A0D5E9C2F3BC}"/>
          </ac:spMkLst>
        </pc:spChg>
      </pc:sldChg>
    </pc:docChg>
  </pc:docChgLst>
  <pc:docChgLst>
    <pc:chgData name="Caina, Marc" userId="S::n01425226@unf.edu::60683a7f-e001-4f08-80e5-faa4b6e02d70" providerId="AD" clId="Web-{0067C47D-B046-C5A2-FD0C-A761D8679148}"/>
    <pc:docChg chg="addSld modSld">
      <pc:chgData name="Caina, Marc" userId="S::n01425226@unf.edu::60683a7f-e001-4f08-80e5-faa4b6e02d70" providerId="AD" clId="Web-{0067C47D-B046-C5A2-FD0C-A761D8679148}" dt="2022-10-04T14:52:40.273" v="442" actId="20577"/>
      <pc:docMkLst>
        <pc:docMk/>
      </pc:docMkLst>
      <pc:sldChg chg="modSp">
        <pc:chgData name="Caina, Marc" userId="S::n01425226@unf.edu::60683a7f-e001-4f08-80e5-faa4b6e02d70" providerId="AD" clId="Web-{0067C47D-B046-C5A2-FD0C-A761D8679148}" dt="2022-10-04T14:03:30.370" v="122" actId="20577"/>
        <pc:sldMkLst>
          <pc:docMk/>
          <pc:sldMk cId="1155367939" sldId="257"/>
        </pc:sldMkLst>
        <pc:spChg chg="mod">
          <ac:chgData name="Caina, Marc" userId="S::n01425226@unf.edu::60683a7f-e001-4f08-80e5-faa4b6e02d70" providerId="AD" clId="Web-{0067C47D-B046-C5A2-FD0C-A761D8679148}" dt="2022-10-04T13:47:52.112" v="87" actId="20577"/>
          <ac:spMkLst>
            <pc:docMk/>
            <pc:sldMk cId="1155367939" sldId="257"/>
            <ac:spMk id="2" creationId="{7D01C56E-393E-AADB-C0CE-12E874D7E80B}"/>
          </ac:spMkLst>
        </pc:spChg>
        <pc:spChg chg="mod">
          <ac:chgData name="Caina, Marc" userId="S::n01425226@unf.edu::60683a7f-e001-4f08-80e5-faa4b6e02d70" providerId="AD" clId="Web-{0067C47D-B046-C5A2-FD0C-A761D8679148}" dt="2022-10-04T14:03:30.370" v="122" actId="20577"/>
          <ac:spMkLst>
            <pc:docMk/>
            <pc:sldMk cId="1155367939" sldId="257"/>
            <ac:spMk id="3" creationId="{FE4DAB61-CC7D-CBE6-41A9-D6D8D248268E}"/>
          </ac:spMkLst>
        </pc:spChg>
      </pc:sldChg>
      <pc:sldChg chg="modSp">
        <pc:chgData name="Caina, Marc" userId="S::n01425226@unf.edu::60683a7f-e001-4f08-80e5-faa4b6e02d70" providerId="AD" clId="Web-{0067C47D-B046-C5A2-FD0C-A761D8679148}" dt="2022-10-04T14:00:54.788" v="100" actId="20577"/>
        <pc:sldMkLst>
          <pc:docMk/>
          <pc:sldMk cId="3073412002" sldId="258"/>
        </pc:sldMkLst>
        <pc:spChg chg="mod">
          <ac:chgData name="Caina, Marc" userId="S::n01425226@unf.edu::60683a7f-e001-4f08-80e5-faa4b6e02d70" providerId="AD" clId="Web-{0067C47D-B046-C5A2-FD0C-A761D8679148}" dt="2022-10-04T14:00:54.788" v="100" actId="20577"/>
          <ac:spMkLst>
            <pc:docMk/>
            <pc:sldMk cId="3073412002" sldId="258"/>
            <ac:spMk id="2" creationId="{388AAED9-690C-D5B1-E401-BE85CAAFD255}"/>
          </ac:spMkLst>
        </pc:spChg>
      </pc:sldChg>
      <pc:sldChg chg="modSp">
        <pc:chgData name="Caina, Marc" userId="S::n01425226@unf.edu::60683a7f-e001-4f08-80e5-faa4b6e02d70" providerId="AD" clId="Web-{0067C47D-B046-C5A2-FD0C-A761D8679148}" dt="2022-10-04T14:11:06.178" v="201" actId="1076"/>
        <pc:sldMkLst>
          <pc:docMk/>
          <pc:sldMk cId="856671013" sldId="259"/>
        </pc:sldMkLst>
        <pc:spChg chg="mod">
          <ac:chgData name="Caina, Marc" userId="S::n01425226@unf.edu::60683a7f-e001-4f08-80e5-faa4b6e02d70" providerId="AD" clId="Web-{0067C47D-B046-C5A2-FD0C-A761D8679148}" dt="2022-10-04T14:01:20.898" v="103" actId="20577"/>
          <ac:spMkLst>
            <pc:docMk/>
            <pc:sldMk cId="856671013" sldId="259"/>
            <ac:spMk id="2" creationId="{4EB0116F-78D2-86DB-E6C5-3CADAEAD13AD}"/>
          </ac:spMkLst>
        </pc:spChg>
        <pc:spChg chg="mod">
          <ac:chgData name="Caina, Marc" userId="S::n01425226@unf.edu::60683a7f-e001-4f08-80e5-faa4b6e02d70" providerId="AD" clId="Web-{0067C47D-B046-C5A2-FD0C-A761D8679148}" dt="2022-10-04T14:11:06.178" v="201" actId="1076"/>
          <ac:spMkLst>
            <pc:docMk/>
            <pc:sldMk cId="856671013" sldId="259"/>
            <ac:spMk id="3" creationId="{10E7B2F5-56FE-7099-7484-CAE76636A56D}"/>
          </ac:spMkLst>
        </pc:spChg>
      </pc:sldChg>
      <pc:sldChg chg="modSp">
        <pc:chgData name="Caina, Marc" userId="S::n01425226@unf.edu::60683a7f-e001-4f08-80e5-faa4b6e02d70" providerId="AD" clId="Web-{0067C47D-B046-C5A2-FD0C-A761D8679148}" dt="2022-10-04T14:03:40.542" v="124" actId="20577"/>
        <pc:sldMkLst>
          <pc:docMk/>
          <pc:sldMk cId="847979128" sldId="260"/>
        </pc:sldMkLst>
        <pc:spChg chg="mod">
          <ac:chgData name="Caina, Marc" userId="S::n01425226@unf.edu::60683a7f-e001-4f08-80e5-faa4b6e02d70" providerId="AD" clId="Web-{0067C47D-B046-C5A2-FD0C-A761D8679148}" dt="2022-10-04T14:01:16.164" v="102" actId="20577"/>
          <ac:spMkLst>
            <pc:docMk/>
            <pc:sldMk cId="847979128" sldId="260"/>
            <ac:spMk id="2" creationId="{E755B4E1-4FCC-969C-2D26-A3AF73BD8E2C}"/>
          </ac:spMkLst>
        </pc:spChg>
        <pc:spChg chg="mod">
          <ac:chgData name="Caina, Marc" userId="S::n01425226@unf.edu::60683a7f-e001-4f08-80e5-faa4b6e02d70" providerId="AD" clId="Web-{0067C47D-B046-C5A2-FD0C-A761D8679148}" dt="2022-10-04T14:03:40.542" v="124" actId="20577"/>
          <ac:spMkLst>
            <pc:docMk/>
            <pc:sldMk cId="847979128" sldId="260"/>
            <ac:spMk id="3" creationId="{3C9B77EF-5EC2-AC59-74FE-51C73921B45B}"/>
          </ac:spMkLst>
        </pc:spChg>
      </pc:sldChg>
      <pc:sldChg chg="modSp">
        <pc:chgData name="Caina, Marc" userId="S::n01425226@unf.edu::60683a7f-e001-4f08-80e5-faa4b6e02d70" providerId="AD" clId="Web-{0067C47D-B046-C5A2-FD0C-A761D8679148}" dt="2022-10-04T14:02:58.760" v="117" actId="20577"/>
        <pc:sldMkLst>
          <pc:docMk/>
          <pc:sldMk cId="2263958410" sldId="261"/>
        </pc:sldMkLst>
        <pc:spChg chg="mod">
          <ac:chgData name="Caina, Marc" userId="S::n01425226@unf.edu::60683a7f-e001-4f08-80e5-faa4b6e02d70" providerId="AD" clId="Web-{0067C47D-B046-C5A2-FD0C-A761D8679148}" dt="2022-10-04T14:00:39.366" v="99" actId="20577"/>
          <ac:spMkLst>
            <pc:docMk/>
            <pc:sldMk cId="2263958410" sldId="261"/>
            <ac:spMk id="2" creationId="{49E8CB09-815D-FCAD-B2EC-3105CEE0CCC4}"/>
          </ac:spMkLst>
        </pc:spChg>
        <pc:spChg chg="mod">
          <ac:chgData name="Caina, Marc" userId="S::n01425226@unf.edu::60683a7f-e001-4f08-80e5-faa4b6e02d70" providerId="AD" clId="Web-{0067C47D-B046-C5A2-FD0C-A761D8679148}" dt="2022-10-04T14:02:58.760" v="117" actId="20577"/>
          <ac:spMkLst>
            <pc:docMk/>
            <pc:sldMk cId="2263958410" sldId="261"/>
            <ac:spMk id="3" creationId="{10712194-3AF7-8652-60DF-E76A820D7263}"/>
          </ac:spMkLst>
        </pc:spChg>
      </pc:sldChg>
      <pc:sldChg chg="modSp">
        <pc:chgData name="Caina, Marc" userId="S::n01425226@unf.edu::60683a7f-e001-4f08-80e5-faa4b6e02d70" providerId="AD" clId="Web-{0067C47D-B046-C5A2-FD0C-A761D8679148}" dt="2022-10-04T14:03:18.573" v="120" actId="20577"/>
        <pc:sldMkLst>
          <pc:docMk/>
          <pc:sldMk cId="1169157453" sldId="262"/>
        </pc:sldMkLst>
        <pc:spChg chg="mod">
          <ac:chgData name="Caina, Marc" userId="S::n01425226@unf.edu::60683a7f-e001-4f08-80e5-faa4b6e02d70" providerId="AD" clId="Web-{0067C47D-B046-C5A2-FD0C-A761D8679148}" dt="2022-10-04T14:00:33.866" v="98" actId="20577"/>
          <ac:spMkLst>
            <pc:docMk/>
            <pc:sldMk cId="1169157453" sldId="262"/>
            <ac:spMk id="2" creationId="{8D73F0F6-D224-2360-D48D-4F7548E652B4}"/>
          </ac:spMkLst>
        </pc:spChg>
        <pc:spChg chg="mod">
          <ac:chgData name="Caina, Marc" userId="S::n01425226@unf.edu::60683a7f-e001-4f08-80e5-faa4b6e02d70" providerId="AD" clId="Web-{0067C47D-B046-C5A2-FD0C-A761D8679148}" dt="2022-10-04T14:03:18.573" v="120" actId="20577"/>
          <ac:spMkLst>
            <pc:docMk/>
            <pc:sldMk cId="1169157453" sldId="262"/>
            <ac:spMk id="3" creationId="{318631FA-F158-1527-309A-242E063B1A34}"/>
          </ac:spMkLst>
        </pc:spChg>
      </pc:sldChg>
      <pc:sldChg chg="modSp">
        <pc:chgData name="Caina, Marc" userId="S::n01425226@unf.edu::60683a7f-e001-4f08-80e5-faa4b6e02d70" providerId="AD" clId="Web-{0067C47D-B046-C5A2-FD0C-A761D8679148}" dt="2022-10-04T14:01:03.476" v="101" actId="20577"/>
        <pc:sldMkLst>
          <pc:docMk/>
          <pc:sldMk cId="2114984705" sldId="263"/>
        </pc:sldMkLst>
        <pc:spChg chg="mod">
          <ac:chgData name="Caina, Marc" userId="S::n01425226@unf.edu::60683a7f-e001-4f08-80e5-faa4b6e02d70" providerId="AD" clId="Web-{0067C47D-B046-C5A2-FD0C-A761D8679148}" dt="2022-10-04T14:01:03.476" v="101" actId="20577"/>
          <ac:spMkLst>
            <pc:docMk/>
            <pc:sldMk cId="2114984705" sldId="263"/>
            <ac:spMk id="2" creationId="{A0243469-BE03-790E-C137-C78C889B75AF}"/>
          </ac:spMkLst>
        </pc:spChg>
      </pc:sldChg>
      <pc:sldChg chg="modSp new">
        <pc:chgData name="Caina, Marc" userId="S::n01425226@unf.edu::60683a7f-e001-4f08-80e5-faa4b6e02d70" providerId="AD" clId="Web-{0067C47D-B046-C5A2-FD0C-A761D8679148}" dt="2022-10-04T14:39:24.018" v="432" actId="20577"/>
        <pc:sldMkLst>
          <pc:docMk/>
          <pc:sldMk cId="3675360907" sldId="264"/>
        </pc:sldMkLst>
        <pc:spChg chg="mod">
          <ac:chgData name="Caina, Marc" userId="S::n01425226@unf.edu::60683a7f-e001-4f08-80e5-faa4b6e02d70" providerId="AD" clId="Web-{0067C47D-B046-C5A2-FD0C-A761D8679148}" dt="2022-10-04T14:12:13.961" v="220" actId="20577"/>
          <ac:spMkLst>
            <pc:docMk/>
            <pc:sldMk cId="3675360907" sldId="264"/>
            <ac:spMk id="2" creationId="{6DCF8E56-42E5-3427-0106-62277A17338F}"/>
          </ac:spMkLst>
        </pc:spChg>
        <pc:spChg chg="mod">
          <ac:chgData name="Caina, Marc" userId="S::n01425226@unf.edu::60683a7f-e001-4f08-80e5-faa4b6e02d70" providerId="AD" clId="Web-{0067C47D-B046-C5A2-FD0C-A761D8679148}" dt="2022-10-04T14:39:24.018" v="432" actId="20577"/>
          <ac:spMkLst>
            <pc:docMk/>
            <pc:sldMk cId="3675360907" sldId="264"/>
            <ac:spMk id="3" creationId="{2B55B4B3-AE5B-5608-1A92-B37F0C65829A}"/>
          </ac:spMkLst>
        </pc:spChg>
      </pc:sldChg>
      <pc:sldChg chg="modSp">
        <pc:chgData name="Caina, Marc" userId="S::n01425226@unf.edu::60683a7f-e001-4f08-80e5-faa4b6e02d70" providerId="AD" clId="Web-{0067C47D-B046-C5A2-FD0C-A761D8679148}" dt="2022-10-04T14:37:02.202" v="426" actId="20577"/>
        <pc:sldMkLst>
          <pc:docMk/>
          <pc:sldMk cId="4228449587" sldId="265"/>
        </pc:sldMkLst>
        <pc:spChg chg="mod">
          <ac:chgData name="Caina, Marc" userId="S::n01425226@unf.edu::60683a7f-e001-4f08-80e5-faa4b6e02d70" providerId="AD" clId="Web-{0067C47D-B046-C5A2-FD0C-A761D8679148}" dt="2022-10-04T14:37:02.202" v="426" actId="20577"/>
          <ac:spMkLst>
            <pc:docMk/>
            <pc:sldMk cId="4228449587" sldId="265"/>
            <ac:spMk id="3" creationId="{99888640-7333-6A96-651C-6672B396254E}"/>
          </ac:spMkLst>
        </pc:spChg>
      </pc:sldChg>
      <pc:sldChg chg="modSp">
        <pc:chgData name="Caina, Marc" userId="S::n01425226@unf.edu::60683a7f-e001-4f08-80e5-faa4b6e02d70" providerId="AD" clId="Web-{0067C47D-B046-C5A2-FD0C-A761D8679148}" dt="2022-10-04T14:42:41.773" v="436" actId="20577"/>
        <pc:sldMkLst>
          <pc:docMk/>
          <pc:sldMk cId="640120169" sldId="266"/>
        </pc:sldMkLst>
        <pc:spChg chg="mod">
          <ac:chgData name="Caina, Marc" userId="S::n01425226@unf.edu::60683a7f-e001-4f08-80e5-faa4b6e02d70" providerId="AD" clId="Web-{0067C47D-B046-C5A2-FD0C-A761D8679148}" dt="2022-10-04T14:42:41.773" v="436" actId="20577"/>
          <ac:spMkLst>
            <pc:docMk/>
            <pc:sldMk cId="640120169" sldId="266"/>
            <ac:spMk id="2" creationId="{DA264B52-BD2A-FBAD-9280-240F5D98E526}"/>
          </ac:spMkLst>
        </pc:spChg>
        <pc:spChg chg="mod">
          <ac:chgData name="Caina, Marc" userId="S::n01425226@unf.edu::60683a7f-e001-4f08-80e5-faa4b6e02d70" providerId="AD" clId="Web-{0067C47D-B046-C5A2-FD0C-A761D8679148}" dt="2022-10-04T14:37:09.546" v="428" actId="20577"/>
          <ac:spMkLst>
            <pc:docMk/>
            <pc:sldMk cId="640120169" sldId="266"/>
            <ac:spMk id="3" creationId="{30CA8CE6-E8DF-37B6-663A-B728FCE7ADFE}"/>
          </ac:spMkLst>
        </pc:spChg>
      </pc:sldChg>
      <pc:sldChg chg="modSp">
        <pc:chgData name="Caina, Marc" userId="S::n01425226@unf.edu::60683a7f-e001-4f08-80e5-faa4b6e02d70" providerId="AD" clId="Web-{0067C47D-B046-C5A2-FD0C-A761D8679148}" dt="2022-10-04T14:42:51.070" v="438" actId="20577"/>
        <pc:sldMkLst>
          <pc:docMk/>
          <pc:sldMk cId="3267558786" sldId="267"/>
        </pc:sldMkLst>
        <pc:spChg chg="mod">
          <ac:chgData name="Caina, Marc" userId="S::n01425226@unf.edu::60683a7f-e001-4f08-80e5-faa4b6e02d70" providerId="AD" clId="Web-{0067C47D-B046-C5A2-FD0C-A761D8679148}" dt="2022-10-04T14:42:51.070" v="438" actId="20577"/>
          <ac:spMkLst>
            <pc:docMk/>
            <pc:sldMk cId="3267558786" sldId="267"/>
            <ac:spMk id="2" creationId="{CB888C39-D2B6-342A-2BE6-75113574B9A7}"/>
          </ac:spMkLst>
        </pc:spChg>
      </pc:sldChg>
      <pc:sldChg chg="modSp">
        <pc:chgData name="Caina, Marc" userId="S::n01425226@unf.edu::60683a7f-e001-4f08-80e5-faa4b6e02d70" providerId="AD" clId="Web-{0067C47D-B046-C5A2-FD0C-A761D8679148}" dt="2022-10-04T14:42:33.632" v="434" actId="20577"/>
        <pc:sldMkLst>
          <pc:docMk/>
          <pc:sldMk cId="2056565219" sldId="268"/>
        </pc:sldMkLst>
        <pc:spChg chg="mod">
          <ac:chgData name="Caina, Marc" userId="S::n01425226@unf.edu::60683a7f-e001-4f08-80e5-faa4b6e02d70" providerId="AD" clId="Web-{0067C47D-B046-C5A2-FD0C-A761D8679148}" dt="2022-10-04T14:42:33.632" v="434" actId="20577"/>
          <ac:spMkLst>
            <pc:docMk/>
            <pc:sldMk cId="2056565219" sldId="268"/>
            <ac:spMk id="2" creationId="{0C36D89A-A183-E673-0FE0-AF104F34CF16}"/>
          </ac:spMkLst>
        </pc:spChg>
      </pc:sldChg>
      <pc:sldChg chg="modSp">
        <pc:chgData name="Caina, Marc" userId="S::n01425226@unf.edu::60683a7f-e001-4f08-80e5-faa4b6e02d70" providerId="AD" clId="Web-{0067C47D-B046-C5A2-FD0C-A761D8679148}" dt="2022-10-04T14:52:35.914" v="440" actId="20577"/>
        <pc:sldMkLst>
          <pc:docMk/>
          <pc:sldMk cId="3370390246" sldId="269"/>
        </pc:sldMkLst>
        <pc:spChg chg="mod">
          <ac:chgData name="Caina, Marc" userId="S::n01425226@unf.edu::60683a7f-e001-4f08-80e5-faa4b6e02d70" providerId="AD" clId="Web-{0067C47D-B046-C5A2-FD0C-A761D8679148}" dt="2022-10-04T14:52:35.914" v="440" actId="20577"/>
          <ac:spMkLst>
            <pc:docMk/>
            <pc:sldMk cId="3370390246" sldId="269"/>
            <ac:spMk id="2" creationId="{9B5C4250-EDB1-F199-7EF9-E9C8F83C3193}"/>
          </ac:spMkLst>
        </pc:spChg>
      </pc:sldChg>
      <pc:sldChg chg="modSp">
        <pc:chgData name="Caina, Marc" userId="S::n01425226@unf.edu::60683a7f-e001-4f08-80e5-faa4b6e02d70" providerId="AD" clId="Web-{0067C47D-B046-C5A2-FD0C-A761D8679148}" dt="2022-10-04T14:52:40.273" v="442" actId="20577"/>
        <pc:sldMkLst>
          <pc:docMk/>
          <pc:sldMk cId="3530530999" sldId="270"/>
        </pc:sldMkLst>
        <pc:spChg chg="mod">
          <ac:chgData name="Caina, Marc" userId="S::n01425226@unf.edu::60683a7f-e001-4f08-80e5-faa4b6e02d70" providerId="AD" clId="Web-{0067C47D-B046-C5A2-FD0C-A761D8679148}" dt="2022-10-04T14:52:40.273" v="442" actId="20577"/>
          <ac:spMkLst>
            <pc:docMk/>
            <pc:sldMk cId="3530530999" sldId="270"/>
            <ac:spMk id="2" creationId="{36A57BA7-AE13-9E09-FBE2-36C892EEB4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A0C60-92E8-441D-AD6F-924DCF4D858F}" type="datetimeFigureOut">
              <a:rPr lang="en-US" smtClean="0"/>
              <a:t>2022-11-05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E12A8-A311-4120-81A8-3A648B535766}" type="slidenum">
              <a:rPr lang="en-US" smtClean="0"/>
              <a:t>‹#›</a:t>
            </a:fld>
            <a:endParaRPr lang="en-US"/>
          </a:p>
        </p:txBody>
      </p:sp>
    </p:spTree>
    <p:extLst>
      <p:ext uri="{BB962C8B-B14F-4D97-AF65-F5344CB8AC3E}">
        <p14:creationId xmlns:p14="http://schemas.microsoft.com/office/powerpoint/2010/main" val="268735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Christian</a:t>
            </a:r>
          </a:p>
        </p:txBody>
      </p:sp>
      <p:sp>
        <p:nvSpPr>
          <p:cNvPr id="4" name="Slide Number Placeholder 3"/>
          <p:cNvSpPr>
            <a:spLocks noGrp="1"/>
          </p:cNvSpPr>
          <p:nvPr>
            <p:ph type="sldNum" sz="quarter" idx="5"/>
          </p:nvPr>
        </p:nvSpPr>
        <p:spPr/>
        <p:txBody>
          <a:bodyPr/>
          <a:lstStyle/>
          <a:p>
            <a:fld id="{4CBE12A8-A311-4120-81A8-3A648B535766}" type="slidenum">
              <a:rPr lang="en-US" smtClean="0"/>
              <a:t>7</a:t>
            </a:fld>
            <a:endParaRPr lang="en-US"/>
          </a:p>
        </p:txBody>
      </p:sp>
    </p:spTree>
    <p:extLst>
      <p:ext uri="{BB962C8B-B14F-4D97-AF65-F5344CB8AC3E}">
        <p14:creationId xmlns:p14="http://schemas.microsoft.com/office/powerpoint/2010/main" val="372371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Smiley: https://commons.wikimedia.org/wiki/File:Mr._Smiley_Face.svg</a:t>
            </a:r>
            <a:endParaRPr lang="en-US" dirty="0"/>
          </a:p>
        </p:txBody>
      </p:sp>
      <p:sp>
        <p:nvSpPr>
          <p:cNvPr id="4" name="Slide Number Placeholder 3"/>
          <p:cNvSpPr>
            <a:spLocks noGrp="1"/>
          </p:cNvSpPr>
          <p:nvPr>
            <p:ph type="sldNum" sz="quarter" idx="10"/>
          </p:nvPr>
        </p:nvSpPr>
        <p:spPr/>
        <p:txBody>
          <a:bodyPr/>
          <a:lstStyle/>
          <a:p>
            <a:fld id="{4CBE12A8-A311-4120-81A8-3A648B535766}" type="slidenum">
              <a:rPr lang="en-US" smtClean="0"/>
              <a:t>8</a:t>
            </a:fld>
            <a:endParaRPr lang="en-US"/>
          </a:p>
        </p:txBody>
      </p:sp>
    </p:spTree>
    <p:extLst>
      <p:ext uri="{BB962C8B-B14F-4D97-AF65-F5344CB8AC3E}">
        <p14:creationId xmlns:p14="http://schemas.microsoft.com/office/powerpoint/2010/main" val="212941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Marc</a:t>
            </a:r>
          </a:p>
        </p:txBody>
      </p:sp>
      <p:sp>
        <p:nvSpPr>
          <p:cNvPr id="4" name="Slide Number Placeholder 3"/>
          <p:cNvSpPr>
            <a:spLocks noGrp="1"/>
          </p:cNvSpPr>
          <p:nvPr>
            <p:ph type="sldNum" sz="quarter" idx="5"/>
          </p:nvPr>
        </p:nvSpPr>
        <p:spPr/>
        <p:txBody>
          <a:bodyPr/>
          <a:lstStyle/>
          <a:p>
            <a:fld id="{4CBE12A8-A311-4120-81A8-3A648B535766}" type="slidenum">
              <a:rPr lang="en-US" smtClean="0"/>
              <a:t>10</a:t>
            </a:fld>
            <a:endParaRPr lang="en-US"/>
          </a:p>
        </p:txBody>
      </p:sp>
    </p:spTree>
    <p:extLst>
      <p:ext uri="{BB962C8B-B14F-4D97-AF65-F5344CB8AC3E}">
        <p14:creationId xmlns:p14="http://schemas.microsoft.com/office/powerpoint/2010/main" val="164033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Tony</a:t>
            </a:r>
          </a:p>
        </p:txBody>
      </p:sp>
      <p:sp>
        <p:nvSpPr>
          <p:cNvPr id="4" name="Slide Number Placeholder 3"/>
          <p:cNvSpPr>
            <a:spLocks noGrp="1"/>
          </p:cNvSpPr>
          <p:nvPr>
            <p:ph type="sldNum" sz="quarter" idx="5"/>
          </p:nvPr>
        </p:nvSpPr>
        <p:spPr/>
        <p:txBody>
          <a:bodyPr/>
          <a:lstStyle/>
          <a:p>
            <a:fld id="{4CBE12A8-A311-4120-81A8-3A648B535766}" type="slidenum">
              <a:rPr lang="en-US" smtClean="0"/>
              <a:t>11</a:t>
            </a:fld>
            <a:endParaRPr lang="en-US"/>
          </a:p>
        </p:txBody>
      </p:sp>
    </p:spTree>
    <p:extLst>
      <p:ext uri="{BB962C8B-B14F-4D97-AF65-F5344CB8AC3E}">
        <p14:creationId xmlns:p14="http://schemas.microsoft.com/office/powerpoint/2010/main" val="4106118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Christian</a:t>
            </a:r>
          </a:p>
        </p:txBody>
      </p:sp>
      <p:sp>
        <p:nvSpPr>
          <p:cNvPr id="4" name="Slide Number Placeholder 3"/>
          <p:cNvSpPr>
            <a:spLocks noGrp="1"/>
          </p:cNvSpPr>
          <p:nvPr>
            <p:ph type="sldNum" sz="quarter" idx="5"/>
          </p:nvPr>
        </p:nvSpPr>
        <p:spPr/>
        <p:txBody>
          <a:bodyPr/>
          <a:lstStyle/>
          <a:p>
            <a:fld id="{4CBE12A8-A311-4120-81A8-3A648B535766}" type="slidenum">
              <a:rPr lang="en-US" smtClean="0"/>
              <a:t>12</a:t>
            </a:fld>
            <a:endParaRPr lang="en-US"/>
          </a:p>
        </p:txBody>
      </p:sp>
    </p:spTree>
    <p:extLst>
      <p:ext uri="{BB962C8B-B14F-4D97-AF65-F5344CB8AC3E}">
        <p14:creationId xmlns:p14="http://schemas.microsoft.com/office/powerpoint/2010/main" val="1076930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latin typeface="Corbel" panose="020B0503020204020204" pitchFamily="34" charset="0"/>
              </a:defRPr>
            </a:lvl1pPr>
          </a:lstStyle>
          <a:p>
            <a:r>
              <a:rPr lang="en-US" dirty="0"/>
              <a:t>Click </a:t>
            </a:r>
            <a:r>
              <a:rPr lang="en-US" dirty="0" smtClean="0"/>
              <a:t>to </a:t>
            </a:r>
            <a:r>
              <a:rPr lang="en-US" dirty="0"/>
              <a:t>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8955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9107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870134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66006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783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75124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65355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6987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Corbel" panose="020B0503020204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734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220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2022-11-05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374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2022-11-05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46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2022-11-05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321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2022-11-05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0674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2022-11-05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792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2022-11-05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2867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2022-11-05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68011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Mr._Smiley_Face.sv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reenEllipsis/RECREATOR" TargetMode="External"/><Relationship Id="rId2" Type="http://schemas.openxmlformats.org/officeDocument/2006/relationships/hyperlink" Target="https://www.recreator3d.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 xmlns:a16="http://schemas.microsoft.com/office/drawing/2014/main" id="{9C6EBA4F-16A8-4203-BF1A-324F2BA19BB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852" r="15422" b="21282"/>
          <a:stretch/>
        </p:blipFill>
        <p:spPr bwMode="auto">
          <a:xfrm>
            <a:off x="299804" y="4311409"/>
            <a:ext cx="2713220" cy="22842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p:txBody>
          <a:bodyPr/>
          <a:lstStyle/>
          <a:p>
            <a:r>
              <a:rPr lang="en-US" u="sng" dirty="0" err="1" smtClean="0"/>
              <a:t>Autotruder</a:t>
            </a:r>
            <a:r>
              <a:rPr lang="en-US" u="sng" dirty="0" smtClean="0"/>
              <a:t> </a:t>
            </a:r>
            <a:br>
              <a:rPr lang="en-US" u="sng" dirty="0" smtClean="0"/>
            </a:br>
            <a:r>
              <a:rPr lang="en-US" u="sng" dirty="0" smtClean="0"/>
              <a:t>by Green Ellipsis</a:t>
            </a:r>
            <a:endParaRPr lang="en-US" u="sng" dirty="0"/>
          </a:p>
        </p:txBody>
      </p:sp>
      <p:sp>
        <p:nvSpPr>
          <p:cNvPr id="5" name="Subtitle 4"/>
          <p:cNvSpPr>
            <a:spLocks noGrp="1"/>
          </p:cNvSpPr>
          <p:nvPr>
            <p:ph type="subTitle" idx="1"/>
          </p:nvPr>
        </p:nvSpPr>
        <p:spPr/>
        <p:txBody>
          <a:bodyPr/>
          <a:lstStyle/>
          <a:p>
            <a:r>
              <a:rPr lang="en-US" dirty="0" smtClean="0"/>
              <a:t>Community-scale bottle to filament upcycling system</a:t>
            </a:r>
            <a:endParaRPr lang="en-US" dirty="0"/>
          </a:p>
        </p:txBody>
      </p:sp>
    </p:spTree>
    <p:extLst>
      <p:ext uri="{BB962C8B-B14F-4D97-AF65-F5344CB8AC3E}">
        <p14:creationId xmlns:p14="http://schemas.microsoft.com/office/powerpoint/2010/main" val="40232845"/>
      </p:ext>
    </p:extLst>
  </p:cSld>
  <p:clrMapOvr>
    <a:masterClrMapping/>
  </p:clrMapOvr>
  <mc:AlternateContent xmlns:mc="http://schemas.openxmlformats.org/markup-compatibility/2006">
    <mc:Choice xmlns:p14="http://schemas.microsoft.com/office/powerpoint/2010/main" Requires="p14">
      <p:transition spd="slow" p14:dur="2000" advTm="5736"/>
    </mc:Choice>
    <mc:Fallback>
      <p:transition spd="slow" advTm="573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55B4E1-4FCC-969C-2D26-A3AF73BD8E2C}"/>
              </a:ext>
            </a:extLst>
          </p:cNvPr>
          <p:cNvSpPr>
            <a:spLocks noGrp="1"/>
          </p:cNvSpPr>
          <p:nvPr>
            <p:ph type="title"/>
          </p:nvPr>
        </p:nvSpPr>
        <p:spPr/>
        <p:txBody>
          <a:bodyPr/>
          <a:lstStyle/>
          <a:p>
            <a:pPr algn="ctr"/>
            <a:r>
              <a:rPr lang="en-US">
                <a:latin typeface="Times New Roman"/>
                <a:cs typeface="Times New Roman"/>
              </a:rPr>
              <a:t>Key Terms</a:t>
            </a:r>
          </a:p>
        </p:txBody>
      </p:sp>
      <p:sp>
        <p:nvSpPr>
          <p:cNvPr id="3" name="Content Placeholder 2">
            <a:extLst>
              <a:ext uri="{FF2B5EF4-FFF2-40B4-BE49-F238E27FC236}">
                <a16:creationId xmlns="" xmlns:a16="http://schemas.microsoft.com/office/drawing/2014/main" id="{3C9B77EF-5EC2-AC59-74FE-51C73921B45B}"/>
              </a:ext>
            </a:extLst>
          </p:cNvPr>
          <p:cNvSpPr>
            <a:spLocks noGrp="1"/>
          </p:cNvSpPr>
          <p:nvPr>
            <p:ph idx="1"/>
          </p:nvPr>
        </p:nvSpPr>
        <p:spPr/>
        <p:txBody>
          <a:bodyPr vert="horz" lIns="91440" tIns="45720" rIns="91440" bIns="45720" rtlCol="0" anchor="t">
            <a:normAutofit/>
          </a:bodyPr>
          <a:lstStyle/>
          <a:p>
            <a:pPr>
              <a:lnSpc>
                <a:spcPct val="150000"/>
              </a:lnSpc>
              <a:buFont typeface="Wingdings" charset="2"/>
              <a:buChar char="Ø"/>
            </a:pPr>
            <a:r>
              <a:rPr lang="en-US" dirty="0">
                <a:latin typeface="Times New Roman"/>
                <a:cs typeface="Times New Roman"/>
              </a:rPr>
              <a:t>Polyethylene Terephthalate (</a:t>
            </a:r>
            <a:r>
              <a:rPr lang="en-US" dirty="0" err="1">
                <a:latin typeface="Times New Roman"/>
                <a:cs typeface="Times New Roman"/>
              </a:rPr>
              <a:t>ter·eph·thal·ate</a:t>
            </a:r>
            <a:r>
              <a:rPr lang="en-US" dirty="0">
                <a:latin typeface="Times New Roman"/>
                <a:cs typeface="Times New Roman"/>
              </a:rPr>
              <a:t>) [PET] - Commonly used </a:t>
            </a:r>
            <a:r>
              <a:rPr lang="en-US" b="1" dirty="0">
                <a:latin typeface="Times New Roman"/>
                <a:cs typeface="Times New Roman"/>
              </a:rPr>
              <a:t>plastic</a:t>
            </a:r>
          </a:p>
          <a:p>
            <a:pPr>
              <a:lnSpc>
                <a:spcPct val="150000"/>
              </a:lnSpc>
              <a:buFont typeface="Wingdings" charset="2"/>
              <a:buChar char="Ø"/>
            </a:pPr>
            <a:r>
              <a:rPr lang="en-US" dirty="0">
                <a:latin typeface="Times New Roman"/>
                <a:cs typeface="Times New Roman"/>
              </a:rPr>
              <a:t>Upcycling – the process of </a:t>
            </a:r>
            <a:r>
              <a:rPr lang="en-US" b="1" dirty="0">
                <a:latin typeface="Times New Roman"/>
                <a:cs typeface="Times New Roman"/>
              </a:rPr>
              <a:t>repurposing</a:t>
            </a:r>
            <a:r>
              <a:rPr lang="en-US" dirty="0">
                <a:latin typeface="Times New Roman"/>
                <a:cs typeface="Times New Roman"/>
              </a:rPr>
              <a:t> single-use items, such as plastic bottles, to create a product of </a:t>
            </a:r>
            <a:r>
              <a:rPr lang="en-US" b="1" dirty="0">
                <a:latin typeface="Times New Roman"/>
                <a:cs typeface="Times New Roman"/>
              </a:rPr>
              <a:t>higher quality or value</a:t>
            </a:r>
            <a:endParaRPr lang="en-US" dirty="0">
              <a:latin typeface="Times New Roman"/>
              <a:cs typeface="Times New Roman"/>
            </a:endParaRPr>
          </a:p>
          <a:p>
            <a:pPr>
              <a:lnSpc>
                <a:spcPct val="150000"/>
              </a:lnSpc>
              <a:buFont typeface="Wingdings" charset="2"/>
              <a:buChar char="Ø"/>
            </a:pPr>
            <a:r>
              <a:rPr lang="en-US" dirty="0">
                <a:latin typeface="Times New Roman"/>
                <a:cs typeface="Times New Roman"/>
              </a:rPr>
              <a:t>Pultrusion – a process for manufacturing plastics via </a:t>
            </a:r>
            <a:r>
              <a:rPr lang="en-US" b="1" dirty="0">
                <a:latin typeface="Times New Roman"/>
                <a:cs typeface="Times New Roman"/>
              </a:rPr>
              <a:t>pulling  </a:t>
            </a:r>
            <a:endParaRPr lang="en-US" dirty="0">
              <a:latin typeface="Times New Roman"/>
              <a:cs typeface="Times New Roman"/>
            </a:endParaRPr>
          </a:p>
          <a:p>
            <a:pPr>
              <a:buFont typeface="Wingdings" charset="2"/>
              <a:buChar char="Ø"/>
            </a:pP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84797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F8E56-42E5-3427-0106-62277A17338F}"/>
              </a:ext>
            </a:extLst>
          </p:cNvPr>
          <p:cNvSpPr>
            <a:spLocks noGrp="1"/>
          </p:cNvSpPr>
          <p:nvPr>
            <p:ph type="title"/>
          </p:nvPr>
        </p:nvSpPr>
        <p:spPr/>
        <p:txBody>
          <a:bodyPr/>
          <a:lstStyle/>
          <a:p>
            <a:pPr algn="ctr"/>
            <a:r>
              <a:rPr lang="en-US" dirty="0" smtClean="0">
                <a:latin typeface="Times New Roman"/>
                <a:cs typeface="Times New Roman"/>
              </a:rPr>
              <a:t>Reclamation Process</a:t>
            </a:r>
            <a:endParaRPr lang="en-US" dirty="0"/>
          </a:p>
        </p:txBody>
      </p:sp>
      <p:pic>
        <p:nvPicPr>
          <p:cNvPr id="6" name="Picture 6" descr="Diagram&#10;&#10;Description automatically generated">
            <a:extLst>
              <a:ext uri="{FF2B5EF4-FFF2-40B4-BE49-F238E27FC236}">
                <a16:creationId xmlns="" xmlns:a16="http://schemas.microsoft.com/office/drawing/2014/main" id="{C7DA5000-95B9-6EA4-8E83-5097E8556100}"/>
              </a:ext>
            </a:extLst>
          </p:cNvPr>
          <p:cNvPicPr>
            <a:picLocks noChangeAspect="1"/>
          </p:cNvPicPr>
          <p:nvPr/>
        </p:nvPicPr>
        <p:blipFill>
          <a:blip r:embed="rId3"/>
          <a:stretch>
            <a:fillRect/>
          </a:stretch>
        </p:blipFill>
        <p:spPr>
          <a:xfrm>
            <a:off x="341078" y="1775932"/>
            <a:ext cx="10222566" cy="3794992"/>
          </a:xfrm>
          <a:prstGeom prst="rect">
            <a:avLst/>
          </a:prstGeom>
        </p:spPr>
      </p:pic>
    </p:spTree>
    <p:extLst>
      <p:ext uri="{BB962C8B-B14F-4D97-AF65-F5344CB8AC3E}">
        <p14:creationId xmlns:p14="http://schemas.microsoft.com/office/powerpoint/2010/main" val="53304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80200A-801E-D19B-C68A-CA5F8C910C88}"/>
              </a:ext>
            </a:extLst>
          </p:cNvPr>
          <p:cNvSpPr>
            <a:spLocks noGrp="1"/>
          </p:cNvSpPr>
          <p:nvPr>
            <p:ph type="title"/>
          </p:nvPr>
        </p:nvSpPr>
        <p:spPr>
          <a:xfrm>
            <a:off x="5598206" y="348343"/>
            <a:ext cx="3737268" cy="1320800"/>
          </a:xfrm>
        </p:spPr>
        <p:txBody>
          <a:bodyPr>
            <a:normAutofit fontScale="90000"/>
          </a:bodyPr>
          <a:lstStyle/>
          <a:p>
            <a:r>
              <a:rPr lang="en-US" dirty="0" smtClean="0">
                <a:latin typeface="Times New Roman"/>
                <a:cs typeface="Times New Roman"/>
              </a:rPr>
              <a:t>Printing with Reclaimed PET Filament</a:t>
            </a:r>
            <a:endParaRPr lang="en-US" dirty="0">
              <a:latin typeface="Times New Roman"/>
              <a:cs typeface="Times New Roman"/>
            </a:endParaRPr>
          </a:p>
        </p:txBody>
      </p:sp>
      <p:sp>
        <p:nvSpPr>
          <p:cNvPr id="8" name="Content Placeholder 7">
            <a:extLst>
              <a:ext uri="{FF2B5EF4-FFF2-40B4-BE49-F238E27FC236}">
                <a16:creationId xmlns="" xmlns:a16="http://schemas.microsoft.com/office/drawing/2014/main" id="{56467F75-EF35-10D2-0530-072C44F64DAE}"/>
              </a:ext>
            </a:extLst>
          </p:cNvPr>
          <p:cNvSpPr>
            <a:spLocks noGrp="1"/>
          </p:cNvSpPr>
          <p:nvPr>
            <p:ph idx="1"/>
          </p:nvPr>
        </p:nvSpPr>
        <p:spPr>
          <a:xfrm>
            <a:off x="5209563" y="2160589"/>
            <a:ext cx="4064439" cy="3880773"/>
          </a:xfrm>
        </p:spPr>
        <p:txBody>
          <a:bodyPr vert="horz" lIns="91440" tIns="45720" rIns="91440" bIns="45720" rtlCol="0" anchor="t">
            <a:noAutofit/>
          </a:bodyPr>
          <a:lstStyle/>
          <a:p>
            <a:pPr>
              <a:buFont typeface="Wingdings" charset="2"/>
              <a:buChar char="Ø"/>
            </a:pPr>
            <a:r>
              <a:rPr lang="en-US" sz="2400" dirty="0">
                <a:latin typeface="Times New Roman" panose="02020603050405020304" pitchFamily="18" charset="0"/>
                <a:cs typeface="Times New Roman" panose="02020603050405020304" pitchFamily="18" charset="0"/>
              </a:rPr>
              <a:t>Must be extruded at 130% flow rate</a:t>
            </a:r>
            <a:endParaRPr lang="en-US" sz="2400" dirty="0"/>
          </a:p>
          <a:p>
            <a:pPr>
              <a:buFont typeface="Wingdings" charset="2"/>
              <a:buChar char="Ø"/>
            </a:pPr>
            <a:r>
              <a:rPr lang="en-US" sz="2400" dirty="0">
                <a:latin typeface="Times New Roman" panose="02020603050405020304" pitchFamily="18" charset="0"/>
                <a:cs typeface="Times New Roman" panose="02020603050405020304" pitchFamily="18" charset="0"/>
              </a:rPr>
              <a:t>Melt temp at 225-245 ℃</a:t>
            </a:r>
          </a:p>
          <a:p>
            <a:pPr>
              <a:buFont typeface="Wingdings" charset="2"/>
              <a:buChar char="Ø"/>
            </a:pPr>
            <a:r>
              <a:rPr lang="en-US" sz="2400" dirty="0">
                <a:latin typeface="Times New Roman" panose="02020603050405020304" pitchFamily="18" charset="0"/>
                <a:cs typeface="Times New Roman" panose="02020603050405020304" pitchFamily="18" charset="0"/>
              </a:rPr>
              <a:t>Bed temp 65-85 </a:t>
            </a:r>
            <a:r>
              <a:rPr lang="en-US" sz="2400" dirty="0" smtClean="0">
                <a:latin typeface="Times New Roman" panose="02020603050405020304" pitchFamily="18" charset="0"/>
                <a:cs typeface="Times New Roman" panose="02020603050405020304" pitchFamily="18" charset="0"/>
              </a:rPr>
              <a:t>℃</a:t>
            </a:r>
          </a:p>
          <a:p>
            <a:pPr>
              <a:buFont typeface="Wingdings" charset="2"/>
              <a:buChar char="Ø"/>
            </a:pPr>
            <a:r>
              <a:rPr lang="en-US" sz="2400" dirty="0" smtClean="0">
                <a:latin typeface="Times New Roman" panose="02020603050405020304" pitchFamily="18" charset="0"/>
                <a:cs typeface="Times New Roman" panose="02020603050405020304" pitchFamily="18" charset="0"/>
              </a:rPr>
              <a:t>Under-cooling during printing causes embrittlement and cloudiness</a:t>
            </a:r>
          </a:p>
          <a:p>
            <a:pPr>
              <a:buFont typeface="Wingdings" charset="2"/>
              <a:buChar char="Ø"/>
            </a:pPr>
            <a:r>
              <a:rPr lang="en-US" sz="2400" dirty="0" smtClean="0">
                <a:latin typeface="Times New Roman" panose="02020603050405020304" pitchFamily="18" charset="0"/>
                <a:cs typeface="Times New Roman" panose="02020603050405020304" pitchFamily="18" charset="0"/>
              </a:rPr>
              <a:t>Overcooling during printing causes poor layer adhesion</a:t>
            </a:r>
            <a:endParaRPr lang="en-US" sz="2400" dirty="0">
              <a:latin typeface="Times New Roman" panose="02020603050405020304" pitchFamily="18" charset="0"/>
              <a:cs typeface="Times New Roman" panose="02020603050405020304" pitchFamily="18" charset="0"/>
            </a:endParaRPr>
          </a:p>
        </p:txBody>
      </p:sp>
      <p:pic>
        <p:nvPicPr>
          <p:cNvPr id="4" name="Content Placeholder 3" descr="A picture containing screw&#10;&#10;Description automatically generated">
            <a:extLst>
              <a:ext uri="{FF2B5EF4-FFF2-40B4-BE49-F238E27FC236}">
                <a16:creationId xmlns="" xmlns:a16="http://schemas.microsoft.com/office/drawing/2014/main" id="{583E31DF-803B-EB39-BE10-539508967787}"/>
              </a:ext>
            </a:extLst>
          </p:cNvPr>
          <p:cNvPicPr>
            <a:picLocks noChangeAspect="1"/>
          </p:cNvPicPr>
          <p:nvPr/>
        </p:nvPicPr>
        <p:blipFill rotWithShape="1">
          <a:blip r:embed="rId3">
            <a:extLst>
              <a:ext uri="{28A0092B-C50C-407E-A947-70E740481C1C}">
                <a14:useLocalDpi xmlns:a14="http://schemas.microsoft.com/office/drawing/2010/main" val="0"/>
              </a:ext>
            </a:extLst>
          </a:blip>
          <a:srcRect l="4928" r="31157" b="2"/>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11" name="Isosceles Triangle 10">
            <a:extLst>
              <a:ext uri="{FF2B5EF4-FFF2-40B4-BE49-F238E27FC236}">
                <a16:creationId xmlns="" xmlns:a16="http://schemas.microsoft.com/office/drawing/2014/main" id="{3BCB5F6A-9EB0-40B0-9D13-3023E9A205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4851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Green</a:t>
            </a:r>
            <a:r>
              <a:rPr lang="en-US" dirty="0" smtClean="0"/>
              <a:t> Ellipsis</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sz="2800" dirty="0" smtClean="0"/>
              <a:t>Green Ellipsis Dreams of and </a:t>
            </a:r>
          </a:p>
          <a:p>
            <a:pPr marL="0" indent="0" algn="ctr">
              <a:buNone/>
            </a:pPr>
            <a:r>
              <a:rPr lang="en-US" sz="2800" dirty="0" smtClean="0"/>
              <a:t>Designs for a Sustainable Humanity</a:t>
            </a:r>
            <a:br>
              <a:rPr lang="en-US" sz="2800" dirty="0" smtClean="0"/>
            </a:br>
            <a:endParaRPr lang="en-US" sz="2800" dirty="0"/>
          </a:p>
          <a:p>
            <a:r>
              <a:rPr lang="en-US" sz="2800" dirty="0" smtClean="0"/>
              <a:t>Start-up based in St</a:t>
            </a:r>
            <a:r>
              <a:rPr lang="en-US" sz="2800" dirty="0"/>
              <a:t>. Augustine </a:t>
            </a:r>
          </a:p>
          <a:p>
            <a:r>
              <a:rPr lang="en-US" sz="2800" dirty="0" smtClean="0"/>
              <a:t>Engaged in </a:t>
            </a:r>
            <a:r>
              <a:rPr lang="en-US" sz="2800" dirty="0" err="1" smtClean="0"/>
              <a:t>Autotruder</a:t>
            </a:r>
            <a:r>
              <a:rPr lang="en-US" sz="2800" dirty="0"/>
              <a:t>, a community-scale PET bottle </a:t>
            </a:r>
            <a:r>
              <a:rPr lang="en-US" sz="2800" dirty="0" smtClean="0"/>
              <a:t>upcycling system</a:t>
            </a:r>
            <a:endParaRPr lang="en-US" sz="2800" dirty="0"/>
          </a:p>
          <a:p>
            <a:r>
              <a:rPr lang="en-US" sz="2800" dirty="0"/>
              <a:t>A University of North Florida design team is </a:t>
            </a:r>
            <a:r>
              <a:rPr lang="en-US" sz="2800" dirty="0" smtClean="0"/>
              <a:t>automating </a:t>
            </a:r>
            <a:r>
              <a:rPr lang="en-US" sz="2800" dirty="0"/>
              <a:t>the nozzle </a:t>
            </a:r>
            <a:r>
              <a:rPr lang="en-US" sz="2800"/>
              <a:t>priming </a:t>
            </a:r>
            <a:r>
              <a:rPr lang="en-US" sz="2800" smtClean="0">
                <a:solidFill>
                  <a:srgbClr val="000000"/>
                </a:solidFill>
              </a:rPr>
              <a:t>process</a:t>
            </a:r>
            <a:endParaRPr lang="en-US" sz="2800" dirty="0"/>
          </a:p>
        </p:txBody>
      </p:sp>
    </p:spTree>
    <p:extLst>
      <p:ext uri="{BB962C8B-B14F-4D97-AF65-F5344CB8AC3E}">
        <p14:creationId xmlns:p14="http://schemas.microsoft.com/office/powerpoint/2010/main" val="1723671059"/>
      </p:ext>
    </p:extLst>
  </p:cSld>
  <p:clrMapOvr>
    <a:masterClrMapping/>
  </p:clrMapOvr>
  <mc:AlternateContent xmlns:mc="http://schemas.openxmlformats.org/markup-compatibility/2006">
    <mc:Choice xmlns:p14="http://schemas.microsoft.com/office/powerpoint/2010/main" Requires="p14">
      <p:transition spd="slow" p14:dur="2000" advTm="11634"/>
    </mc:Choice>
    <mc:Fallback>
      <p:transition spd="slow" advTm="1163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Preview</a:t>
            </a:r>
            <a:endParaRPr lang="en-US" dirty="0"/>
          </a:p>
        </p:txBody>
      </p:sp>
      <p:sp>
        <p:nvSpPr>
          <p:cNvPr id="5" name="Content Placeholder 4"/>
          <p:cNvSpPr>
            <a:spLocks noGrp="1"/>
          </p:cNvSpPr>
          <p:nvPr>
            <p:ph idx="1"/>
          </p:nvPr>
        </p:nvSpPr>
        <p:spPr/>
        <p:txBody>
          <a:bodyPr>
            <a:normAutofit/>
          </a:bodyPr>
          <a:lstStyle/>
          <a:p>
            <a:r>
              <a:rPr lang="en-US" b="1" dirty="0" smtClean="0"/>
              <a:t>Company Overview</a:t>
            </a:r>
          </a:p>
          <a:p>
            <a:r>
              <a:rPr lang="en-US" b="1" dirty="0"/>
              <a:t>The Problem</a:t>
            </a:r>
          </a:p>
          <a:p>
            <a:r>
              <a:rPr lang="en-US" b="1" dirty="0" smtClean="0"/>
              <a:t>One Solution</a:t>
            </a:r>
          </a:p>
          <a:p>
            <a:r>
              <a:rPr lang="en-US" b="1" dirty="0" smtClean="0"/>
              <a:t>Current State</a:t>
            </a:r>
          </a:p>
          <a:p>
            <a:r>
              <a:rPr lang="en-US" b="1" dirty="0" smtClean="0"/>
              <a:t>Research Projects</a:t>
            </a:r>
          </a:p>
        </p:txBody>
      </p:sp>
    </p:spTree>
    <p:extLst>
      <p:ext uri="{BB962C8B-B14F-4D97-AF65-F5344CB8AC3E}">
        <p14:creationId xmlns:p14="http://schemas.microsoft.com/office/powerpoint/2010/main" val="99981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sz="2400" dirty="0" smtClean="0"/>
              <a:t>70% of PET plastic bottles are thrown away</a:t>
            </a:r>
          </a:p>
          <a:p>
            <a:r>
              <a:rPr lang="en-US" sz="2400" dirty="0" smtClean="0"/>
              <a:t>The time, money, and energy consumed to produce it becomes a lost resource</a:t>
            </a:r>
          </a:p>
          <a:p>
            <a:r>
              <a:rPr lang="en-US" sz="2400" dirty="0" smtClean="0"/>
              <a:t>Carbon dioxide is emitted to replace it, costing us dearly</a:t>
            </a:r>
          </a:p>
          <a:p>
            <a:r>
              <a:rPr lang="en-US" sz="2400" dirty="0" smtClean="0"/>
              <a:t>In America, it often doesn't </a:t>
            </a:r>
            <a:r>
              <a:rPr lang="en-US" sz="2400" dirty="0"/>
              <a:t>make economic sense to do anything else with </a:t>
            </a:r>
            <a:r>
              <a:rPr lang="en-US" dirty="0"/>
              <a:t>it. </a:t>
            </a:r>
          </a:p>
        </p:txBody>
      </p:sp>
    </p:spTree>
    <p:extLst>
      <p:ext uri="{BB962C8B-B14F-4D97-AF65-F5344CB8AC3E}">
        <p14:creationId xmlns:p14="http://schemas.microsoft.com/office/powerpoint/2010/main" val="258255016"/>
      </p:ext>
    </p:extLst>
  </p:cSld>
  <p:clrMapOvr>
    <a:masterClrMapping/>
  </p:clrMapOvr>
  <mc:AlternateContent xmlns:mc="http://schemas.openxmlformats.org/markup-compatibility/2006">
    <mc:Choice xmlns:p14="http://schemas.microsoft.com/office/powerpoint/2010/main" Requires="p14">
      <p:transition spd="slow" p14:dur="2000" advTm="10448"/>
    </mc:Choice>
    <mc:Fallback>
      <p:transition spd="slow" advTm="1044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Solution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t>
            </a:r>
            <a:r>
              <a:rPr lang="en-US" sz="2000" b="1" dirty="0" smtClean="0"/>
              <a:t>Cut the cost of recycling PET bottles until we’re fools not to do it</a:t>
            </a:r>
          </a:p>
          <a:p>
            <a:r>
              <a:rPr lang="en-US" sz="2000" b="1" dirty="0" smtClean="0"/>
              <a:t>Cut the cost of collection </a:t>
            </a:r>
            <a:r>
              <a:rPr lang="en-US" sz="2000" dirty="0" smtClean="0"/>
              <a:t>– leverage community groups and local recycling programs</a:t>
            </a:r>
          </a:p>
          <a:p>
            <a:r>
              <a:rPr lang="en-US" sz="2000" b="1" dirty="0" smtClean="0"/>
              <a:t>Cut the cost of transporting</a:t>
            </a:r>
            <a:r>
              <a:rPr lang="en-US" sz="2000" dirty="0" smtClean="0"/>
              <a:t> – process locally to minimize transportation costs</a:t>
            </a:r>
          </a:p>
          <a:p>
            <a:r>
              <a:rPr lang="en-US" sz="2000" b="1" dirty="0" smtClean="0"/>
              <a:t>Cut the cost of processing </a:t>
            </a:r>
            <a:r>
              <a:rPr lang="en-US" sz="2000" dirty="0" smtClean="0"/>
              <a:t>– design open-source, accessible, automated, community-scale bottle processing systems</a:t>
            </a:r>
          </a:p>
          <a:p>
            <a:r>
              <a:rPr lang="en-US" sz="2000" b="1" dirty="0" smtClean="0"/>
              <a:t>Make the resulting product more valuable </a:t>
            </a:r>
            <a:r>
              <a:rPr lang="en-US" sz="2000" dirty="0" smtClean="0"/>
              <a:t>than the original – process the plastic into premium products </a:t>
            </a:r>
          </a:p>
          <a:p>
            <a:r>
              <a:rPr lang="en-US" sz="2000" b="1" dirty="0" smtClean="0"/>
              <a:t>Design and manufacture these products to be recycled </a:t>
            </a:r>
            <a:r>
              <a:rPr lang="en-US" sz="2000" dirty="0" smtClean="0"/>
              <a:t>themselves</a:t>
            </a:r>
            <a:endParaRPr lang="en-US" sz="2000" dirty="0"/>
          </a:p>
        </p:txBody>
      </p:sp>
    </p:spTree>
    <p:extLst>
      <p:ext uri="{BB962C8B-B14F-4D97-AF65-F5344CB8AC3E}">
        <p14:creationId xmlns:p14="http://schemas.microsoft.com/office/powerpoint/2010/main" val="2029306873"/>
      </p:ext>
    </p:extLst>
  </p:cSld>
  <p:clrMapOvr>
    <a:masterClrMapping/>
  </p:clrMapOvr>
  <mc:AlternateContent xmlns:mc="http://schemas.openxmlformats.org/markup-compatibility/2006">
    <mc:Choice xmlns:p14="http://schemas.microsoft.com/office/powerpoint/2010/main" Requires="p14">
      <p:transition spd="slow" p14:dur="2000" advTm="20010"/>
    </mc:Choice>
    <mc:Fallback>
      <p:transition spd="slow" advTm="2001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9676"/>
            <a:ext cx="8596668" cy="1320800"/>
          </a:xfrm>
        </p:spPr>
        <p:txBody>
          <a:bodyPr/>
          <a:lstStyle/>
          <a:p>
            <a:r>
              <a:rPr lang="en-US" dirty="0" smtClean="0"/>
              <a:t>The </a:t>
            </a:r>
            <a:r>
              <a:rPr lang="en-US" dirty="0" err="1" smtClean="0"/>
              <a:t>Autotruder</a:t>
            </a:r>
            <a:r>
              <a:rPr lang="en-US" dirty="0" smtClean="0"/>
              <a:t> Part of the Solution</a:t>
            </a:r>
            <a:endParaRPr lang="en-US" dirty="0"/>
          </a:p>
        </p:txBody>
      </p:sp>
      <p:sp>
        <p:nvSpPr>
          <p:cNvPr id="3" name="Content Placeholder 2"/>
          <p:cNvSpPr>
            <a:spLocks noGrp="1"/>
          </p:cNvSpPr>
          <p:nvPr>
            <p:ph idx="1"/>
          </p:nvPr>
        </p:nvSpPr>
        <p:spPr>
          <a:xfrm>
            <a:off x="743171" y="1107201"/>
            <a:ext cx="8596668" cy="3880773"/>
          </a:xfrm>
        </p:spPr>
        <p:txBody>
          <a:bodyPr>
            <a:noAutofit/>
          </a:bodyPr>
          <a:lstStyle/>
          <a:p>
            <a:pPr marL="0" indent="0">
              <a:buNone/>
            </a:pPr>
            <a:r>
              <a:rPr lang="en-US" sz="2400" dirty="0"/>
              <a:t>﻿</a:t>
            </a:r>
            <a:r>
              <a:rPr lang="en-US" sz="2400" b="1" dirty="0" err="1" smtClean="0"/>
              <a:t>Autotruder</a:t>
            </a:r>
            <a:r>
              <a:rPr lang="en-US" sz="2400" b="1" dirty="0" smtClean="0"/>
              <a:t>, a </a:t>
            </a:r>
            <a:r>
              <a:rPr lang="en-US" sz="2400" b="1" dirty="0" err="1" smtClean="0"/>
              <a:t>pultrusion</a:t>
            </a:r>
            <a:r>
              <a:rPr lang="en-US" sz="2400" b="1" dirty="0" smtClean="0"/>
              <a:t> machine, will cut the cost of processing</a:t>
            </a:r>
          </a:p>
          <a:p>
            <a:r>
              <a:rPr lang="en-US" sz="2400" dirty="0" smtClean="0"/>
              <a:t>Design is </a:t>
            </a:r>
            <a:r>
              <a:rPr lang="en-US" sz="2400" b="1" dirty="0" smtClean="0"/>
              <a:t>open source </a:t>
            </a:r>
            <a:r>
              <a:rPr lang="en-US" sz="2400" dirty="0" smtClean="0"/>
              <a:t>so anyone can make it</a:t>
            </a:r>
          </a:p>
          <a:p>
            <a:r>
              <a:rPr lang="en-US" sz="2400" dirty="0" smtClean="0"/>
              <a:t>Design </a:t>
            </a:r>
            <a:r>
              <a:rPr lang="en-US" sz="2400" b="1" dirty="0" smtClean="0"/>
              <a:t>tools are open source </a:t>
            </a:r>
            <a:r>
              <a:rPr lang="en-US" sz="2400" dirty="0" smtClean="0"/>
              <a:t>so anyone can modify the design files</a:t>
            </a:r>
          </a:p>
          <a:p>
            <a:r>
              <a:rPr lang="en-US" sz="2400" dirty="0" smtClean="0"/>
              <a:t>The machine will be </a:t>
            </a:r>
            <a:r>
              <a:rPr lang="en-US" sz="2400" b="1" dirty="0" smtClean="0"/>
              <a:t>buildable by local talent with local tools </a:t>
            </a:r>
            <a:r>
              <a:rPr lang="en-US" sz="2400" dirty="0" smtClean="0"/>
              <a:t>and readily available materials</a:t>
            </a:r>
          </a:p>
          <a:p>
            <a:r>
              <a:rPr lang="en-US" sz="2400" dirty="0" smtClean="0"/>
              <a:t>The machine will minimize labor through </a:t>
            </a:r>
            <a:r>
              <a:rPr lang="en-US" sz="2400" b="1" dirty="0" smtClean="0"/>
              <a:t>automation</a:t>
            </a:r>
          </a:p>
          <a:p>
            <a:r>
              <a:rPr lang="en-US" sz="2400" dirty="0" smtClean="0"/>
              <a:t>It will be </a:t>
            </a:r>
            <a:r>
              <a:rPr lang="en-US" sz="2400" b="1" dirty="0" smtClean="0"/>
              <a:t>sized to fit community spaces</a:t>
            </a:r>
            <a:r>
              <a:rPr lang="en-US" sz="2400" dirty="0" smtClean="0"/>
              <a:t> and cottage manufacturing</a:t>
            </a:r>
          </a:p>
          <a:p>
            <a:pPr marL="0" indent="0">
              <a:buNone/>
            </a:pPr>
            <a:r>
              <a:rPr lang="en-US" sz="2400" dirty="0" err="1" smtClean="0"/>
              <a:t>Autotruder</a:t>
            </a:r>
            <a:r>
              <a:rPr lang="en-US" sz="2400" dirty="0" smtClean="0"/>
              <a:t> will minimize transportation costs by allowing </a:t>
            </a:r>
            <a:r>
              <a:rPr lang="en-US" sz="2400" b="1" dirty="0" smtClean="0"/>
              <a:t>processing </a:t>
            </a:r>
            <a:r>
              <a:rPr lang="en-US" sz="2400" dirty="0" smtClean="0"/>
              <a:t>to happen </a:t>
            </a:r>
            <a:r>
              <a:rPr lang="en-US" sz="2400" b="1" dirty="0" smtClean="0"/>
              <a:t>at the point of collection</a:t>
            </a:r>
          </a:p>
          <a:p>
            <a:pPr marL="0" indent="0">
              <a:buNone/>
            </a:pPr>
            <a:r>
              <a:rPr lang="en-US" sz="2400" dirty="0" err="1" smtClean="0"/>
              <a:t>Autotruder</a:t>
            </a:r>
            <a:r>
              <a:rPr lang="en-US" sz="2400" dirty="0" smtClean="0"/>
              <a:t> will maximize profitability by </a:t>
            </a:r>
            <a:r>
              <a:rPr lang="en-US" sz="2400" b="1" dirty="0" smtClean="0"/>
              <a:t>creating premium 3D printer filament</a:t>
            </a:r>
          </a:p>
          <a:p>
            <a:endParaRPr lang="en-US" sz="2400" dirty="0" smtClean="0"/>
          </a:p>
          <a:p>
            <a:endParaRPr lang="en-US" sz="2400" dirty="0"/>
          </a:p>
        </p:txBody>
      </p:sp>
    </p:spTree>
    <p:extLst>
      <p:ext uri="{BB962C8B-B14F-4D97-AF65-F5344CB8AC3E}">
        <p14:creationId xmlns:p14="http://schemas.microsoft.com/office/powerpoint/2010/main" val="2902165772"/>
      </p:ext>
    </p:extLst>
  </p:cSld>
  <p:clrMapOvr>
    <a:masterClrMapping/>
  </p:clrMapOvr>
  <mc:AlternateContent xmlns:mc="http://schemas.openxmlformats.org/markup-compatibility/2006">
    <mc:Choice xmlns:p14="http://schemas.microsoft.com/office/powerpoint/2010/main" Requires="p14">
      <p:transition spd="slow" p14:dur="2000" advTm="20770"/>
    </mc:Choice>
    <mc:Fallback>
      <p:transition spd="slow" advTm="2077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8AAED9-690C-D5B1-E401-BE85CAAFD255}"/>
              </a:ext>
            </a:extLst>
          </p:cNvPr>
          <p:cNvSpPr>
            <a:spLocks noGrp="1"/>
          </p:cNvSpPr>
          <p:nvPr>
            <p:ph type="title"/>
          </p:nvPr>
        </p:nvSpPr>
        <p:spPr>
          <a:xfrm>
            <a:off x="677334" y="272133"/>
            <a:ext cx="8596668" cy="1320800"/>
          </a:xfrm>
        </p:spPr>
        <p:txBody>
          <a:bodyPr/>
          <a:lstStyle/>
          <a:p>
            <a:pPr algn="ctr"/>
            <a:r>
              <a:rPr lang="en-US" dirty="0" smtClean="0">
                <a:latin typeface="Times New Roman"/>
                <a:cs typeface="Times New Roman"/>
              </a:rPr>
              <a:t>We Started With This</a:t>
            </a:r>
            <a:br>
              <a:rPr lang="en-US" dirty="0" smtClean="0">
                <a:latin typeface="Times New Roman"/>
                <a:cs typeface="Times New Roman"/>
              </a:rPr>
            </a:br>
            <a:endParaRPr lang="en-US" dirty="0">
              <a:latin typeface="Times New Roman"/>
              <a:cs typeface="Times New Roman"/>
            </a:endParaRPr>
          </a:p>
        </p:txBody>
      </p:sp>
      <p:sp>
        <p:nvSpPr>
          <p:cNvPr id="5" name="Content Placeholder 4"/>
          <p:cNvSpPr>
            <a:spLocks noGrp="1"/>
          </p:cNvSpPr>
          <p:nvPr>
            <p:ph idx="1"/>
          </p:nvPr>
        </p:nvSpPr>
        <p:spPr/>
        <p:txBody>
          <a:bodyPr/>
          <a:lstStyle/>
          <a:p>
            <a:endParaRPr lang="en-US"/>
          </a:p>
        </p:txBody>
      </p:sp>
      <p:sp>
        <p:nvSpPr>
          <p:cNvPr id="6" name="Rectangle 2"/>
          <p:cNvSpPr>
            <a:spLocks noChangeArrowheads="1"/>
          </p:cNvSpPr>
          <p:nvPr/>
        </p:nvSpPr>
        <p:spPr bwMode="auto">
          <a:xfrm>
            <a:off x="816963" y="944380"/>
            <a:ext cx="21361983" cy="905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63" y="1182125"/>
            <a:ext cx="8490272" cy="47293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5770377" y="6161113"/>
            <a:ext cx="213619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smtClean="0">
                <a:ln>
                  <a:noFill/>
                </a:ln>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Josh Taylor’s Recreator3D</a:t>
            </a:r>
            <a:r>
              <a:rPr kumimoji="0" lang="en-US" altLang="en-US" sz="2000" b="1" u="none" strike="noStrike" cap="none" normalizeH="0" dirty="0" smtClean="0">
                <a:ln>
                  <a:noFill/>
                </a:ln>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MK3 Kit </a:t>
            </a:r>
            <a:r>
              <a:rPr kumimoji="0" lang="en-US" altLang="en-US" sz="2000" b="1" u="none" strike="noStrike" cap="none" normalizeH="0" baseline="0" dirty="0" smtClean="0">
                <a:ln>
                  <a:noFill/>
                </a:ln>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for Converting PET Bottles into 3D Printer Filament </a:t>
            </a:r>
            <a:endParaRPr kumimoji="0" lang="en-US" altLang="en-US" sz="4800" b="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3412002"/>
      </p:ext>
    </p:extLst>
  </p:cSld>
  <p:clrMapOvr>
    <a:masterClrMapping/>
  </p:clrMapOvr>
  <mc:AlternateContent xmlns:mc="http://schemas.openxmlformats.org/markup-compatibility/2006">
    <mc:Choice xmlns:p14="http://schemas.microsoft.com/office/powerpoint/2010/main" Requires="p14">
      <p:transition spd="med" p14:dur="700" advTm="5985">
        <p:fade/>
      </p:transition>
    </mc:Choice>
    <mc:Fallback>
      <p:transition spd="med" advTm="5985">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are We Now?</a:t>
            </a:r>
            <a:endParaRPr lang="en-US" dirty="0"/>
          </a:p>
        </p:txBody>
      </p:sp>
      <p:sp>
        <p:nvSpPr>
          <p:cNvPr id="7" name="Content Placeholder 6"/>
          <p:cNvSpPr>
            <a:spLocks noGrp="1"/>
          </p:cNvSpPr>
          <p:nvPr>
            <p:ph idx="1"/>
          </p:nvPr>
        </p:nvSpPr>
        <p:spPr/>
        <p:txBody>
          <a:bodyPr>
            <a:normAutofit/>
          </a:bodyPr>
          <a:lstStyle/>
          <a:p>
            <a:pPr marL="0" indent="0">
              <a:buNone/>
            </a:pPr>
            <a:r>
              <a:rPr lang="en-US" sz="2800" dirty="0" smtClean="0"/>
              <a:t>We’re right across the table from you!</a:t>
            </a:r>
          </a:p>
          <a:p>
            <a:pPr marL="0" indent="0">
              <a:buNone/>
            </a:pPr>
            <a:endParaRPr lang="en-US" sz="2800" dirty="0"/>
          </a:p>
        </p:txBody>
      </p:sp>
      <p:sp>
        <p:nvSpPr>
          <p:cNvPr id="8" name="AutoShape 2" descr="File:Mr. Smiley Face.svg - Wikimedia Comm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1124" y="1843429"/>
            <a:ext cx="1048085" cy="1048085"/>
          </a:xfrm>
          <a:prstGeom prst="rect">
            <a:avLst/>
          </a:prstGeom>
        </p:spPr>
      </p:pic>
    </p:spTree>
    <p:extLst>
      <p:ext uri="{BB962C8B-B14F-4D97-AF65-F5344CB8AC3E}">
        <p14:creationId xmlns:p14="http://schemas.microsoft.com/office/powerpoint/2010/main" val="2284301950"/>
      </p:ext>
    </p:extLst>
  </p:cSld>
  <p:clrMapOvr>
    <a:masterClrMapping/>
  </p:clrMapOvr>
  <mc:AlternateContent xmlns:mc="http://schemas.openxmlformats.org/markup-compatibility/2006">
    <mc:Choice xmlns:p14="http://schemas.microsoft.com/office/powerpoint/2010/main" Requires="p14">
      <p:transition spd="slow" p14:dur="2000" advTm="6188"/>
    </mc:Choice>
    <mc:Fallback>
      <p:transition spd="slow" advTm="618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a:t>
            </a:r>
            <a:r>
              <a:rPr lang="en-US" b="1" dirty="0" smtClean="0"/>
              <a:t>The </a:t>
            </a:r>
            <a:r>
              <a:rPr lang="en-US" b="1" dirty="0"/>
              <a:t>technical solution is an automated system</a:t>
            </a:r>
            <a:r>
              <a:rPr lang="en-US" dirty="0"/>
              <a:t> that prepares polyethylene terephthalate (PET) bottles, cuts them into strips, pulls the strips through a heated die to turn it into 3D printer filament, splices filament sections into 1 kg lengths and loads them onto standard spools</a:t>
            </a:r>
            <a:r>
              <a:rPr lang="en-US" dirty="0" smtClean="0"/>
              <a:t>.</a:t>
            </a:r>
            <a:endParaRPr lang="en-US" dirty="0"/>
          </a:p>
          <a:p>
            <a:r>
              <a:rPr lang="en-US" b="1" dirty="0"/>
              <a:t>Using open source software, hardware and robotics we can cut the cost of turning bottles into 3D printer filament</a:t>
            </a:r>
            <a:r>
              <a:rPr lang="en-US" dirty="0"/>
              <a:t> from $150/kg to $15/kg. At that point we can cost-effectively upcycle the plastic into a million different new products, which are still 100% recyclable</a:t>
            </a:r>
            <a:r>
              <a:rPr lang="en-US" dirty="0" smtClean="0"/>
              <a:t>.</a:t>
            </a:r>
            <a:endParaRPr lang="en-US" dirty="0"/>
          </a:p>
          <a:p>
            <a:r>
              <a:rPr lang="en-US" dirty="0"/>
              <a:t>This is a three-stage project. The goal of stage I is to characterize the state of the art and set specific improvement goals. Stage II will be a modular, iterative design and build effort targeting the specific goals identified in Stage I. The goal of Stage III is design for manufacturability, where we'll design, build, test and document the first production unit</a:t>
            </a:r>
            <a:r>
              <a:rPr lang="en-US" dirty="0" smtClean="0"/>
              <a:t>.</a:t>
            </a:r>
            <a:r>
              <a:rPr lang="en-US" dirty="0"/>
              <a:t>﻿</a:t>
            </a:r>
          </a:p>
          <a:p>
            <a:r>
              <a:rPr lang="en-US" b="1" dirty="0"/>
              <a:t>This project is entirely open source</a:t>
            </a:r>
            <a:r>
              <a:rPr lang="en-US" dirty="0"/>
              <a:t> and licensed under the Creative Commons Attribution 4.0 International (CC BY 4.0). Our thanks to </a:t>
            </a:r>
            <a:r>
              <a:rPr lang="en-US" dirty="0" err="1"/>
              <a:t>Wikifactory</a:t>
            </a:r>
            <a:r>
              <a:rPr lang="en-US" dirty="0"/>
              <a:t> for generously hosting this project for free. As part of our open source </a:t>
            </a:r>
            <a:r>
              <a:rPr lang="en-US" dirty="0" err="1"/>
              <a:t>committment</a:t>
            </a:r>
            <a:r>
              <a:rPr lang="en-US" dirty="0"/>
              <a:t>, we strongly encourage all files to be created using open source software and saved in open source formats</a:t>
            </a:r>
            <a:r>
              <a:rPr lang="en-US" dirty="0" smtClean="0"/>
              <a:t>.</a:t>
            </a:r>
            <a:endParaRPr lang="en-US" dirty="0"/>
          </a:p>
          <a:p>
            <a:r>
              <a:rPr lang="en-US" b="1" dirty="0"/>
              <a:t>Project Status.</a:t>
            </a:r>
            <a:r>
              <a:rPr lang="en-US" dirty="0"/>
              <a:t> We are in Stage I. We have a </a:t>
            </a:r>
            <a:r>
              <a:rPr lang="en-US" b="1" u="sng" dirty="0">
                <a:hlinkClick r:id="rId2"/>
              </a:rPr>
              <a:t>Recreator 3D</a:t>
            </a:r>
            <a:r>
              <a:rPr lang="en-US" dirty="0"/>
              <a:t> built and running. We need to make some modifications to it to make it more </a:t>
            </a:r>
            <a:r>
              <a:rPr lang="en-US" dirty="0" smtClean="0"/>
              <a:t>amenable </a:t>
            </a:r>
            <a:r>
              <a:rPr lang="en-US" dirty="0"/>
              <a:t>to experimentation. These break down into</a:t>
            </a:r>
          </a:p>
          <a:p>
            <a:r>
              <a:rPr lang="en-US" dirty="0"/>
              <a:t>Firmware - managed on our </a:t>
            </a:r>
            <a:r>
              <a:rPr lang="en-US" b="1" u="sng" dirty="0">
                <a:hlinkClick r:id="rId3"/>
              </a:rPr>
              <a:t>RECREATOR fork on </a:t>
            </a:r>
            <a:r>
              <a:rPr lang="en-US" b="1" u="sng" dirty="0" err="1">
                <a:hlinkClick r:id="rId3"/>
              </a:rPr>
              <a:t>Github</a:t>
            </a:r>
            <a:r>
              <a:rPr lang="en-US" dirty="0"/>
              <a:t>﻿</a:t>
            </a:r>
          </a:p>
          <a:p>
            <a:r>
              <a:rPr lang="en-US" dirty="0"/>
              <a:t>Hardware - need to add instrumentation, such as a filament width sensor</a:t>
            </a:r>
          </a:p>
          <a:p>
            <a:r>
              <a:rPr lang="en-US" dirty="0"/>
              <a:t>G-code - here in the </a:t>
            </a:r>
            <a:r>
              <a:rPr lang="en-US" b="1" u="sng" dirty="0">
                <a:hlinkClick r:id="rId3"/>
              </a:rPr>
              <a:t>RECREATOR folder</a:t>
            </a:r>
            <a:endParaRPr lang="en-US" dirty="0"/>
          </a:p>
          <a:p>
            <a:endParaRPr lang="en-US" dirty="0"/>
          </a:p>
        </p:txBody>
      </p:sp>
    </p:spTree>
    <p:extLst>
      <p:ext uri="{BB962C8B-B14F-4D97-AF65-F5344CB8AC3E}">
        <p14:creationId xmlns:p14="http://schemas.microsoft.com/office/powerpoint/2010/main" val="1520442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110</TotalTime>
  <Words>195</Words>
  <Application>Microsoft Office PowerPoint</Application>
  <PresentationFormat>Widescreen</PresentationFormat>
  <Paragraphs>69</Paragraphs>
  <Slides>12</Slides>
  <Notes>5</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Corbel</vt:lpstr>
      <vt:lpstr>Times New Roman</vt:lpstr>
      <vt:lpstr>Trebuchet MS</vt:lpstr>
      <vt:lpstr>Wingdings</vt:lpstr>
      <vt:lpstr>Wingdings 3</vt:lpstr>
      <vt:lpstr>Facet</vt:lpstr>
      <vt:lpstr>Autotruder  by Green Ellipsis</vt:lpstr>
      <vt:lpstr>Green Ellipsis</vt:lpstr>
      <vt:lpstr>Preview</vt:lpstr>
      <vt:lpstr>The Problem</vt:lpstr>
      <vt:lpstr>One Solution</vt:lpstr>
      <vt:lpstr>The Autotruder Part of the Solution</vt:lpstr>
      <vt:lpstr>We Started With This </vt:lpstr>
      <vt:lpstr>Where are We Now?</vt:lpstr>
      <vt:lpstr>One Solution</vt:lpstr>
      <vt:lpstr>Key Terms</vt:lpstr>
      <vt:lpstr>Reclamation Process</vt:lpstr>
      <vt:lpstr>Printing with Reclaimed PET Filament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dc:creator>
  <cp:lastModifiedBy>brian@greenellipsis.org</cp:lastModifiedBy>
  <cp:revision>15</cp:revision>
  <dcterms:created xsi:type="dcterms:W3CDTF">2022-10-03T19:46:27Z</dcterms:created>
  <dcterms:modified xsi:type="dcterms:W3CDTF">2022-11-05T04:47:35Z</dcterms:modified>
</cp:coreProperties>
</file>