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4" r:id="rId2"/>
    <p:sldId id="256" r:id="rId3"/>
    <p:sldId id="264" r:id="rId4"/>
    <p:sldId id="277" r:id="rId5"/>
    <p:sldId id="276" r:id="rId6"/>
    <p:sldId id="271" r:id="rId7"/>
    <p:sldId id="261" r:id="rId8"/>
    <p:sldId id="265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2F255-4B47-442D-87FD-F8AF08FEFA23}" v="2" dt="2022-10-10T14:10:57.358"/>
    <p1510:client id="{9713738E-80B4-76DF-CC88-715C1A51E436}" v="153" dt="2022-10-11T01:14:2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457" autoAdjust="0"/>
    <p:restoredTop sz="94660"/>
  </p:normalViewPr>
  <p:slideViewPr>
    <p:cSldViewPr snapToGrid="0">
      <p:cViewPr>
        <p:scale>
          <a:sx n="89" d="100"/>
          <a:sy n="89" d="100"/>
        </p:scale>
        <p:origin x="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dyck, Nicholas" userId="180ed63d-2ec9-47f7-82b2-d0f74d200af4" providerId="ADAL" clId="{E991C2FF-C70D-444B-B6CF-9DCBB81F2538}"/>
    <pc:docChg chg="undo custSel addSld modSld sldOrd">
      <pc:chgData name="Wedyck, Nicholas" userId="180ed63d-2ec9-47f7-82b2-d0f74d200af4" providerId="ADAL" clId="{E991C2FF-C70D-444B-B6CF-9DCBB81F2538}" dt="2022-10-06T15:36:53.634" v="848" actId="1076"/>
      <pc:docMkLst>
        <pc:docMk/>
      </pc:docMkLst>
      <pc:sldChg chg="addSp delSp modSp mod setBg addAnim delAnim">
        <pc:chgData name="Wedyck, Nicholas" userId="180ed63d-2ec9-47f7-82b2-d0f74d200af4" providerId="ADAL" clId="{E991C2FF-C70D-444B-B6CF-9DCBB81F2538}" dt="2022-10-04T13:58:34.022" v="434" actId="122"/>
        <pc:sldMkLst>
          <pc:docMk/>
          <pc:sldMk cId="109857222" sldId="256"/>
        </pc:sldMkLst>
        <pc:spChg chg="del mod">
          <ac:chgData name="Wedyck, Nicholas" userId="180ed63d-2ec9-47f7-82b2-d0f74d200af4" providerId="ADAL" clId="{E991C2FF-C70D-444B-B6CF-9DCBB81F2538}" dt="2022-10-04T13:52:02.752" v="413" actId="47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edyck, Nicholas" userId="180ed63d-2ec9-47f7-82b2-d0f74d200af4" providerId="ADAL" clId="{E991C2FF-C70D-444B-B6CF-9DCBB81F2538}" dt="2022-10-04T13:58:34.022" v="434" actId="12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edyck, Nicholas" userId="180ed63d-2ec9-47f7-82b2-d0f74d200af4" providerId="ADAL" clId="{E991C2FF-C70D-444B-B6CF-9DCBB81F2538}" dt="2022-10-04T13:57:24.303" v="422" actId="26606"/>
          <ac:spMkLst>
            <pc:docMk/>
            <pc:sldMk cId="109857222" sldId="256"/>
            <ac:spMk id="1031" creationId="{23D09407-53BC-485E-B4CE-BC5E4FC4B25B}"/>
          </ac:spMkLst>
        </pc:spChg>
        <pc:spChg chg="add del">
          <ac:chgData name="Wedyck, Nicholas" userId="180ed63d-2ec9-47f7-82b2-d0f74d200af4" providerId="ADAL" clId="{E991C2FF-C70D-444B-B6CF-9DCBB81F2538}" dt="2022-10-04T13:57:24.303" v="422" actId="26606"/>
          <ac:spMkLst>
            <pc:docMk/>
            <pc:sldMk cId="109857222" sldId="256"/>
            <ac:spMk id="1033" creationId="{921DB988-49FC-4608-B0A2-E2F3A4019041}"/>
          </ac:spMkLst>
        </pc:spChg>
        <pc:spChg chg="add del">
          <ac:chgData name="Wedyck, Nicholas" userId="180ed63d-2ec9-47f7-82b2-d0f74d200af4" providerId="ADAL" clId="{E991C2FF-C70D-444B-B6CF-9DCBB81F2538}" dt="2022-10-04T13:57:48.274" v="425" actId="26606"/>
          <ac:spMkLst>
            <pc:docMk/>
            <pc:sldMk cId="109857222" sldId="256"/>
            <ac:spMk id="1047" creationId="{3E443FD7-A66B-4AA0-872D-B088B9BC5F17}"/>
          </ac:spMkLst>
        </pc:spChg>
        <pc:spChg chg="add del">
          <ac:chgData name="Wedyck, Nicholas" userId="180ed63d-2ec9-47f7-82b2-d0f74d200af4" providerId="ADAL" clId="{E991C2FF-C70D-444B-B6CF-9DCBB81F2538}" dt="2022-10-04T13:57:48.274" v="425" actId="26606"/>
          <ac:spMkLst>
            <pc:docMk/>
            <pc:sldMk cId="109857222" sldId="256"/>
            <ac:spMk id="1048" creationId="{C04BE0EF-3561-49B4-9A29-F283168A91C7}"/>
          </ac:spMkLst>
        </pc:spChg>
        <pc:grpChg chg="add del">
          <ac:chgData name="Wedyck, Nicholas" userId="180ed63d-2ec9-47f7-82b2-d0f74d200af4" providerId="ADAL" clId="{E991C2FF-C70D-444B-B6CF-9DCBB81F2538}" dt="2022-10-04T13:57:24.303" v="422" actId="26606"/>
          <ac:grpSpMkLst>
            <pc:docMk/>
            <pc:sldMk cId="109857222" sldId="256"/>
            <ac:grpSpMk id="1035" creationId="{E9B930FD-8671-4C4C-ADCF-73AC1D0CD417}"/>
          </ac:grpSpMkLst>
        </pc:grpChg>
        <pc:grpChg chg="add del">
          <ac:chgData name="Wedyck, Nicholas" userId="180ed63d-2ec9-47f7-82b2-d0f74d200af4" providerId="ADAL" clId="{E991C2FF-C70D-444B-B6CF-9DCBB81F2538}" dt="2022-10-04T13:57:24.303" v="422" actId="26606"/>
          <ac:grpSpMkLst>
            <pc:docMk/>
            <pc:sldMk cId="109857222" sldId="256"/>
            <ac:grpSpMk id="1041" creationId="{383C2651-AE0C-4AE4-8725-E2F9414FE219}"/>
          </ac:grpSpMkLst>
        </pc:grpChg>
        <pc:picChg chg="mod">
          <ac:chgData name="Wedyck, Nicholas" userId="180ed63d-2ec9-47f7-82b2-d0f74d200af4" providerId="ADAL" clId="{E991C2FF-C70D-444B-B6CF-9DCBB81F2538}" dt="2022-10-04T13:58:24.162" v="432" actId="26606"/>
          <ac:picMkLst>
            <pc:docMk/>
            <pc:sldMk cId="109857222" sldId="256"/>
            <ac:picMk id="1026" creationId="{9C6EBA4F-16A8-4203-BF1A-324F2BA19BB0}"/>
          </ac:picMkLst>
        </pc:picChg>
      </pc:sldChg>
      <pc:sldChg chg="modSp new mod">
        <pc:chgData name="Wedyck, Nicholas" userId="180ed63d-2ec9-47f7-82b2-d0f74d200af4" providerId="ADAL" clId="{E991C2FF-C70D-444B-B6CF-9DCBB81F2538}" dt="2022-10-04T13:57:57.214" v="426"/>
        <pc:sldMkLst>
          <pc:docMk/>
          <pc:sldMk cId="1155367939" sldId="257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1155367939" sldId="257"/>
            <ac:spMk id="2" creationId="{7D01C56E-393E-AADB-C0CE-12E874D7E80B}"/>
          </ac:spMkLst>
        </pc:spChg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1155367939" sldId="257"/>
            <ac:spMk id="3" creationId="{FE4DAB61-CC7D-CBE6-41A9-D6D8D248268E}"/>
          </ac:spMkLst>
        </pc:spChg>
      </pc:sldChg>
      <pc:sldChg chg="modSp new">
        <pc:chgData name="Wedyck, Nicholas" userId="180ed63d-2ec9-47f7-82b2-d0f74d200af4" providerId="ADAL" clId="{E991C2FF-C70D-444B-B6CF-9DCBB81F2538}" dt="2022-10-04T13:57:57.214" v="426"/>
        <pc:sldMkLst>
          <pc:docMk/>
          <pc:sldMk cId="3073412002" sldId="258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3073412002" sldId="258"/>
            <ac:spMk id="2" creationId="{388AAED9-690C-D5B1-E401-BE85CAAFD255}"/>
          </ac:spMkLst>
        </pc:spChg>
        <pc:picChg chg="mod">
          <ac:chgData name="Wedyck, Nicholas" userId="180ed63d-2ec9-47f7-82b2-d0f74d200af4" providerId="ADAL" clId="{E991C2FF-C70D-444B-B6CF-9DCBB81F2538}" dt="2022-10-04T13:57:57.214" v="426"/>
          <ac:picMkLst>
            <pc:docMk/>
            <pc:sldMk cId="3073412002" sldId="258"/>
            <ac:picMk id="4" creationId="{39ED237B-A477-4943-DFD0-67E22B7E2E9F}"/>
          </ac:picMkLst>
        </pc:picChg>
      </pc:sldChg>
      <pc:sldChg chg="modSp">
        <pc:chgData name="Wedyck, Nicholas" userId="180ed63d-2ec9-47f7-82b2-d0f74d200af4" providerId="ADAL" clId="{E991C2FF-C70D-444B-B6CF-9DCBB81F2538}" dt="2022-10-04T13:57:57.214" v="426"/>
        <pc:sldMkLst>
          <pc:docMk/>
          <pc:sldMk cId="856671013" sldId="259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856671013" sldId="259"/>
            <ac:spMk id="2" creationId="{4EB0116F-78D2-86DB-E6C5-3CADAEAD13AD}"/>
          </ac:spMkLst>
        </pc:spChg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856671013" sldId="259"/>
            <ac:spMk id="3" creationId="{10E7B2F5-56FE-7099-7484-CAE76636A56D}"/>
          </ac:spMkLst>
        </pc:spChg>
      </pc:sldChg>
      <pc:sldChg chg="modSp mod ord">
        <pc:chgData name="Wedyck, Nicholas" userId="180ed63d-2ec9-47f7-82b2-d0f74d200af4" providerId="ADAL" clId="{E991C2FF-C70D-444B-B6CF-9DCBB81F2538}" dt="2022-10-04T13:57:57.214" v="426"/>
        <pc:sldMkLst>
          <pc:docMk/>
          <pc:sldMk cId="847979128" sldId="260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847979128" sldId="260"/>
            <ac:spMk id="2" creationId="{E755B4E1-4FCC-969C-2D26-A3AF73BD8E2C}"/>
          </ac:spMkLst>
        </pc:spChg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847979128" sldId="260"/>
            <ac:spMk id="3" creationId="{3C9B77EF-5EC2-AC59-74FE-51C73921B45B}"/>
          </ac:spMkLst>
        </pc:spChg>
      </pc:sldChg>
      <pc:sldChg chg="modSp new mod">
        <pc:chgData name="Wedyck, Nicholas" userId="180ed63d-2ec9-47f7-82b2-d0f74d200af4" providerId="ADAL" clId="{E991C2FF-C70D-444B-B6CF-9DCBB81F2538}" dt="2022-10-06T14:21:31.030" v="531" actId="207"/>
        <pc:sldMkLst>
          <pc:docMk/>
          <pc:sldMk cId="2263958410" sldId="261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2263958410" sldId="261"/>
            <ac:spMk id="2" creationId="{49E8CB09-815D-FCAD-B2EC-3105CEE0CCC4}"/>
          </ac:spMkLst>
        </pc:spChg>
        <pc:spChg chg="mod">
          <ac:chgData name="Wedyck, Nicholas" userId="180ed63d-2ec9-47f7-82b2-d0f74d200af4" providerId="ADAL" clId="{E991C2FF-C70D-444B-B6CF-9DCBB81F2538}" dt="2022-10-06T14:21:31.030" v="531" actId="207"/>
          <ac:spMkLst>
            <pc:docMk/>
            <pc:sldMk cId="2263958410" sldId="261"/>
            <ac:spMk id="3" creationId="{10712194-3AF7-8652-60DF-E76A820D7263}"/>
          </ac:spMkLst>
        </pc:spChg>
      </pc:sldChg>
      <pc:sldChg chg="modSp new mod">
        <pc:chgData name="Wedyck, Nicholas" userId="180ed63d-2ec9-47f7-82b2-d0f74d200af4" providerId="ADAL" clId="{E991C2FF-C70D-444B-B6CF-9DCBB81F2538}" dt="2022-10-06T14:21:35.833" v="532" actId="207"/>
        <pc:sldMkLst>
          <pc:docMk/>
          <pc:sldMk cId="1169157453" sldId="262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1169157453" sldId="262"/>
            <ac:spMk id="2" creationId="{8D73F0F6-D224-2360-D48D-4F7548E652B4}"/>
          </ac:spMkLst>
        </pc:spChg>
        <pc:spChg chg="mod">
          <ac:chgData name="Wedyck, Nicholas" userId="180ed63d-2ec9-47f7-82b2-d0f74d200af4" providerId="ADAL" clId="{E991C2FF-C70D-444B-B6CF-9DCBB81F2538}" dt="2022-10-06T14:21:35.833" v="532" actId="207"/>
          <ac:spMkLst>
            <pc:docMk/>
            <pc:sldMk cId="1169157453" sldId="262"/>
            <ac:spMk id="3" creationId="{318631FA-F158-1527-309A-242E063B1A34}"/>
          </ac:spMkLst>
        </pc:spChg>
      </pc:sldChg>
      <pc:sldChg chg="modSp">
        <pc:chgData name="Wedyck, Nicholas" userId="180ed63d-2ec9-47f7-82b2-d0f74d200af4" providerId="ADAL" clId="{E991C2FF-C70D-444B-B6CF-9DCBB81F2538}" dt="2022-10-04T13:57:57.214" v="426"/>
        <pc:sldMkLst>
          <pc:docMk/>
          <pc:sldMk cId="2114984705" sldId="263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2114984705" sldId="263"/>
            <ac:spMk id="2" creationId="{A0243469-BE03-790E-C137-C78C889B75AF}"/>
          </ac:spMkLst>
        </pc:spChg>
        <pc:graphicFrameChg chg="mod">
          <ac:chgData name="Wedyck, Nicholas" userId="180ed63d-2ec9-47f7-82b2-d0f74d200af4" providerId="ADAL" clId="{E991C2FF-C70D-444B-B6CF-9DCBB81F2538}" dt="2022-10-04T13:57:57.214" v="426"/>
          <ac:graphicFrameMkLst>
            <pc:docMk/>
            <pc:sldMk cId="2114984705" sldId="263"/>
            <ac:graphicFrameMk id="4" creationId="{8C13E86C-872E-27EA-F7E5-E3B75CF7ECBD}"/>
          </ac:graphicFrameMkLst>
        </pc:graphicFrameChg>
      </pc:sldChg>
      <pc:sldChg chg="modSp mod">
        <pc:chgData name="Wedyck, Nicholas" userId="180ed63d-2ec9-47f7-82b2-d0f74d200af4" providerId="ADAL" clId="{E991C2FF-C70D-444B-B6CF-9DCBB81F2538}" dt="2022-10-06T14:20:54.660" v="530" actId="2711"/>
        <pc:sldMkLst>
          <pc:docMk/>
          <pc:sldMk cId="3675360907" sldId="264"/>
        </pc:sldMkLst>
        <pc:spChg chg="mod">
          <ac:chgData name="Wedyck, Nicholas" userId="180ed63d-2ec9-47f7-82b2-d0f74d200af4" providerId="ADAL" clId="{E991C2FF-C70D-444B-B6CF-9DCBB81F2538}" dt="2022-10-06T14:20:54.660" v="530" actId="2711"/>
          <ac:spMkLst>
            <pc:docMk/>
            <pc:sldMk cId="3675360907" sldId="264"/>
            <ac:spMk id="3" creationId="{2B55B4B3-AE5B-5608-1A92-B37F0C65829A}"/>
          </ac:spMkLst>
        </pc:spChg>
      </pc:sldChg>
      <pc:sldChg chg="modNotesTx">
        <pc:chgData name="Wedyck, Nicholas" userId="180ed63d-2ec9-47f7-82b2-d0f74d200af4" providerId="ADAL" clId="{E991C2FF-C70D-444B-B6CF-9DCBB81F2538}" dt="2022-10-04T15:06:46.219" v="448" actId="20577"/>
        <pc:sldMkLst>
          <pc:docMk/>
          <pc:sldMk cId="4228449587" sldId="265"/>
        </pc:sldMkLst>
      </pc:sldChg>
      <pc:sldChg chg="addSp delSp modSp mod modAnim modNotesTx">
        <pc:chgData name="Wedyck, Nicholas" userId="180ed63d-2ec9-47f7-82b2-d0f74d200af4" providerId="ADAL" clId="{E991C2FF-C70D-444B-B6CF-9DCBB81F2538}" dt="2022-10-06T15:36:53.634" v="848" actId="1076"/>
        <pc:sldMkLst>
          <pc:docMk/>
          <pc:sldMk cId="640120169" sldId="266"/>
        </pc:sldMkLst>
        <pc:spChg chg="mod">
          <ac:chgData name="Wedyck, Nicholas" userId="180ed63d-2ec9-47f7-82b2-d0f74d200af4" providerId="ADAL" clId="{E991C2FF-C70D-444B-B6CF-9DCBB81F2538}" dt="2022-10-06T15:33:15.241" v="694" actId="1076"/>
          <ac:spMkLst>
            <pc:docMk/>
            <pc:sldMk cId="640120169" sldId="266"/>
            <ac:spMk id="2" creationId="{DA264B52-BD2A-FBAD-9280-240F5D98E526}"/>
          </ac:spMkLst>
        </pc:spChg>
        <pc:spChg chg="del mod">
          <ac:chgData name="Wedyck, Nicholas" userId="180ed63d-2ec9-47f7-82b2-d0f74d200af4" providerId="ADAL" clId="{E991C2FF-C70D-444B-B6CF-9DCBB81F2538}" dt="2022-10-06T14:23:57.589" v="535" actId="931"/>
          <ac:spMkLst>
            <pc:docMk/>
            <pc:sldMk cId="640120169" sldId="266"/>
            <ac:spMk id="3" creationId="{30CA8CE6-E8DF-37B6-663A-B728FCE7ADFE}"/>
          </ac:spMkLst>
        </pc:spChg>
        <pc:spChg chg="add del mod">
          <ac:chgData name="Wedyck, Nicholas" userId="180ed63d-2ec9-47f7-82b2-d0f74d200af4" providerId="ADAL" clId="{E991C2FF-C70D-444B-B6CF-9DCBB81F2538}" dt="2022-10-06T15:31:57.671" v="681" actId="478"/>
          <ac:spMkLst>
            <pc:docMk/>
            <pc:sldMk cId="640120169" sldId="266"/>
            <ac:spMk id="5" creationId="{73EF3E65-8344-4D3E-C876-1F32B75E688A}"/>
          </ac:spMkLst>
        </pc:spChg>
        <pc:spChg chg="add mod">
          <ac:chgData name="Wedyck, Nicholas" userId="180ed63d-2ec9-47f7-82b2-d0f74d200af4" providerId="ADAL" clId="{E991C2FF-C70D-444B-B6CF-9DCBB81F2538}" dt="2022-10-06T15:36:53.634" v="848" actId="1076"/>
          <ac:spMkLst>
            <pc:docMk/>
            <pc:sldMk cId="640120169" sldId="266"/>
            <ac:spMk id="6" creationId="{913454FF-1E92-E92D-6DFF-DB7FCDC69458}"/>
          </ac:spMkLst>
        </pc:spChg>
        <pc:picChg chg="add mod">
          <ac:chgData name="Wedyck, Nicholas" userId="180ed63d-2ec9-47f7-82b2-d0f74d200af4" providerId="ADAL" clId="{E991C2FF-C70D-444B-B6CF-9DCBB81F2538}" dt="2022-10-06T15:33:28.912" v="696" actId="14100"/>
          <ac:picMkLst>
            <pc:docMk/>
            <pc:sldMk cId="640120169" sldId="266"/>
            <ac:picMk id="3" creationId="{19A2F398-6862-672D-DE31-E140B7801821}"/>
          </ac:picMkLst>
        </pc:picChg>
        <pc:picChg chg="add mod modCrop">
          <ac:chgData name="Wedyck, Nicholas" userId="180ed63d-2ec9-47f7-82b2-d0f74d200af4" providerId="ADAL" clId="{E991C2FF-C70D-444B-B6CF-9DCBB81F2538}" dt="2022-10-06T14:26:07.141" v="547" actId="1076"/>
          <ac:picMkLst>
            <pc:docMk/>
            <pc:sldMk cId="640120169" sldId="266"/>
            <ac:picMk id="5" creationId="{EBC14EF2-5AE0-75A8-179E-EF5B9401FB91}"/>
          </ac:picMkLst>
        </pc:picChg>
        <pc:picChg chg="mod modCrop">
          <ac:chgData name="Wedyck, Nicholas" userId="180ed63d-2ec9-47f7-82b2-d0f74d200af4" providerId="ADAL" clId="{E991C2FF-C70D-444B-B6CF-9DCBB81F2538}" dt="2022-10-06T14:53:42.914" v="676" actId="1076"/>
          <ac:picMkLst>
            <pc:docMk/>
            <pc:sldMk cId="640120169" sldId="266"/>
            <ac:picMk id="11" creationId="{A09E7BB4-A01B-73BE-F6A6-5B7A47CC25FB}"/>
          </ac:picMkLst>
        </pc:picChg>
        <pc:picChg chg="del">
          <ac:chgData name="Wedyck, Nicholas" userId="180ed63d-2ec9-47f7-82b2-d0f74d200af4" providerId="ADAL" clId="{E991C2FF-C70D-444B-B6CF-9DCBB81F2538}" dt="2022-10-06T15:31:35.450" v="678" actId="478"/>
          <ac:picMkLst>
            <pc:docMk/>
            <pc:sldMk cId="640120169" sldId="266"/>
            <ac:picMk id="24" creationId="{7D48A85D-CBA1-7490-7610-EB35F1DA74A6}"/>
          </ac:picMkLst>
        </pc:picChg>
      </pc:sldChg>
      <pc:sldChg chg="addSp delSp modSp mod modNotesTx">
        <pc:chgData name="Wedyck, Nicholas" userId="180ed63d-2ec9-47f7-82b2-d0f74d200af4" providerId="ADAL" clId="{E991C2FF-C70D-444B-B6CF-9DCBB81F2538}" dt="2022-10-06T14:52:30.472" v="672" actId="13926"/>
        <pc:sldMkLst>
          <pc:docMk/>
          <pc:sldMk cId="2056565219" sldId="268"/>
        </pc:sldMkLst>
        <pc:spChg chg="add del mod">
          <ac:chgData name="Wedyck, Nicholas" userId="180ed63d-2ec9-47f7-82b2-d0f74d200af4" providerId="ADAL" clId="{E991C2FF-C70D-444B-B6CF-9DCBB81F2538}" dt="2022-10-06T14:40:02.398" v="556"/>
          <ac:spMkLst>
            <pc:docMk/>
            <pc:sldMk cId="2056565219" sldId="268"/>
            <ac:spMk id="4" creationId="{A2DE4F87-8848-F138-D23F-172CAABE0F91}"/>
          </ac:spMkLst>
        </pc:spChg>
        <pc:spChg chg="add del mod">
          <ac:chgData name="Wedyck, Nicholas" userId="180ed63d-2ec9-47f7-82b2-d0f74d200af4" providerId="ADAL" clId="{E991C2FF-C70D-444B-B6CF-9DCBB81F2538}" dt="2022-10-06T14:41:15.778" v="562"/>
          <ac:spMkLst>
            <pc:docMk/>
            <pc:sldMk cId="2056565219" sldId="268"/>
            <ac:spMk id="5" creationId="{19250426-26A5-7044-A610-E8F2605073D8}"/>
          </ac:spMkLst>
        </pc:spChg>
        <pc:spChg chg="add del mod">
          <ac:chgData name="Wedyck, Nicholas" userId="180ed63d-2ec9-47f7-82b2-d0f74d200af4" providerId="ADAL" clId="{E991C2FF-C70D-444B-B6CF-9DCBB81F2538}" dt="2022-10-06T14:41:59.806" v="572"/>
          <ac:spMkLst>
            <pc:docMk/>
            <pc:sldMk cId="2056565219" sldId="268"/>
            <ac:spMk id="6" creationId="{8CEE0838-D632-CD70-1211-F598CE8BDDE5}"/>
          </ac:spMkLst>
        </pc:spChg>
        <pc:spChg chg="add mod">
          <ac:chgData name="Wedyck, Nicholas" userId="180ed63d-2ec9-47f7-82b2-d0f74d200af4" providerId="ADAL" clId="{E991C2FF-C70D-444B-B6CF-9DCBB81F2538}" dt="2022-10-06T14:52:30.472" v="672" actId="13926"/>
          <ac:spMkLst>
            <pc:docMk/>
            <pc:sldMk cId="2056565219" sldId="268"/>
            <ac:spMk id="7" creationId="{E1697CB4-63BF-F800-4587-FC094D8FCE11}"/>
          </ac:spMkLst>
        </pc:spChg>
        <pc:picChg chg="mod">
          <ac:chgData name="Wedyck, Nicholas" userId="180ed63d-2ec9-47f7-82b2-d0f74d200af4" providerId="ADAL" clId="{E991C2FF-C70D-444B-B6CF-9DCBB81F2538}" dt="2022-10-06T14:44:38.157" v="616" actId="1076"/>
          <ac:picMkLst>
            <pc:docMk/>
            <pc:sldMk cId="2056565219" sldId="268"/>
            <ac:picMk id="3" creationId="{1CBF0C0F-59C2-215B-4708-6A866F0A86C6}"/>
          </ac:picMkLst>
        </pc:picChg>
        <pc:picChg chg="add del mod">
          <ac:chgData name="Wedyck, Nicholas" userId="180ed63d-2ec9-47f7-82b2-d0f74d200af4" providerId="ADAL" clId="{E991C2FF-C70D-444B-B6CF-9DCBB81F2538}" dt="2022-10-06T14:48:26.754" v="648" actId="478"/>
          <ac:picMkLst>
            <pc:docMk/>
            <pc:sldMk cId="2056565219" sldId="268"/>
            <ac:picMk id="1026" creationId="{F509EFE4-4D4A-252D-3A9D-40321D17AC08}"/>
          </ac:picMkLst>
        </pc:picChg>
      </pc:sldChg>
      <pc:sldChg chg="modSp mod">
        <pc:chgData name="Wedyck, Nicholas" userId="180ed63d-2ec9-47f7-82b2-d0f74d200af4" providerId="ADAL" clId="{E991C2FF-C70D-444B-B6CF-9DCBB81F2538}" dt="2022-10-04T14:53:59.710" v="436" actId="1076"/>
        <pc:sldMkLst>
          <pc:docMk/>
          <pc:sldMk cId="854851798" sldId="271"/>
        </pc:sldMkLst>
        <pc:picChg chg="mod">
          <ac:chgData name="Wedyck, Nicholas" userId="180ed63d-2ec9-47f7-82b2-d0f74d200af4" providerId="ADAL" clId="{E991C2FF-C70D-444B-B6CF-9DCBB81F2538}" dt="2022-10-04T14:53:59.710" v="436" actId="1076"/>
          <ac:picMkLst>
            <pc:docMk/>
            <pc:sldMk cId="854851798" sldId="271"/>
            <ac:picMk id="4" creationId="{583E31DF-803B-EB39-BE10-539508967787}"/>
          </ac:picMkLst>
        </pc:picChg>
      </pc:sldChg>
    </pc:docChg>
  </pc:docChgLst>
  <pc:docChgLst>
    <pc:chgData name="Ventouras, Christian" userId="S::n01438299@unf.edu::64abeeb4-22d1-421d-8adb-610618379018" providerId="AD" clId="Web-{7AA81667-8725-D7E5-0BBD-BF65A241E666}"/>
    <pc:docChg chg="addSld modSld">
      <pc:chgData name="Ventouras, Christian" userId="S::n01438299@unf.edu::64abeeb4-22d1-421d-8adb-610618379018" providerId="AD" clId="Web-{7AA81667-8725-D7E5-0BBD-BF65A241E666}" dt="2022-10-06T14:43:19.310" v="31" actId="20577"/>
      <pc:docMkLst>
        <pc:docMk/>
      </pc:docMkLst>
      <pc:sldChg chg="modSp new">
        <pc:chgData name="Ventouras, Christian" userId="S::n01438299@unf.edu::64abeeb4-22d1-421d-8adb-610618379018" providerId="AD" clId="Web-{7AA81667-8725-D7E5-0BBD-BF65A241E666}" dt="2022-10-06T14:43:10.951" v="22" actId="20577"/>
        <pc:sldMkLst>
          <pc:docMk/>
          <pc:sldMk cId="157896866" sldId="272"/>
        </pc:sldMkLst>
        <pc:spChg chg="mod">
          <ac:chgData name="Ventouras, Christian" userId="S::n01438299@unf.edu::64abeeb4-22d1-421d-8adb-610618379018" providerId="AD" clId="Web-{7AA81667-8725-D7E5-0BBD-BF65A241E666}" dt="2022-10-06T14:43:10.951" v="22" actId="20577"/>
          <ac:spMkLst>
            <pc:docMk/>
            <pc:sldMk cId="157896866" sldId="272"/>
            <ac:spMk id="2" creationId="{5A4C40DD-B1B1-A0DE-1F0A-A476BB60D056}"/>
          </ac:spMkLst>
        </pc:spChg>
      </pc:sldChg>
      <pc:sldChg chg="modSp new">
        <pc:chgData name="Ventouras, Christian" userId="S::n01438299@unf.edu::64abeeb4-22d1-421d-8adb-610618379018" providerId="AD" clId="Web-{7AA81667-8725-D7E5-0BBD-BF65A241E666}" dt="2022-10-06T14:43:19.310" v="31" actId="20577"/>
        <pc:sldMkLst>
          <pc:docMk/>
          <pc:sldMk cId="2979092115" sldId="273"/>
        </pc:sldMkLst>
        <pc:spChg chg="mod">
          <ac:chgData name="Ventouras, Christian" userId="S::n01438299@unf.edu::64abeeb4-22d1-421d-8adb-610618379018" providerId="AD" clId="Web-{7AA81667-8725-D7E5-0BBD-BF65A241E666}" dt="2022-10-06T14:43:19.310" v="31" actId="20577"/>
          <ac:spMkLst>
            <pc:docMk/>
            <pc:sldMk cId="2979092115" sldId="273"/>
            <ac:spMk id="2" creationId="{FCE68F65-612A-E7AA-63FC-4F0CFBCD6CCA}"/>
          </ac:spMkLst>
        </pc:spChg>
      </pc:sldChg>
    </pc:docChg>
  </pc:docChgLst>
  <pc:docChgLst>
    <pc:chgData name="Caina, Marc" userId="S::n01425226@unf.edu::60683a7f-e001-4f08-80e5-faa4b6e02d70" providerId="AD" clId="Web-{6D860EE0-8C63-BA61-3655-760A182DED2B}"/>
    <pc:docChg chg="modSld">
      <pc:chgData name="Caina, Marc" userId="S::n01425226@unf.edu::60683a7f-e001-4f08-80e5-faa4b6e02d70" providerId="AD" clId="Web-{6D860EE0-8C63-BA61-3655-760A182DED2B}" dt="2022-10-06T01:31:02.235" v="28" actId="20577"/>
      <pc:docMkLst>
        <pc:docMk/>
      </pc:docMkLst>
      <pc:sldChg chg="modSp">
        <pc:chgData name="Caina, Marc" userId="S::n01425226@unf.edu::60683a7f-e001-4f08-80e5-faa4b6e02d70" providerId="AD" clId="Web-{6D860EE0-8C63-BA61-3655-760A182DED2B}" dt="2022-10-06T01:31:02.235" v="28" actId="20577"/>
        <pc:sldMkLst>
          <pc:docMk/>
          <pc:sldMk cId="1155367939" sldId="257"/>
        </pc:sldMkLst>
        <pc:spChg chg="mod">
          <ac:chgData name="Caina, Marc" userId="S::n01425226@unf.edu::60683a7f-e001-4f08-80e5-faa4b6e02d70" providerId="AD" clId="Web-{6D860EE0-8C63-BA61-3655-760A182DED2B}" dt="2022-10-06T01:31:02.235" v="28" actId="20577"/>
          <ac:spMkLst>
            <pc:docMk/>
            <pc:sldMk cId="1155367939" sldId="257"/>
            <ac:spMk id="3" creationId="{FE4DAB61-CC7D-CBE6-41A9-D6D8D248268E}"/>
          </ac:spMkLst>
        </pc:spChg>
      </pc:sldChg>
      <pc:sldChg chg="modSp">
        <pc:chgData name="Caina, Marc" userId="S::n01425226@unf.edu::60683a7f-e001-4f08-80e5-faa4b6e02d70" providerId="AD" clId="Web-{6D860EE0-8C63-BA61-3655-760A182DED2B}" dt="2022-10-06T01:19:06.190" v="15" actId="20577"/>
        <pc:sldMkLst>
          <pc:docMk/>
          <pc:sldMk cId="847979128" sldId="260"/>
        </pc:sldMkLst>
        <pc:spChg chg="mod">
          <ac:chgData name="Caina, Marc" userId="S::n01425226@unf.edu::60683a7f-e001-4f08-80e5-faa4b6e02d70" providerId="AD" clId="Web-{6D860EE0-8C63-BA61-3655-760A182DED2B}" dt="2022-10-06T01:19:06.190" v="15" actId="20577"/>
          <ac:spMkLst>
            <pc:docMk/>
            <pc:sldMk cId="847979128" sldId="260"/>
            <ac:spMk id="3" creationId="{3C9B77EF-5EC2-AC59-74FE-51C73921B45B}"/>
          </ac:spMkLst>
        </pc:spChg>
      </pc:sldChg>
      <pc:sldChg chg="modSp">
        <pc:chgData name="Caina, Marc" userId="S::n01425226@unf.edu::60683a7f-e001-4f08-80e5-faa4b6e02d70" providerId="AD" clId="Web-{6D860EE0-8C63-BA61-3655-760A182DED2B}" dt="2022-10-06T01:04:54.214" v="5" actId="20577"/>
        <pc:sldMkLst>
          <pc:docMk/>
          <pc:sldMk cId="854851798" sldId="271"/>
        </pc:sldMkLst>
        <pc:spChg chg="mod">
          <ac:chgData name="Caina, Marc" userId="S::n01425226@unf.edu::60683a7f-e001-4f08-80e5-faa4b6e02d70" providerId="AD" clId="Web-{6D860EE0-8C63-BA61-3655-760A182DED2B}" dt="2022-10-06T01:04:54.214" v="5" actId="20577"/>
          <ac:spMkLst>
            <pc:docMk/>
            <pc:sldMk cId="854851798" sldId="271"/>
            <ac:spMk id="8" creationId="{56467F75-EF35-10D2-0530-072C44F64DAE}"/>
          </ac:spMkLst>
        </pc:spChg>
      </pc:sldChg>
    </pc:docChg>
  </pc:docChgLst>
  <pc:docChgLst>
    <pc:chgData name="Mendoza, Antonio" userId="S::n01251897@unf.edu::3ec076e1-2bb4-456c-93a7-801f8a5a55ae" providerId="AD" clId="Web-{9713738E-80B4-76DF-CC88-715C1A51E436}"/>
    <pc:docChg chg="modSld">
      <pc:chgData name="Mendoza, Antonio" userId="S::n01251897@unf.edu::3ec076e1-2bb4-456c-93a7-801f8a5a55ae" providerId="AD" clId="Web-{9713738E-80B4-76DF-CC88-715C1A51E436}" dt="2022-10-11T01:14:27.324" v="150" actId="1076"/>
      <pc:docMkLst>
        <pc:docMk/>
      </pc:docMkLst>
      <pc:sldChg chg="modSp">
        <pc:chgData name="Mendoza, Antonio" userId="S::n01251897@unf.edu::3ec076e1-2bb4-456c-93a7-801f8a5a55ae" providerId="AD" clId="Web-{9713738E-80B4-76DF-CC88-715C1A51E436}" dt="2022-10-11T01:06:17.014" v="129" actId="14100"/>
        <pc:sldMkLst>
          <pc:docMk/>
          <pc:sldMk cId="2263958410" sldId="261"/>
        </pc:sldMkLst>
        <pc:spChg chg="mod">
          <ac:chgData name="Mendoza, Antonio" userId="S::n01251897@unf.edu::3ec076e1-2bb4-456c-93a7-801f8a5a55ae" providerId="AD" clId="Web-{9713738E-80B4-76DF-CC88-715C1A51E436}" dt="2022-10-11T01:06:17.014" v="129" actId="14100"/>
          <ac:spMkLst>
            <pc:docMk/>
            <pc:sldMk cId="2263958410" sldId="261"/>
            <ac:spMk id="3" creationId="{10712194-3AF7-8652-60DF-E76A820D7263}"/>
          </ac:spMkLst>
        </pc:spChg>
      </pc:sldChg>
      <pc:sldChg chg="addSp modSp">
        <pc:chgData name="Mendoza, Antonio" userId="S::n01251897@unf.edu::3ec076e1-2bb4-456c-93a7-801f8a5a55ae" providerId="AD" clId="Web-{9713738E-80B4-76DF-CC88-715C1A51E436}" dt="2022-10-11T01:14:27.324" v="150" actId="1076"/>
        <pc:sldMkLst>
          <pc:docMk/>
          <pc:sldMk cId="3675360907" sldId="264"/>
        </pc:sldMkLst>
        <pc:spChg chg="mod">
          <ac:chgData name="Mendoza, Antonio" userId="S::n01251897@unf.edu::3ec076e1-2bb4-456c-93a7-801f8a5a55ae" providerId="AD" clId="Web-{9713738E-80B4-76DF-CC88-715C1A51E436}" dt="2022-10-11T01:13:58.479" v="140" actId="20577"/>
          <ac:spMkLst>
            <pc:docMk/>
            <pc:sldMk cId="3675360907" sldId="264"/>
            <ac:spMk id="3" creationId="{2B55B4B3-AE5B-5608-1A92-B37F0C65829A}"/>
          </ac:spMkLst>
        </pc:spChg>
        <pc:spChg chg="add mod">
          <ac:chgData name="Mendoza, Antonio" userId="S::n01251897@unf.edu::3ec076e1-2bb4-456c-93a7-801f8a5a55ae" providerId="AD" clId="Web-{9713738E-80B4-76DF-CC88-715C1A51E436}" dt="2022-10-11T01:14:22.839" v="149" actId="1076"/>
          <ac:spMkLst>
            <pc:docMk/>
            <pc:sldMk cId="3675360907" sldId="264"/>
            <ac:spMk id="5" creationId="{07EA79B1-E5C1-D722-859B-B00AC227C08E}"/>
          </ac:spMkLst>
        </pc:spChg>
        <pc:picChg chg="add mod">
          <ac:chgData name="Mendoza, Antonio" userId="S::n01251897@unf.edu::3ec076e1-2bb4-456c-93a7-801f8a5a55ae" providerId="AD" clId="Web-{9713738E-80B4-76DF-CC88-715C1A51E436}" dt="2022-10-11T01:14:27.324" v="150" actId="1076"/>
          <ac:picMkLst>
            <pc:docMk/>
            <pc:sldMk cId="3675360907" sldId="264"/>
            <ac:picMk id="6" creationId="{C7DA5000-95B9-6EA4-8E83-5097E8556100}"/>
          </ac:picMkLst>
        </pc:picChg>
      </pc:sldChg>
    </pc:docChg>
  </pc:docChgLst>
  <pc:docChgLst>
    <pc:chgData name="Johns, Tyler" userId="bb566ca0-698c-455f-a721-c767537d7bd0" providerId="ADAL" clId="{7F22F255-4B47-442D-87FD-F8AF08FEFA23}"/>
    <pc:docChg chg="undo redo custSel addSld delSld modSld sldOrd addSection delSection modSection">
      <pc:chgData name="Johns, Tyler" userId="bb566ca0-698c-455f-a721-c767537d7bd0" providerId="ADAL" clId="{7F22F255-4B47-442D-87FD-F8AF08FEFA23}" dt="2022-10-11T12:16:27.561" v="2181" actId="27636"/>
      <pc:docMkLst>
        <pc:docMk/>
      </pc:docMkLst>
      <pc:sldChg chg="addSp delSp modSp mod modTransition modNotesTx">
        <pc:chgData name="Johns, Tyler" userId="bb566ca0-698c-455f-a721-c767537d7bd0" providerId="ADAL" clId="{7F22F255-4B47-442D-87FD-F8AF08FEFA23}" dt="2022-10-06T14:40:47.432" v="1334" actId="20577"/>
        <pc:sldMkLst>
          <pc:docMk/>
          <pc:sldMk cId="109857222" sldId="256"/>
        </pc:sldMkLst>
        <pc:spChg chg="mod">
          <ac:chgData name="Johns, Tyler" userId="bb566ca0-698c-455f-a721-c767537d7bd0" providerId="ADAL" clId="{7F22F255-4B47-442D-87FD-F8AF08FEFA23}" dt="2022-10-04T13:56:10.149" v="670" actId="2711"/>
          <ac:spMkLst>
            <pc:docMk/>
            <pc:sldMk cId="109857222" sldId="256"/>
            <ac:spMk id="3" creationId="{00000000-0000-0000-0000-000000000000}"/>
          </ac:spMkLst>
        </pc:spChg>
        <pc:spChg chg="del mod">
          <ac:chgData name="Johns, Tyler" userId="bb566ca0-698c-455f-a721-c767537d7bd0" providerId="ADAL" clId="{7F22F255-4B47-442D-87FD-F8AF08FEFA23}" dt="2022-10-04T13:39:31.760" v="474" actId="478"/>
          <ac:spMkLst>
            <pc:docMk/>
            <pc:sldMk cId="109857222" sldId="256"/>
            <ac:spMk id="7" creationId="{163E9E05-9E4C-2818-490A-D04F5C3FBEC9}"/>
          </ac:spMkLst>
        </pc:spChg>
        <pc:spChg chg="del mod">
          <ac:chgData name="Johns, Tyler" userId="bb566ca0-698c-455f-a721-c767537d7bd0" providerId="ADAL" clId="{7F22F255-4B47-442D-87FD-F8AF08FEFA23}" dt="2022-10-04T13:39:31.760" v="474" actId="478"/>
          <ac:spMkLst>
            <pc:docMk/>
            <pc:sldMk cId="109857222" sldId="256"/>
            <ac:spMk id="8" creationId="{C597C42E-5FD0-233C-DA8B-8CC115B1A136}"/>
          </ac:spMkLst>
        </pc:spChg>
        <pc:spChg chg="del mod">
          <ac:chgData name="Johns, Tyler" userId="bb566ca0-698c-455f-a721-c767537d7bd0" providerId="ADAL" clId="{7F22F255-4B47-442D-87FD-F8AF08FEFA23}" dt="2022-10-04T13:39:31.760" v="474" actId="478"/>
          <ac:spMkLst>
            <pc:docMk/>
            <pc:sldMk cId="109857222" sldId="256"/>
            <ac:spMk id="9" creationId="{0D075EC9-63D6-F66E-FECF-39810BDF6C05}"/>
          </ac:spMkLst>
        </pc:spChg>
        <pc:grpChg chg="del mod">
          <ac:chgData name="Johns, Tyler" userId="bb566ca0-698c-455f-a721-c767537d7bd0" providerId="ADAL" clId="{7F22F255-4B47-442D-87FD-F8AF08FEFA23}" dt="2022-10-04T13:39:21.555" v="473" actId="27803"/>
          <ac:grpSpMkLst>
            <pc:docMk/>
            <pc:sldMk cId="109857222" sldId="256"/>
            <ac:grpSpMk id="6" creationId="{28683783-55AF-2B53-38EE-9B58CA8FAA2B}"/>
          </ac:grpSpMkLst>
        </pc:grpChg>
        <pc:picChg chg="add del mod">
          <ac:chgData name="Johns, Tyler" userId="bb566ca0-698c-455f-a721-c767537d7bd0" providerId="ADAL" clId="{7F22F255-4B47-442D-87FD-F8AF08FEFA23}" dt="2022-10-04T13:39:21.555" v="473" actId="27803"/>
          <ac:picMkLst>
            <pc:docMk/>
            <pc:sldMk cId="109857222" sldId="256"/>
            <ac:picMk id="5" creationId="{FF8BCA6D-23D8-EA19-C612-6587FA57ECBF}"/>
          </ac:picMkLst>
        </pc:picChg>
        <pc:picChg chg="add del mod">
          <ac:chgData name="Johns, Tyler" userId="bb566ca0-698c-455f-a721-c767537d7bd0" providerId="ADAL" clId="{7F22F255-4B47-442D-87FD-F8AF08FEFA23}" dt="2022-10-04T13:51:55.077" v="666" actId="478"/>
          <ac:picMkLst>
            <pc:docMk/>
            <pc:sldMk cId="109857222" sldId="256"/>
            <ac:picMk id="11" creationId="{1AD8CA79-BB23-043C-845A-8B1C95792F5D}"/>
          </ac:picMkLst>
        </pc:picChg>
        <pc:picChg chg="add mod">
          <ac:chgData name="Johns, Tyler" userId="bb566ca0-698c-455f-a721-c767537d7bd0" providerId="ADAL" clId="{7F22F255-4B47-442D-87FD-F8AF08FEFA23}" dt="2022-10-04T13:56:10.149" v="670" actId="2711"/>
          <ac:picMkLst>
            <pc:docMk/>
            <pc:sldMk cId="109857222" sldId="256"/>
            <ac:picMk id="1026" creationId="{9C6EBA4F-16A8-4203-BF1A-324F2BA19BB0}"/>
          </ac:picMkLst>
        </pc:picChg>
      </pc:sldChg>
      <pc:sldChg chg="modSp mod ord modTransition modNotesTx">
        <pc:chgData name="Johns, Tyler" userId="bb566ca0-698c-455f-a721-c767537d7bd0" providerId="ADAL" clId="{7F22F255-4B47-442D-87FD-F8AF08FEFA23}" dt="2022-10-06T14:57:47.126" v="1537" actId="313"/>
        <pc:sldMkLst>
          <pc:docMk/>
          <pc:sldMk cId="1155367939" sldId="257"/>
        </pc:sldMkLst>
        <pc:spChg chg="mod">
          <ac:chgData name="Johns, Tyler" userId="bb566ca0-698c-455f-a721-c767537d7bd0" providerId="ADAL" clId="{7F22F255-4B47-442D-87FD-F8AF08FEFA23}" dt="2022-10-06T14:57:47.126" v="1537" actId="313"/>
          <ac:spMkLst>
            <pc:docMk/>
            <pc:sldMk cId="1155367939" sldId="257"/>
            <ac:spMk id="3" creationId="{FE4DAB61-CC7D-CBE6-41A9-D6D8D248268E}"/>
          </ac:spMkLst>
        </pc:spChg>
      </pc:sldChg>
      <pc:sldChg chg="addSp delSp modSp mod modTransition modAnim">
        <pc:chgData name="Johns, Tyler" userId="bb566ca0-698c-455f-a721-c767537d7bd0" providerId="ADAL" clId="{7F22F255-4B47-442D-87FD-F8AF08FEFA23}" dt="2022-10-06T14:48:39.537" v="1452" actId="313"/>
        <pc:sldMkLst>
          <pc:docMk/>
          <pc:sldMk cId="3073412002" sldId="258"/>
        </pc:sldMkLst>
        <pc:spChg chg="mod">
          <ac:chgData name="Johns, Tyler" userId="bb566ca0-698c-455f-a721-c767537d7bd0" providerId="ADAL" clId="{7F22F255-4B47-442D-87FD-F8AF08FEFA23}" dt="2022-10-04T13:19:03.309" v="35" actId="20577"/>
          <ac:spMkLst>
            <pc:docMk/>
            <pc:sldMk cId="3073412002" sldId="258"/>
            <ac:spMk id="2" creationId="{388AAED9-690C-D5B1-E401-BE85CAAFD255}"/>
          </ac:spMkLst>
        </pc:spChg>
        <pc:spChg chg="del">
          <ac:chgData name="Johns, Tyler" userId="bb566ca0-698c-455f-a721-c767537d7bd0" providerId="ADAL" clId="{7F22F255-4B47-442D-87FD-F8AF08FEFA23}" dt="2022-10-04T13:17:49.536" v="0"/>
          <ac:spMkLst>
            <pc:docMk/>
            <pc:sldMk cId="3073412002" sldId="258"/>
            <ac:spMk id="3" creationId="{4C7EE3BE-10D9-F9EB-7E19-25F89BB39D50}"/>
          </ac:spMkLst>
        </pc:spChg>
        <pc:spChg chg="add mod">
          <ac:chgData name="Johns, Tyler" userId="bb566ca0-698c-455f-a721-c767537d7bd0" providerId="ADAL" clId="{7F22F255-4B47-442D-87FD-F8AF08FEFA23}" dt="2022-10-06T14:48:39.537" v="1452" actId="313"/>
          <ac:spMkLst>
            <pc:docMk/>
            <pc:sldMk cId="3073412002" sldId="258"/>
            <ac:spMk id="3" creationId="{C7F48DCC-B04A-29BE-D428-1356EA2E0715}"/>
          </ac:spMkLst>
        </pc:spChg>
        <pc:picChg chg="add mod">
          <ac:chgData name="Johns, Tyler" userId="bb566ca0-698c-455f-a721-c767537d7bd0" providerId="ADAL" clId="{7F22F255-4B47-442D-87FD-F8AF08FEFA23}" dt="2022-10-04T13:17:49.536" v="0"/>
          <ac:picMkLst>
            <pc:docMk/>
            <pc:sldMk cId="3073412002" sldId="258"/>
            <ac:picMk id="4" creationId="{39ED237B-A477-4943-DFD0-67E22B7E2E9F}"/>
          </ac:picMkLst>
        </pc:picChg>
      </pc:sldChg>
      <pc:sldChg chg="modSp new mod modTransition modNotesTx">
        <pc:chgData name="Johns, Tyler" userId="bb566ca0-698c-455f-a721-c767537d7bd0" providerId="ADAL" clId="{7F22F255-4B47-442D-87FD-F8AF08FEFA23}" dt="2022-10-11T12:16:27.561" v="2181" actId="27636"/>
        <pc:sldMkLst>
          <pc:docMk/>
          <pc:sldMk cId="856671013" sldId="259"/>
        </pc:sldMkLst>
        <pc:spChg chg="mod">
          <ac:chgData name="Johns, Tyler" userId="bb566ca0-698c-455f-a721-c767537d7bd0" providerId="ADAL" clId="{7F22F255-4B47-442D-87FD-F8AF08FEFA23}" dt="2022-10-04T13:19:36.077" v="44" actId="20577"/>
          <ac:spMkLst>
            <pc:docMk/>
            <pc:sldMk cId="856671013" sldId="259"/>
            <ac:spMk id="2" creationId="{4EB0116F-78D2-86DB-E6C5-3CADAEAD13AD}"/>
          </ac:spMkLst>
        </pc:spChg>
        <pc:spChg chg="mod">
          <ac:chgData name="Johns, Tyler" userId="bb566ca0-698c-455f-a721-c767537d7bd0" providerId="ADAL" clId="{7F22F255-4B47-442D-87FD-F8AF08FEFA23}" dt="2022-10-11T12:16:27.561" v="2181" actId="27636"/>
          <ac:spMkLst>
            <pc:docMk/>
            <pc:sldMk cId="856671013" sldId="259"/>
            <ac:spMk id="3" creationId="{10E7B2F5-56FE-7099-7484-CAE76636A56D}"/>
          </ac:spMkLst>
        </pc:spChg>
      </pc:sldChg>
      <pc:sldChg chg="modSp new mod modTransition modNotesTx">
        <pc:chgData name="Johns, Tyler" userId="bb566ca0-698c-455f-a721-c767537d7bd0" providerId="ADAL" clId="{7F22F255-4B47-442D-87FD-F8AF08FEFA23}" dt="2022-10-06T14:55:20.528" v="1501" actId="6549"/>
        <pc:sldMkLst>
          <pc:docMk/>
          <pc:sldMk cId="847979128" sldId="260"/>
        </pc:sldMkLst>
        <pc:spChg chg="mod">
          <ac:chgData name="Johns, Tyler" userId="bb566ca0-698c-455f-a721-c767537d7bd0" providerId="ADAL" clId="{7F22F255-4B47-442D-87FD-F8AF08FEFA23}" dt="2022-10-04T13:30:28.257" v="239" actId="20577"/>
          <ac:spMkLst>
            <pc:docMk/>
            <pc:sldMk cId="847979128" sldId="260"/>
            <ac:spMk id="2" creationId="{E755B4E1-4FCC-969C-2D26-A3AF73BD8E2C}"/>
          </ac:spMkLst>
        </pc:spChg>
        <pc:spChg chg="mod">
          <ac:chgData name="Johns, Tyler" userId="bb566ca0-698c-455f-a721-c767537d7bd0" providerId="ADAL" clId="{7F22F255-4B47-442D-87FD-F8AF08FEFA23}" dt="2022-10-06T14:55:20.528" v="1501" actId="6549"/>
          <ac:spMkLst>
            <pc:docMk/>
            <pc:sldMk cId="847979128" sldId="260"/>
            <ac:spMk id="3" creationId="{3C9B77EF-5EC2-AC59-74FE-51C73921B45B}"/>
          </ac:spMkLst>
        </pc:spChg>
      </pc:sldChg>
      <pc:sldChg chg="modTransition">
        <pc:chgData name="Johns, Tyler" userId="bb566ca0-698c-455f-a721-c767537d7bd0" providerId="ADAL" clId="{7F22F255-4B47-442D-87FD-F8AF08FEFA23}" dt="2022-10-04T14:29:40.761" v="998"/>
        <pc:sldMkLst>
          <pc:docMk/>
          <pc:sldMk cId="2263958410" sldId="261"/>
        </pc:sldMkLst>
      </pc:sldChg>
      <pc:sldChg chg="modTransition">
        <pc:chgData name="Johns, Tyler" userId="bb566ca0-698c-455f-a721-c767537d7bd0" providerId="ADAL" clId="{7F22F255-4B47-442D-87FD-F8AF08FEFA23}" dt="2022-10-04T14:29:40.761" v="998"/>
        <pc:sldMkLst>
          <pc:docMk/>
          <pc:sldMk cId="1169157453" sldId="262"/>
        </pc:sldMkLst>
      </pc:sldChg>
      <pc:sldChg chg="addSp delSp modSp new mod modTransition setBg">
        <pc:chgData name="Johns, Tyler" userId="bb566ca0-698c-455f-a721-c767537d7bd0" providerId="ADAL" clId="{7F22F255-4B47-442D-87FD-F8AF08FEFA23}" dt="2022-10-04T14:29:40.761" v="998"/>
        <pc:sldMkLst>
          <pc:docMk/>
          <pc:sldMk cId="2114984705" sldId="263"/>
        </pc:sldMkLst>
        <pc:spChg chg="mod">
          <ac:chgData name="Johns, Tyler" userId="bb566ca0-698c-455f-a721-c767537d7bd0" providerId="ADAL" clId="{7F22F255-4B47-442D-87FD-F8AF08FEFA23}" dt="2022-10-04T13:59:11.362" v="681" actId="26606"/>
          <ac:spMkLst>
            <pc:docMk/>
            <pc:sldMk cId="2114984705" sldId="263"/>
            <ac:spMk id="2" creationId="{A0243469-BE03-790E-C137-C78C889B75AF}"/>
          </ac:spMkLst>
        </pc:spChg>
        <pc:spChg chg="del">
          <ac:chgData name="Johns, Tyler" userId="bb566ca0-698c-455f-a721-c767537d7bd0" providerId="ADAL" clId="{7F22F255-4B47-442D-87FD-F8AF08FEFA23}" dt="2022-10-04T13:47:22.239" v="636"/>
          <ac:spMkLst>
            <pc:docMk/>
            <pc:sldMk cId="2114984705" sldId="263"/>
            <ac:spMk id="3" creationId="{4443DF66-31CF-D707-672A-D5F035365C44}"/>
          </ac:spMkLst>
        </pc:spChg>
        <pc:spChg chg="add del">
          <ac:chgData name="Johns, Tyler" userId="bb566ca0-698c-455f-a721-c767537d7bd0" providerId="ADAL" clId="{7F22F255-4B47-442D-87FD-F8AF08FEFA23}" dt="2022-10-04T13:58:59.275" v="676" actId="26606"/>
          <ac:spMkLst>
            <pc:docMk/>
            <pc:sldMk cId="2114984705" sldId="263"/>
            <ac:spMk id="6" creationId="{9F4444CE-BC8D-4D61-B303-4C05614E62AB}"/>
          </ac:spMkLst>
        </pc:spChg>
        <pc:spChg chg="add del">
          <ac:chgData name="Johns, Tyler" userId="bb566ca0-698c-455f-a721-c767537d7bd0" providerId="ADAL" clId="{7F22F255-4B47-442D-87FD-F8AF08FEFA23}" dt="2022-10-04T13:58:59.275" v="676" actId="26606"/>
          <ac:spMkLst>
            <pc:docMk/>
            <pc:sldMk cId="2114984705" sldId="263"/>
            <ac:spMk id="7" creationId="{73772B81-181F-48B7-8826-4D9686D15DF5}"/>
          </ac:spMkLst>
        </pc:spChg>
        <pc:spChg chg="add del">
          <ac:chgData name="Johns, Tyler" userId="bb566ca0-698c-455f-a721-c767537d7bd0" providerId="ADAL" clId="{7F22F255-4B47-442D-87FD-F8AF08FEFA23}" dt="2022-10-04T13:58:41.098" v="672" actId="26606"/>
          <ac:spMkLst>
            <pc:docMk/>
            <pc:sldMk cId="2114984705" sldId="263"/>
            <ac:spMk id="9" creationId="{655AE6B0-AC9E-4167-806F-E9DB135FC46B}"/>
          </ac:spMkLst>
        </pc:spChg>
        <pc:spChg chg="add del">
          <ac:chgData name="Johns, Tyler" userId="bb566ca0-698c-455f-a721-c767537d7bd0" providerId="ADAL" clId="{7F22F255-4B47-442D-87FD-F8AF08FEFA23}" dt="2022-10-04T13:58:59.275" v="676" actId="26606"/>
          <ac:spMkLst>
            <pc:docMk/>
            <pc:sldMk cId="2114984705" sldId="263"/>
            <ac:spMk id="13" creationId="{B2205F6E-03C6-4E92-877C-E2482F6599AA}"/>
          </ac:spMkLst>
        </pc:spChg>
        <pc:spChg chg="add del">
          <ac:chgData name="Johns, Tyler" userId="bb566ca0-698c-455f-a721-c767537d7bd0" providerId="ADAL" clId="{7F22F255-4B47-442D-87FD-F8AF08FEFA23}" dt="2022-10-04T13:59:04.099" v="678" actId="26606"/>
          <ac:spMkLst>
            <pc:docMk/>
            <pc:sldMk cId="2114984705" sldId="263"/>
            <ac:spMk id="21" creationId="{655AE6B0-AC9E-4167-806F-E9DB135FC46B}"/>
          </ac:spMkLst>
        </pc:spChg>
        <pc:spChg chg="add del">
          <ac:chgData name="Johns, Tyler" userId="bb566ca0-698c-455f-a721-c767537d7bd0" providerId="ADAL" clId="{7F22F255-4B47-442D-87FD-F8AF08FEFA23}" dt="2022-10-04T13:58:41.098" v="672" actId="26606"/>
          <ac:spMkLst>
            <pc:docMk/>
            <pc:sldMk cId="2114984705" sldId="263"/>
            <ac:spMk id="22" creationId="{87BD1F4E-A66D-4C06-86DA-8D56CA7A3B41}"/>
          </ac:spMkLst>
        </pc:spChg>
        <pc:spChg chg="add del">
          <ac:chgData name="Johns, Tyler" userId="bb566ca0-698c-455f-a721-c767537d7bd0" providerId="ADAL" clId="{7F22F255-4B47-442D-87FD-F8AF08FEFA23}" dt="2022-10-04T13:59:04.099" v="678" actId="26606"/>
          <ac:spMkLst>
            <pc:docMk/>
            <pc:sldMk cId="2114984705" sldId="263"/>
            <ac:spMk id="25" creationId="{87BD1F4E-A66D-4C06-86DA-8D56CA7A3B41}"/>
          </ac:spMkLst>
        </pc:spChg>
        <pc:spChg chg="add del">
          <ac:chgData name="Johns, Tyler" userId="bb566ca0-698c-455f-a721-c767537d7bd0" providerId="ADAL" clId="{7F22F255-4B47-442D-87FD-F8AF08FEFA23}" dt="2022-10-04T13:59:11.317" v="680" actId="26606"/>
          <ac:spMkLst>
            <pc:docMk/>
            <pc:sldMk cId="2114984705" sldId="263"/>
            <ac:spMk id="27" creationId="{9F4444CE-BC8D-4D61-B303-4C05614E62AB}"/>
          </ac:spMkLst>
        </pc:spChg>
        <pc:spChg chg="add del">
          <ac:chgData name="Johns, Tyler" userId="bb566ca0-698c-455f-a721-c767537d7bd0" providerId="ADAL" clId="{7F22F255-4B47-442D-87FD-F8AF08FEFA23}" dt="2022-10-04T13:59:11.317" v="680" actId="26606"/>
          <ac:spMkLst>
            <pc:docMk/>
            <pc:sldMk cId="2114984705" sldId="263"/>
            <ac:spMk id="28" creationId="{73772B81-181F-48B7-8826-4D9686D15DF5}"/>
          </ac:spMkLst>
        </pc:spChg>
        <pc:spChg chg="add del">
          <ac:chgData name="Johns, Tyler" userId="bb566ca0-698c-455f-a721-c767537d7bd0" providerId="ADAL" clId="{7F22F255-4B47-442D-87FD-F8AF08FEFA23}" dt="2022-10-04T13:59:11.317" v="680" actId="26606"/>
          <ac:spMkLst>
            <pc:docMk/>
            <pc:sldMk cId="2114984705" sldId="263"/>
            <ac:spMk id="29" creationId="{B2205F6E-03C6-4E92-877C-E2482F6599AA}"/>
          </ac:spMkLst>
        </pc:spChg>
        <pc:spChg chg="add">
          <ac:chgData name="Johns, Tyler" userId="bb566ca0-698c-455f-a721-c767537d7bd0" providerId="ADAL" clId="{7F22F255-4B47-442D-87FD-F8AF08FEFA23}" dt="2022-10-04T13:59:11.362" v="681" actId="26606"/>
          <ac:spMkLst>
            <pc:docMk/>
            <pc:sldMk cId="2114984705" sldId="263"/>
            <ac:spMk id="31" creationId="{655AE6B0-AC9E-4167-806F-E9DB135FC46B}"/>
          </ac:spMkLst>
        </pc:spChg>
        <pc:spChg chg="add">
          <ac:chgData name="Johns, Tyler" userId="bb566ca0-698c-455f-a721-c767537d7bd0" providerId="ADAL" clId="{7F22F255-4B47-442D-87FD-F8AF08FEFA23}" dt="2022-10-04T13:59:11.362" v="681" actId="26606"/>
          <ac:spMkLst>
            <pc:docMk/>
            <pc:sldMk cId="2114984705" sldId="263"/>
            <ac:spMk id="34" creationId="{87BD1F4E-A66D-4C06-86DA-8D56CA7A3B41}"/>
          </ac:spMkLst>
        </pc:spChg>
        <pc:grpChg chg="add del">
          <ac:chgData name="Johns, Tyler" userId="bb566ca0-698c-455f-a721-c767537d7bd0" providerId="ADAL" clId="{7F22F255-4B47-442D-87FD-F8AF08FEFA23}" dt="2022-10-04T13:58:41.098" v="672" actId="26606"/>
          <ac:grpSpMkLst>
            <pc:docMk/>
            <pc:sldMk cId="2114984705" sldId="263"/>
            <ac:grpSpMk id="11" creationId="{3523416A-383B-4FDC-B4C9-D8EDDFE9C043}"/>
          </ac:grpSpMkLst>
        </pc:grpChg>
        <pc:grpChg chg="add del">
          <ac:chgData name="Johns, Tyler" userId="bb566ca0-698c-455f-a721-c767537d7bd0" providerId="ADAL" clId="{7F22F255-4B47-442D-87FD-F8AF08FEFA23}" dt="2022-10-04T13:59:04.099" v="678" actId="26606"/>
          <ac:grpSpMkLst>
            <pc:docMk/>
            <pc:sldMk cId="2114984705" sldId="263"/>
            <ac:grpSpMk id="23" creationId="{3523416A-383B-4FDC-B4C9-D8EDDFE9C043}"/>
          </ac:grpSpMkLst>
        </pc:grpChg>
        <pc:grpChg chg="add">
          <ac:chgData name="Johns, Tyler" userId="bb566ca0-698c-455f-a721-c767537d7bd0" providerId="ADAL" clId="{7F22F255-4B47-442D-87FD-F8AF08FEFA23}" dt="2022-10-04T13:59:11.362" v="681" actId="26606"/>
          <ac:grpSpMkLst>
            <pc:docMk/>
            <pc:sldMk cId="2114984705" sldId="263"/>
            <ac:grpSpMk id="32" creationId="{3523416A-383B-4FDC-B4C9-D8EDDFE9C043}"/>
          </ac:grpSpMkLst>
        </pc:grpChg>
        <pc:graphicFrameChg chg="add mod modGraphic">
          <ac:chgData name="Johns, Tyler" userId="bb566ca0-698c-455f-a721-c767537d7bd0" providerId="ADAL" clId="{7F22F255-4B47-442D-87FD-F8AF08FEFA23}" dt="2022-10-04T13:59:11.362" v="681" actId="26606"/>
          <ac:graphicFrameMkLst>
            <pc:docMk/>
            <pc:sldMk cId="2114984705" sldId="263"/>
            <ac:graphicFrameMk id="4" creationId="{8C13E86C-872E-27EA-F7E5-E3B75CF7ECBD}"/>
          </ac:graphicFrameMkLst>
        </pc:graphicFrameChg>
      </pc:sldChg>
      <pc:sldChg chg="modTransition">
        <pc:chgData name="Johns, Tyler" userId="bb566ca0-698c-455f-a721-c767537d7bd0" providerId="ADAL" clId="{7F22F255-4B47-442D-87FD-F8AF08FEFA23}" dt="2022-10-04T14:29:40.761" v="998"/>
        <pc:sldMkLst>
          <pc:docMk/>
          <pc:sldMk cId="3675360907" sldId="264"/>
        </pc:sldMkLst>
      </pc:sldChg>
      <pc:sldChg chg="addSp delSp modSp new mod modTransition setBg modAnim">
        <pc:chgData name="Johns, Tyler" userId="bb566ca0-698c-455f-a721-c767537d7bd0" providerId="ADAL" clId="{7F22F255-4B47-442D-87FD-F8AF08FEFA23}" dt="2022-10-04T14:29:40.761" v="998"/>
        <pc:sldMkLst>
          <pc:docMk/>
          <pc:sldMk cId="4228449587" sldId="265"/>
        </pc:sldMkLst>
        <pc:spChg chg="mod ord">
          <ac:chgData name="Johns, Tyler" userId="bb566ca0-698c-455f-a721-c767537d7bd0" providerId="ADAL" clId="{7F22F255-4B47-442D-87FD-F8AF08FEFA23}" dt="2022-10-04T14:26:52.594" v="987" actId="26606"/>
          <ac:spMkLst>
            <pc:docMk/>
            <pc:sldMk cId="4228449587" sldId="265"/>
            <ac:spMk id="2" creationId="{F1633627-B929-E1A0-3D13-2056B5DAFB6B}"/>
          </ac:spMkLst>
        </pc:spChg>
        <pc:spChg chg="mod ord">
          <ac:chgData name="Johns, Tyler" userId="bb566ca0-698c-455f-a721-c767537d7bd0" providerId="ADAL" clId="{7F22F255-4B47-442D-87FD-F8AF08FEFA23}" dt="2022-10-04T14:26:52.594" v="987" actId="26606"/>
          <ac:spMkLst>
            <pc:docMk/>
            <pc:sldMk cId="4228449587" sldId="265"/>
            <ac:spMk id="3" creationId="{99888640-7333-6A96-651C-6672B396254E}"/>
          </ac:spMkLst>
        </pc:spChg>
        <pc:spChg chg="add">
          <ac:chgData name="Johns, Tyler" userId="bb566ca0-698c-455f-a721-c767537d7bd0" providerId="ADAL" clId="{7F22F255-4B47-442D-87FD-F8AF08FEFA23}" dt="2022-10-04T14:26:52.594" v="987" actId="26606"/>
          <ac:spMkLst>
            <pc:docMk/>
            <pc:sldMk cId="4228449587" sldId="265"/>
            <ac:spMk id="8" creationId="{BD11ECC6-8551-4768-8DFD-CD41AF420A37}"/>
          </ac:spMkLst>
        </pc:spChg>
        <pc:spChg chg="add">
          <ac:chgData name="Johns, Tyler" userId="bb566ca0-698c-455f-a721-c767537d7bd0" providerId="ADAL" clId="{7F22F255-4B47-442D-87FD-F8AF08FEFA23}" dt="2022-10-04T14:26:52.594" v="987" actId="26606"/>
          <ac:spMkLst>
            <pc:docMk/>
            <pc:sldMk cId="4228449587" sldId="265"/>
            <ac:spMk id="10" creationId="{8E2EB503-A017-4457-A105-53638C97DEB8}"/>
          </ac:spMkLst>
        </pc:spChg>
        <pc:spChg chg="add del">
          <ac:chgData name="Johns, Tyler" userId="bb566ca0-698c-455f-a721-c767537d7bd0" providerId="ADAL" clId="{7F22F255-4B47-442D-87FD-F8AF08FEFA23}" dt="2022-10-04T14:26:39.291" v="984" actId="26606"/>
          <ac:spMkLst>
            <pc:docMk/>
            <pc:sldMk cId="4228449587" sldId="265"/>
            <ac:spMk id="11" creationId="{BD11ECC6-8551-4768-8DFD-CD41AF420A37}"/>
          </ac:spMkLst>
        </pc:spChg>
        <pc:spChg chg="add del">
          <ac:chgData name="Johns, Tyler" userId="bb566ca0-698c-455f-a721-c767537d7bd0" providerId="ADAL" clId="{7F22F255-4B47-442D-87FD-F8AF08FEFA23}" dt="2022-10-04T14:26:39.291" v="984" actId="26606"/>
          <ac:spMkLst>
            <pc:docMk/>
            <pc:sldMk cId="4228449587" sldId="265"/>
            <ac:spMk id="24" creationId="{8E2EB503-A017-4457-A105-53638C97DEB8}"/>
          </ac:spMkLst>
        </pc:spChg>
        <pc:grpChg chg="add">
          <ac:chgData name="Johns, Tyler" userId="bb566ca0-698c-455f-a721-c767537d7bd0" providerId="ADAL" clId="{7F22F255-4B47-442D-87FD-F8AF08FEFA23}" dt="2022-10-04T14:26:52.594" v="987" actId="26606"/>
          <ac:grpSpMkLst>
            <pc:docMk/>
            <pc:sldMk cId="4228449587" sldId="265"/>
            <ac:grpSpMk id="9" creationId="{93657592-CA60-4F45-B1A0-88AA77242087}"/>
          </ac:grpSpMkLst>
        </pc:grpChg>
        <pc:grpChg chg="add del">
          <ac:chgData name="Johns, Tyler" userId="bb566ca0-698c-455f-a721-c767537d7bd0" providerId="ADAL" clId="{7F22F255-4B47-442D-87FD-F8AF08FEFA23}" dt="2022-10-04T14:26:39.291" v="984" actId="26606"/>
          <ac:grpSpMkLst>
            <pc:docMk/>
            <pc:sldMk cId="4228449587" sldId="265"/>
            <ac:grpSpMk id="13" creationId="{93657592-CA60-4F45-B1A0-88AA77242087}"/>
          </ac:grpSpMkLst>
        </pc:grpChg>
        <pc:picChg chg="add mod ord">
          <ac:chgData name="Johns, Tyler" userId="bb566ca0-698c-455f-a721-c767537d7bd0" providerId="ADAL" clId="{7F22F255-4B47-442D-87FD-F8AF08FEFA23}" dt="2022-10-04T14:26:52.594" v="987" actId="26606"/>
          <ac:picMkLst>
            <pc:docMk/>
            <pc:sldMk cId="4228449587" sldId="265"/>
            <ac:picMk id="4" creationId="{0BDD19F7-D00C-FB3E-72D6-652425B0C580}"/>
          </ac:picMkLst>
        </pc:picChg>
        <pc:picChg chg="add mod">
          <ac:chgData name="Johns, Tyler" userId="bb566ca0-698c-455f-a721-c767537d7bd0" providerId="ADAL" clId="{7F22F255-4B47-442D-87FD-F8AF08FEFA23}" dt="2022-10-04T14:26:52.594" v="987" actId="26606"/>
          <ac:picMkLst>
            <pc:docMk/>
            <pc:sldMk cId="4228449587" sldId="265"/>
            <ac:picMk id="5" creationId="{29A819A9-B3E7-02FA-4FB4-59787802E9D2}"/>
          </ac:picMkLst>
        </pc:picChg>
        <pc:picChg chg="add mod">
          <ac:chgData name="Johns, Tyler" userId="bb566ca0-698c-455f-a721-c767537d7bd0" providerId="ADAL" clId="{7F22F255-4B47-442D-87FD-F8AF08FEFA23}" dt="2022-10-04T14:26:59.506" v="988" actId="27614"/>
          <ac:picMkLst>
            <pc:docMk/>
            <pc:sldMk cId="4228449587" sldId="265"/>
            <ac:picMk id="6" creationId="{2E32FF08-AF57-4DC4-B863-48FEDB39D434}"/>
          </ac:picMkLst>
        </pc:picChg>
      </pc:sldChg>
      <pc:sldChg chg="addSp delSp modSp new mod modTransition setBg">
        <pc:chgData name="Johns, Tyler" userId="bb566ca0-698c-455f-a721-c767537d7bd0" providerId="ADAL" clId="{7F22F255-4B47-442D-87FD-F8AF08FEFA23}" dt="2022-10-10T14:08:14.958" v="1544" actId="26606"/>
        <pc:sldMkLst>
          <pc:docMk/>
          <pc:sldMk cId="640120169" sldId="266"/>
        </pc:sldMkLst>
        <pc:spChg chg="mod">
          <ac:chgData name="Johns, Tyler" userId="bb566ca0-698c-455f-a721-c767537d7bd0" providerId="ADAL" clId="{7F22F255-4B47-442D-87FD-F8AF08FEFA23}" dt="2022-10-10T14:08:14.958" v="1544" actId="26606"/>
          <ac:spMkLst>
            <pc:docMk/>
            <pc:sldMk cId="640120169" sldId="266"/>
            <ac:spMk id="2" creationId="{DA264B52-BD2A-FBAD-9280-240F5D98E526}"/>
          </ac:spMkLst>
        </pc:spChg>
        <pc:spChg chg="mod">
          <ac:chgData name="Johns, Tyler" userId="bb566ca0-698c-455f-a721-c767537d7bd0" providerId="ADAL" clId="{7F22F255-4B47-442D-87FD-F8AF08FEFA23}" dt="2022-10-04T14:20:41.472" v="970" actId="20577"/>
          <ac:spMkLst>
            <pc:docMk/>
            <pc:sldMk cId="640120169" sldId="266"/>
            <ac:spMk id="3" creationId="{30CA8CE6-E8DF-37B6-663A-B728FCE7ADFE}"/>
          </ac:spMkLst>
        </pc:spChg>
        <pc:spChg chg="mod">
          <ac:chgData name="Johns, Tyler" userId="bb566ca0-698c-455f-a721-c767537d7bd0" providerId="ADAL" clId="{7F22F255-4B47-442D-87FD-F8AF08FEFA23}" dt="2022-10-10T14:08:14.958" v="1544" actId="26606"/>
          <ac:spMkLst>
            <pc:docMk/>
            <pc:sldMk cId="640120169" sldId="266"/>
            <ac:spMk id="6" creationId="{913454FF-1E92-E92D-6DFF-DB7FCDC69458}"/>
          </ac:spMkLst>
        </pc:spChg>
        <pc:spChg chg="add del mod">
          <ac:chgData name="Johns, Tyler" userId="bb566ca0-698c-455f-a721-c767537d7bd0" providerId="ADAL" clId="{7F22F255-4B47-442D-87FD-F8AF08FEFA23}" dt="2022-10-06T14:39:03.229" v="1324" actId="22"/>
          <ac:spMkLst>
            <pc:docMk/>
            <pc:sldMk cId="640120169" sldId="266"/>
            <ac:spMk id="6" creationId="{B9BC1ED4-24CE-A2B6-7BF5-5B52A9C7D1F4}"/>
          </ac:spMkLst>
        </pc:spChg>
        <pc:spChg chg="add del mod">
          <ac:chgData name="Johns, Tyler" userId="bb566ca0-698c-455f-a721-c767537d7bd0" providerId="ADAL" clId="{7F22F255-4B47-442D-87FD-F8AF08FEFA23}" dt="2022-10-06T14:41:45.179" v="1349"/>
          <ac:spMkLst>
            <pc:docMk/>
            <pc:sldMk cId="640120169" sldId="266"/>
            <ac:spMk id="10" creationId="{A004A0CE-5765-8FA6-BA21-01C35151A61C}"/>
          </ac:spMkLst>
        </pc:spChg>
        <pc:spChg chg="add del">
          <ac:chgData name="Johns, Tyler" userId="bb566ca0-698c-455f-a721-c767537d7bd0" providerId="ADAL" clId="{7F22F255-4B47-442D-87FD-F8AF08FEFA23}" dt="2022-10-06T14:41:47.685" v="1350" actId="26606"/>
          <ac:spMkLst>
            <pc:docMk/>
            <pc:sldMk cId="640120169" sldId="266"/>
            <ac:spMk id="25" creationId="{5A7802B6-FF37-40CF-A7E2-6F2A0D9A91EF}"/>
          </ac:spMkLst>
        </pc:spChg>
        <pc:spChg chg="add del mod">
          <ac:chgData name="Johns, Tyler" userId="bb566ca0-698c-455f-a721-c767537d7bd0" providerId="ADAL" clId="{7F22F255-4B47-442D-87FD-F8AF08FEFA23}" dt="2022-10-06T15:00:11.206" v="1540" actId="26606"/>
          <ac:spMkLst>
            <pc:docMk/>
            <pc:sldMk cId="640120169" sldId="266"/>
            <ac:spMk id="27" creationId="{07DE09F6-8F5B-1834-FEAA-D09D6330BA83}"/>
          </ac:spMkLst>
        </pc:spChg>
        <pc:spChg chg="add del">
          <ac:chgData name="Johns, Tyler" userId="bb566ca0-698c-455f-a721-c767537d7bd0" providerId="ADAL" clId="{7F22F255-4B47-442D-87FD-F8AF08FEFA23}" dt="2022-10-06T15:00:11.206" v="1540" actId="26606"/>
          <ac:spMkLst>
            <pc:docMk/>
            <pc:sldMk cId="640120169" sldId="266"/>
            <ac:spMk id="42" creationId="{5A7802B6-FF37-40CF-A7E2-6F2A0D9A91EF}"/>
          </ac:spMkLst>
        </pc:spChg>
        <pc:spChg chg="add del">
          <ac:chgData name="Johns, Tyler" userId="bb566ca0-698c-455f-a721-c767537d7bd0" providerId="ADAL" clId="{7F22F255-4B47-442D-87FD-F8AF08FEFA23}" dt="2022-10-10T14:08:14.958" v="1544" actId="26606"/>
          <ac:spMkLst>
            <pc:docMk/>
            <pc:sldMk cId="640120169" sldId="266"/>
            <ac:spMk id="59" creationId="{5A7802B6-FF37-40CF-A7E2-6F2A0D9A91EF}"/>
          </ac:spMkLst>
        </pc:spChg>
        <pc:grpChg chg="add del">
          <ac:chgData name="Johns, Tyler" userId="bb566ca0-698c-455f-a721-c767537d7bd0" providerId="ADAL" clId="{7F22F255-4B47-442D-87FD-F8AF08FEFA23}" dt="2022-10-06T14:41:47.685" v="1350" actId="26606"/>
          <ac:grpSpMkLst>
            <pc:docMk/>
            <pc:sldMk cId="640120169" sldId="266"/>
            <ac:grpSpMk id="13" creationId="{B4DE830A-B531-4A3B-96F6-0ECE88B08555}"/>
          </ac:grpSpMkLst>
        </pc:grpChg>
        <pc:grpChg chg="add del">
          <ac:chgData name="Johns, Tyler" userId="bb566ca0-698c-455f-a721-c767537d7bd0" providerId="ADAL" clId="{7F22F255-4B47-442D-87FD-F8AF08FEFA23}" dt="2022-10-06T15:00:11.206" v="1540" actId="26606"/>
          <ac:grpSpMkLst>
            <pc:docMk/>
            <pc:sldMk cId="640120169" sldId="266"/>
            <ac:grpSpMk id="30" creationId="{B4DE830A-B531-4A3B-96F6-0ECE88B08555}"/>
          </ac:grpSpMkLst>
        </pc:grpChg>
        <pc:grpChg chg="add del">
          <ac:chgData name="Johns, Tyler" userId="bb566ca0-698c-455f-a721-c767537d7bd0" providerId="ADAL" clId="{7F22F255-4B47-442D-87FD-F8AF08FEFA23}" dt="2022-10-10T14:08:14.958" v="1544" actId="26606"/>
          <ac:grpSpMkLst>
            <pc:docMk/>
            <pc:sldMk cId="640120169" sldId="266"/>
            <ac:grpSpMk id="47" creationId="{B4DE830A-B531-4A3B-96F6-0ECE88B08555}"/>
          </ac:grpSpMkLst>
        </pc:grpChg>
        <pc:picChg chg="mod ord">
          <ac:chgData name="Johns, Tyler" userId="bb566ca0-698c-455f-a721-c767537d7bd0" providerId="ADAL" clId="{7F22F255-4B47-442D-87FD-F8AF08FEFA23}" dt="2022-10-10T14:08:14.958" v="1544" actId="26606"/>
          <ac:picMkLst>
            <pc:docMk/>
            <pc:sldMk cId="640120169" sldId="266"/>
            <ac:picMk id="3" creationId="{19A2F398-6862-672D-DE31-E140B7801821}"/>
          </ac:picMkLst>
        </pc:picChg>
        <pc:picChg chg="del">
          <ac:chgData name="Johns, Tyler" userId="bb566ca0-698c-455f-a721-c767537d7bd0" providerId="ADAL" clId="{7F22F255-4B47-442D-87FD-F8AF08FEFA23}" dt="2022-10-06T14:38:45.270" v="1322" actId="21"/>
          <ac:picMkLst>
            <pc:docMk/>
            <pc:sldMk cId="640120169" sldId="266"/>
            <ac:picMk id="5" creationId="{EBC14EF2-5AE0-75A8-179E-EF5B9401FB91}"/>
          </ac:picMkLst>
        </pc:picChg>
        <pc:picChg chg="add del mod ord">
          <ac:chgData name="Johns, Tyler" userId="bb566ca0-698c-455f-a721-c767537d7bd0" providerId="ADAL" clId="{7F22F255-4B47-442D-87FD-F8AF08FEFA23}" dt="2022-10-06T14:41:39.744" v="1347" actId="478"/>
          <ac:picMkLst>
            <pc:docMk/>
            <pc:sldMk cId="640120169" sldId="266"/>
            <ac:picMk id="8" creationId="{5028AC7D-6A5C-5473-11D9-6EBE5069DAC3}"/>
          </ac:picMkLst>
        </pc:picChg>
        <pc:picChg chg="add del mod">
          <ac:chgData name="Johns, Tyler" userId="bb566ca0-698c-455f-a721-c767537d7bd0" providerId="ADAL" clId="{7F22F255-4B47-442D-87FD-F8AF08FEFA23}" dt="2022-10-06T15:00:09.117" v="1539" actId="478"/>
          <ac:picMkLst>
            <pc:docMk/>
            <pc:sldMk cId="640120169" sldId="266"/>
            <ac:picMk id="11" creationId="{A09E7BB4-A01B-73BE-F6A6-5B7A47CC25FB}"/>
          </ac:picMkLst>
        </pc:picChg>
        <pc:picChg chg="add mod">
          <ac:chgData name="Johns, Tyler" userId="bb566ca0-698c-455f-a721-c767537d7bd0" providerId="ADAL" clId="{7F22F255-4B47-442D-87FD-F8AF08FEFA23}" dt="2022-10-06T15:00:20.397" v="1542" actId="208"/>
          <ac:picMkLst>
            <pc:docMk/>
            <pc:sldMk cId="640120169" sldId="266"/>
            <ac:picMk id="24" creationId="{7D48A85D-CBA1-7490-7610-EB35F1DA74A6}"/>
          </ac:picMkLst>
        </pc:picChg>
      </pc:sldChg>
      <pc:sldChg chg="modSp new del mod modTransition">
        <pc:chgData name="Johns, Tyler" userId="bb566ca0-698c-455f-a721-c767537d7bd0" providerId="ADAL" clId="{7F22F255-4B47-442D-87FD-F8AF08FEFA23}" dt="2022-10-04T14:44:23.179" v="999" actId="47"/>
        <pc:sldMkLst>
          <pc:docMk/>
          <pc:sldMk cId="3267558786" sldId="267"/>
        </pc:sldMkLst>
        <pc:spChg chg="mod">
          <ac:chgData name="Johns, Tyler" userId="bb566ca0-698c-455f-a721-c767537d7bd0" providerId="ADAL" clId="{7F22F255-4B47-442D-87FD-F8AF08FEFA23}" dt="2022-10-04T14:16:44.275" v="846" actId="20577"/>
          <ac:spMkLst>
            <pc:docMk/>
            <pc:sldMk cId="3267558786" sldId="267"/>
            <ac:spMk id="2" creationId="{CB888C39-D2B6-342A-2BE6-75113574B9A7}"/>
          </ac:spMkLst>
        </pc:spChg>
      </pc:sldChg>
      <pc:sldChg chg="addSp delSp modSp new mod modTransition">
        <pc:chgData name="Johns, Tyler" userId="bb566ca0-698c-455f-a721-c767537d7bd0" providerId="ADAL" clId="{7F22F255-4B47-442D-87FD-F8AF08FEFA23}" dt="2022-10-04T14:49:52.111" v="1096" actId="478"/>
        <pc:sldMkLst>
          <pc:docMk/>
          <pc:sldMk cId="2056565219" sldId="268"/>
        </pc:sldMkLst>
        <pc:spChg chg="mod">
          <ac:chgData name="Johns, Tyler" userId="bb566ca0-698c-455f-a721-c767537d7bd0" providerId="ADAL" clId="{7F22F255-4B47-442D-87FD-F8AF08FEFA23}" dt="2022-10-04T14:17:26.817" v="871" actId="20577"/>
          <ac:spMkLst>
            <pc:docMk/>
            <pc:sldMk cId="2056565219" sldId="268"/>
            <ac:spMk id="2" creationId="{0C36D89A-A183-E673-0FE0-AF104F34CF16}"/>
          </ac:spMkLst>
        </pc:spChg>
        <pc:spChg chg="add del mod">
          <ac:chgData name="Johns, Tyler" userId="bb566ca0-698c-455f-a721-c767537d7bd0" providerId="ADAL" clId="{7F22F255-4B47-442D-87FD-F8AF08FEFA23}" dt="2022-10-04T14:19:45.082" v="878" actId="478"/>
          <ac:spMkLst>
            <pc:docMk/>
            <pc:sldMk cId="2056565219" sldId="268"/>
            <ac:spMk id="3" creationId="{9D25DD22-6220-7FC1-20F7-06E5F1C5CD93}"/>
          </ac:spMkLst>
        </pc:spChg>
        <pc:graphicFrameChg chg="add del mod">
          <ac:chgData name="Johns, Tyler" userId="bb566ca0-698c-455f-a721-c767537d7bd0" providerId="ADAL" clId="{7F22F255-4B47-442D-87FD-F8AF08FEFA23}" dt="2022-10-04T14:49:52.111" v="1096" actId="478"/>
          <ac:graphicFrameMkLst>
            <pc:docMk/>
            <pc:sldMk cId="2056565219" sldId="268"/>
            <ac:graphicFrameMk id="4" creationId="{2BC7C8D9-8897-BAA7-2EC7-6B1B130619C6}"/>
          </ac:graphicFrameMkLst>
        </pc:graphicFrameChg>
      </pc:sldChg>
      <pc:sldChg chg="addSp delSp modSp new mod setBg modNotesTx">
        <pc:chgData name="Johns, Tyler" userId="bb566ca0-698c-455f-a721-c767537d7bd0" providerId="ADAL" clId="{7F22F255-4B47-442D-87FD-F8AF08FEFA23}" dt="2022-10-10T14:10:44.246" v="1974" actId="20577"/>
        <pc:sldMkLst>
          <pc:docMk/>
          <pc:sldMk cId="3370390246" sldId="269"/>
        </pc:sldMkLst>
        <pc:spChg chg="mod">
          <ac:chgData name="Johns, Tyler" userId="bb566ca0-698c-455f-a721-c767537d7bd0" providerId="ADAL" clId="{7F22F255-4B47-442D-87FD-F8AF08FEFA23}" dt="2022-10-10T14:08:24.323" v="1545" actId="26606"/>
          <ac:spMkLst>
            <pc:docMk/>
            <pc:sldMk cId="3370390246" sldId="269"/>
            <ac:spMk id="2" creationId="{9B5C4250-EDB1-F199-7EF9-E9C8F83C3193}"/>
          </ac:spMkLst>
        </pc:spChg>
        <pc:spChg chg="del">
          <ac:chgData name="Johns, Tyler" userId="bb566ca0-698c-455f-a721-c767537d7bd0" providerId="ADAL" clId="{7F22F255-4B47-442D-87FD-F8AF08FEFA23}" dt="2022-10-06T14:38:40.877" v="1321" actId="26606"/>
          <ac:spMkLst>
            <pc:docMk/>
            <pc:sldMk cId="3370390246" sldId="269"/>
            <ac:spMk id="3" creationId="{67BED17D-03C6-A1B6-D96F-095EB309B2D2}"/>
          </ac:spMkLst>
        </pc:spChg>
        <pc:spChg chg="add del">
          <ac:chgData name="Johns, Tyler" userId="bb566ca0-698c-455f-a721-c767537d7bd0" providerId="ADAL" clId="{7F22F255-4B47-442D-87FD-F8AF08FEFA23}" dt="2022-10-10T14:08:24.323" v="1545" actId="26606"/>
          <ac:spMkLst>
            <pc:docMk/>
            <pc:sldMk cId="3370390246" sldId="269"/>
            <ac:spMk id="22" creationId="{5A7802B6-FF37-40CF-A7E2-6F2A0D9A91EF}"/>
          </ac:spMkLst>
        </pc:spChg>
        <pc:spChg chg="add mod">
          <ac:chgData name="Johns, Tyler" userId="bb566ca0-698c-455f-a721-c767537d7bd0" providerId="ADAL" clId="{7F22F255-4B47-442D-87FD-F8AF08FEFA23}" dt="2022-10-10T14:10:44.246" v="1974" actId="20577"/>
          <ac:spMkLst>
            <pc:docMk/>
            <pc:sldMk cId="3370390246" sldId="269"/>
            <ac:spMk id="26" creationId="{A820B24E-DD33-7946-E12D-ADFA3587CA97}"/>
          </ac:spMkLst>
        </pc:spChg>
        <pc:grpChg chg="add del">
          <ac:chgData name="Johns, Tyler" userId="bb566ca0-698c-455f-a721-c767537d7bd0" providerId="ADAL" clId="{7F22F255-4B47-442D-87FD-F8AF08FEFA23}" dt="2022-10-10T14:08:24.323" v="1545" actId="26606"/>
          <ac:grpSpMkLst>
            <pc:docMk/>
            <pc:sldMk cId="3370390246" sldId="269"/>
            <ac:grpSpMk id="10" creationId="{B4DE830A-B531-4A3B-96F6-0ECE88B08555}"/>
          </ac:grpSpMkLst>
        </pc:grpChg>
        <pc:picChg chg="add mod">
          <ac:chgData name="Johns, Tyler" userId="bb566ca0-698c-455f-a721-c767537d7bd0" providerId="ADAL" clId="{7F22F255-4B47-442D-87FD-F8AF08FEFA23}" dt="2022-10-10T14:08:24.323" v="1545" actId="26606"/>
          <ac:picMkLst>
            <pc:docMk/>
            <pc:sldMk cId="3370390246" sldId="269"/>
            <ac:picMk id="5" creationId="{EC7C4177-2292-C7EB-E5A3-3C6164350178}"/>
          </ac:picMkLst>
        </pc:picChg>
      </pc:sldChg>
      <pc:sldChg chg="new del">
        <pc:chgData name="Johns, Tyler" userId="bb566ca0-698c-455f-a721-c767537d7bd0" providerId="ADAL" clId="{7F22F255-4B47-442D-87FD-F8AF08FEFA23}" dt="2022-10-04T14:17:20.789" v="849" actId="680"/>
        <pc:sldMkLst>
          <pc:docMk/>
          <pc:sldMk cId="3422520516" sldId="269"/>
        </pc:sldMkLst>
      </pc:sldChg>
      <pc:sldChg chg="addSp delSp modSp new mod setBg modNotesTx">
        <pc:chgData name="Johns, Tyler" userId="bb566ca0-698c-455f-a721-c767537d7bd0" providerId="ADAL" clId="{7F22F255-4B47-442D-87FD-F8AF08FEFA23}" dt="2022-10-10T14:12:21.587" v="2165" actId="20577"/>
        <pc:sldMkLst>
          <pc:docMk/>
          <pc:sldMk cId="3530530999" sldId="270"/>
        </pc:sldMkLst>
        <pc:spChg chg="mod">
          <ac:chgData name="Johns, Tyler" userId="bb566ca0-698c-455f-a721-c767537d7bd0" providerId="ADAL" clId="{7F22F255-4B47-442D-87FD-F8AF08FEFA23}" dt="2022-10-10T14:11:15.090" v="1978" actId="26606"/>
          <ac:spMkLst>
            <pc:docMk/>
            <pc:sldMk cId="3530530999" sldId="270"/>
            <ac:spMk id="2" creationId="{36A57BA7-AE13-9E09-FBE2-36C892EEB4D9}"/>
          </ac:spMkLst>
        </pc:spChg>
        <pc:spChg chg="del">
          <ac:chgData name="Johns, Tyler" userId="bb566ca0-698c-455f-a721-c767537d7bd0" providerId="ADAL" clId="{7F22F255-4B47-442D-87FD-F8AF08FEFA23}" dt="2022-10-06T14:38:48.557" v="1323"/>
          <ac:spMkLst>
            <pc:docMk/>
            <pc:sldMk cId="3530530999" sldId="270"/>
            <ac:spMk id="3" creationId="{0EAFA3AF-6CC6-C170-B954-3CAB5836F7FA}"/>
          </ac:spMkLst>
        </pc:spChg>
        <pc:spChg chg="add del mod">
          <ac:chgData name="Johns, Tyler" userId="bb566ca0-698c-455f-a721-c767537d7bd0" providerId="ADAL" clId="{7F22F255-4B47-442D-87FD-F8AF08FEFA23}" dt="2022-10-10T14:11:13.416" v="1977" actId="22"/>
          <ac:spMkLst>
            <pc:docMk/>
            <pc:sldMk cId="3530530999" sldId="270"/>
            <ac:spMk id="4" creationId="{06FA29A3-3F61-7016-95A6-041CB67584BE}"/>
          </ac:spMkLst>
        </pc:spChg>
        <pc:spChg chg="add del mod">
          <ac:chgData name="Johns, Tyler" userId="bb566ca0-698c-455f-a721-c767537d7bd0" providerId="ADAL" clId="{7F22F255-4B47-442D-87FD-F8AF08FEFA23}" dt="2022-10-06T14:42:06.311" v="1352" actId="22"/>
          <ac:spMkLst>
            <pc:docMk/>
            <pc:sldMk cId="3530530999" sldId="270"/>
            <ac:spMk id="6" creationId="{F7AEC9A5-F9F9-9F64-371C-14EF3AF579E5}"/>
          </ac:spMkLst>
        </pc:spChg>
        <pc:spChg chg="add del">
          <ac:chgData name="Johns, Tyler" userId="bb566ca0-698c-455f-a721-c767537d7bd0" providerId="ADAL" clId="{7F22F255-4B47-442D-87FD-F8AF08FEFA23}" dt="2022-10-06T14:42:08.359" v="1353" actId="26606"/>
          <ac:spMkLst>
            <pc:docMk/>
            <pc:sldMk cId="3530530999" sldId="270"/>
            <ac:spMk id="21" creationId="{5A7802B6-FF37-40CF-A7E2-6F2A0D9A91EF}"/>
          </ac:spMkLst>
        </pc:spChg>
        <pc:spChg chg="add del">
          <ac:chgData name="Johns, Tyler" userId="bb566ca0-698c-455f-a721-c767537d7bd0" providerId="ADAL" clId="{7F22F255-4B47-442D-87FD-F8AF08FEFA23}" dt="2022-10-10T14:11:15.090" v="1978" actId="26606"/>
          <ac:spMkLst>
            <pc:docMk/>
            <pc:sldMk cId="3530530999" sldId="270"/>
            <ac:spMk id="38" creationId="{5A7802B6-FF37-40CF-A7E2-6F2A0D9A91EF}"/>
          </ac:spMkLst>
        </pc:spChg>
        <pc:spChg chg="add mod">
          <ac:chgData name="Johns, Tyler" userId="bb566ca0-698c-455f-a721-c767537d7bd0" providerId="ADAL" clId="{7F22F255-4B47-442D-87FD-F8AF08FEFA23}" dt="2022-10-10T14:12:21.587" v="2165" actId="20577"/>
          <ac:spMkLst>
            <pc:docMk/>
            <pc:sldMk cId="3530530999" sldId="270"/>
            <ac:spMk id="42" creationId="{28450CAF-4525-9F7F-0372-A5992C14716C}"/>
          </ac:spMkLst>
        </pc:spChg>
        <pc:grpChg chg="add del">
          <ac:chgData name="Johns, Tyler" userId="bb566ca0-698c-455f-a721-c767537d7bd0" providerId="ADAL" clId="{7F22F255-4B47-442D-87FD-F8AF08FEFA23}" dt="2022-10-06T14:42:08.359" v="1353" actId="26606"/>
          <ac:grpSpMkLst>
            <pc:docMk/>
            <pc:sldMk cId="3530530999" sldId="270"/>
            <ac:grpSpMk id="9" creationId="{B4DE830A-B531-4A3B-96F6-0ECE88B08555}"/>
          </ac:grpSpMkLst>
        </pc:grpChg>
        <pc:grpChg chg="add del">
          <ac:chgData name="Johns, Tyler" userId="bb566ca0-698c-455f-a721-c767537d7bd0" providerId="ADAL" clId="{7F22F255-4B47-442D-87FD-F8AF08FEFA23}" dt="2022-10-10T14:11:15.090" v="1978" actId="26606"/>
          <ac:grpSpMkLst>
            <pc:docMk/>
            <pc:sldMk cId="3530530999" sldId="270"/>
            <ac:grpSpMk id="26" creationId="{B4DE830A-B531-4A3B-96F6-0ECE88B08555}"/>
          </ac:grpSpMkLst>
        </pc:grpChg>
        <pc:graphicFrameChg chg="add del mod">
          <ac:chgData name="Johns, Tyler" userId="bb566ca0-698c-455f-a721-c767537d7bd0" providerId="ADAL" clId="{7F22F255-4B47-442D-87FD-F8AF08FEFA23}" dt="2022-10-10T14:10:57.358" v="1976"/>
          <ac:graphicFrameMkLst>
            <pc:docMk/>
            <pc:sldMk cId="3530530999" sldId="270"/>
            <ac:graphicFrameMk id="5" creationId="{0723894F-AA3C-52F9-5DD0-061E3DEB3F4E}"/>
          </ac:graphicFrameMkLst>
        </pc:graphicFrameChg>
        <pc:picChg chg="add del mod">
          <ac:chgData name="Johns, Tyler" userId="bb566ca0-698c-455f-a721-c767537d7bd0" providerId="ADAL" clId="{7F22F255-4B47-442D-87FD-F8AF08FEFA23}" dt="2022-10-06T14:41:42.981" v="1348" actId="21"/>
          <ac:picMkLst>
            <pc:docMk/>
            <pc:sldMk cId="3530530999" sldId="270"/>
            <ac:picMk id="4" creationId="{5B1F4278-6DB1-48E6-A226-83EF5FF995F9}"/>
          </ac:picMkLst>
        </pc:picChg>
        <pc:picChg chg="add mod ord">
          <ac:chgData name="Johns, Tyler" userId="bb566ca0-698c-455f-a721-c767537d7bd0" providerId="ADAL" clId="{7F22F255-4B47-442D-87FD-F8AF08FEFA23}" dt="2022-10-10T14:11:15.090" v="1978" actId="26606"/>
          <ac:picMkLst>
            <pc:docMk/>
            <pc:sldMk cId="3530530999" sldId="270"/>
            <ac:picMk id="7" creationId="{4F2870B6-65C2-8C7C-CB19-9F093D5438AD}"/>
          </ac:picMkLst>
        </pc:picChg>
        <pc:picChg chg="add del mod ord">
          <ac:chgData name="Johns, Tyler" userId="bb566ca0-698c-455f-a721-c767537d7bd0" providerId="ADAL" clId="{7F22F255-4B47-442D-87FD-F8AF08FEFA23}" dt="2022-10-10T13:16:22.566" v="1543" actId="478"/>
          <ac:picMkLst>
            <pc:docMk/>
            <pc:sldMk cId="3530530999" sldId="270"/>
            <ac:picMk id="8" creationId="{FD6E10D4-9B04-3A0F-8DEE-AA565B051307}"/>
          </ac:picMkLst>
        </pc:picChg>
      </pc:sldChg>
      <pc:sldChg chg="addSp delSp modSp new mod setBg">
        <pc:chgData name="Johns, Tyler" userId="bb566ca0-698c-455f-a721-c767537d7bd0" providerId="ADAL" clId="{7F22F255-4B47-442D-87FD-F8AF08FEFA23}" dt="2022-10-06T14:50:35.571" v="1469" actId="20577"/>
        <pc:sldMkLst>
          <pc:docMk/>
          <pc:sldMk cId="854851798" sldId="271"/>
        </pc:sldMkLst>
        <pc:spChg chg="mod">
          <ac:chgData name="Johns, Tyler" userId="bb566ca0-698c-455f-a721-c767537d7bd0" providerId="ADAL" clId="{7F22F255-4B47-442D-87FD-F8AF08FEFA23}" dt="2022-10-04T14:50:48.461" v="1112" actId="26606"/>
          <ac:spMkLst>
            <pc:docMk/>
            <pc:sldMk cId="854851798" sldId="271"/>
            <ac:spMk id="2" creationId="{C980200A-801E-D19B-C68A-CA5F8C910C88}"/>
          </ac:spMkLst>
        </pc:spChg>
        <pc:spChg chg="add mod">
          <ac:chgData name="Johns, Tyler" userId="bb566ca0-698c-455f-a721-c767537d7bd0" providerId="ADAL" clId="{7F22F255-4B47-442D-87FD-F8AF08FEFA23}" dt="2022-10-06T14:50:35.571" v="1469" actId="20577"/>
          <ac:spMkLst>
            <pc:docMk/>
            <pc:sldMk cId="854851798" sldId="271"/>
            <ac:spMk id="3" creationId="{05C04166-7BE9-65CF-2F4B-2350B3CDC078}"/>
          </ac:spMkLst>
        </pc:spChg>
        <pc:spChg chg="del">
          <ac:chgData name="Johns, Tyler" userId="bb566ca0-698c-455f-a721-c767537d7bd0" providerId="ADAL" clId="{7F22F255-4B47-442D-87FD-F8AF08FEFA23}" dt="2022-10-04T14:50:32.832" v="1111"/>
          <ac:spMkLst>
            <pc:docMk/>
            <pc:sldMk cId="854851798" sldId="271"/>
            <ac:spMk id="3" creationId="{9F6EA2C2-21A9-B112-6BB2-B57CF81D0D46}"/>
          </ac:spMkLst>
        </pc:spChg>
        <pc:spChg chg="add mod">
          <ac:chgData name="Johns, Tyler" userId="bb566ca0-698c-455f-a721-c767537d7bd0" providerId="ADAL" clId="{7F22F255-4B47-442D-87FD-F8AF08FEFA23}" dt="2022-10-04T17:51:35.424" v="1317" actId="2711"/>
          <ac:spMkLst>
            <pc:docMk/>
            <pc:sldMk cId="854851798" sldId="271"/>
            <ac:spMk id="8" creationId="{56467F75-EF35-10D2-0530-072C44F64DAE}"/>
          </ac:spMkLst>
        </pc:spChg>
        <pc:spChg chg="add">
          <ac:chgData name="Johns, Tyler" userId="bb566ca0-698c-455f-a721-c767537d7bd0" providerId="ADAL" clId="{7F22F255-4B47-442D-87FD-F8AF08FEFA23}" dt="2022-10-04T14:50:48.461" v="1112" actId="26606"/>
          <ac:spMkLst>
            <pc:docMk/>
            <pc:sldMk cId="854851798" sldId="271"/>
            <ac:spMk id="11" creationId="{3BCB5F6A-9EB0-40B0-9D13-3023E9A20508}"/>
          </ac:spMkLst>
        </pc:spChg>
        <pc:picChg chg="add mod">
          <ac:chgData name="Johns, Tyler" userId="bb566ca0-698c-455f-a721-c767537d7bd0" providerId="ADAL" clId="{7F22F255-4B47-442D-87FD-F8AF08FEFA23}" dt="2022-10-04T14:50:48.461" v="1112" actId="26606"/>
          <ac:picMkLst>
            <pc:docMk/>
            <pc:sldMk cId="854851798" sldId="271"/>
            <ac:picMk id="4" creationId="{583E31DF-803B-EB39-BE10-539508967787}"/>
          </ac:picMkLst>
        </pc:picChg>
      </pc:sldChg>
      <pc:sldChg chg="addSp delSp modSp mod setBg modNotesTx">
        <pc:chgData name="Johns, Tyler" userId="bb566ca0-698c-455f-a721-c767537d7bd0" providerId="ADAL" clId="{7F22F255-4B47-442D-87FD-F8AF08FEFA23}" dt="2022-10-10T14:12:52.697" v="2170" actId="20577"/>
        <pc:sldMkLst>
          <pc:docMk/>
          <pc:sldMk cId="157896866" sldId="272"/>
        </pc:sldMkLst>
        <pc:spChg chg="mod">
          <ac:chgData name="Johns, Tyler" userId="bb566ca0-698c-455f-a721-c767537d7bd0" providerId="ADAL" clId="{7F22F255-4B47-442D-87FD-F8AF08FEFA23}" dt="2022-10-06T14:56:56.767" v="1502" actId="26606"/>
          <ac:spMkLst>
            <pc:docMk/>
            <pc:sldMk cId="157896866" sldId="272"/>
            <ac:spMk id="2" creationId="{5A4C40DD-B1B1-A0DE-1F0A-A476BB60D056}"/>
          </ac:spMkLst>
        </pc:spChg>
        <pc:spChg chg="del">
          <ac:chgData name="Johns, Tyler" userId="bb566ca0-698c-455f-a721-c767537d7bd0" providerId="ADAL" clId="{7F22F255-4B47-442D-87FD-F8AF08FEFA23}" dt="2022-10-06T14:56:56.767" v="1502" actId="26606"/>
          <ac:spMkLst>
            <pc:docMk/>
            <pc:sldMk cId="157896866" sldId="272"/>
            <ac:spMk id="3" creationId="{456B02E8-7365-4BE3-669B-B16785A844B4}"/>
          </ac:spMkLst>
        </pc:spChg>
        <pc:spChg chg="add">
          <ac:chgData name="Johns, Tyler" userId="bb566ca0-698c-455f-a721-c767537d7bd0" providerId="ADAL" clId="{7F22F255-4B47-442D-87FD-F8AF08FEFA23}" dt="2022-10-06T14:56:56.767" v="1502" actId="26606"/>
          <ac:spMkLst>
            <pc:docMk/>
            <pc:sldMk cId="157896866" sldId="272"/>
            <ac:spMk id="22" creationId="{5A7802B6-FF37-40CF-A7E2-6F2A0D9A91EF}"/>
          </ac:spMkLst>
        </pc:spChg>
        <pc:grpChg chg="add">
          <ac:chgData name="Johns, Tyler" userId="bb566ca0-698c-455f-a721-c767537d7bd0" providerId="ADAL" clId="{7F22F255-4B47-442D-87FD-F8AF08FEFA23}" dt="2022-10-06T14:56:56.767" v="1502" actId="26606"/>
          <ac:grpSpMkLst>
            <pc:docMk/>
            <pc:sldMk cId="157896866" sldId="272"/>
            <ac:grpSpMk id="10" creationId="{B4DE830A-B531-4A3B-96F6-0ECE88B08555}"/>
          </ac:grpSpMkLst>
        </pc:grpChg>
        <pc:picChg chg="add">
          <ac:chgData name="Johns, Tyler" userId="bb566ca0-698c-455f-a721-c767537d7bd0" providerId="ADAL" clId="{7F22F255-4B47-442D-87FD-F8AF08FEFA23}" dt="2022-10-06T14:56:56.767" v="1502" actId="26606"/>
          <ac:picMkLst>
            <pc:docMk/>
            <pc:sldMk cId="157896866" sldId="272"/>
            <ac:picMk id="7" creationId="{E242CEA4-D8AD-7740-25B8-4EE8BF547908}"/>
          </ac:picMkLst>
        </pc:picChg>
      </pc:sldChg>
      <pc:sldChg chg="modSp mod">
        <pc:chgData name="Johns, Tyler" userId="bb566ca0-698c-455f-a721-c767537d7bd0" providerId="ADAL" clId="{7F22F255-4B47-442D-87FD-F8AF08FEFA23}" dt="2022-10-06T14:54:31.888" v="1496" actId="12"/>
        <pc:sldMkLst>
          <pc:docMk/>
          <pc:sldMk cId="2979092115" sldId="273"/>
        </pc:sldMkLst>
        <pc:spChg chg="mod">
          <ac:chgData name="Johns, Tyler" userId="bb566ca0-698c-455f-a721-c767537d7bd0" providerId="ADAL" clId="{7F22F255-4B47-442D-87FD-F8AF08FEFA23}" dt="2022-10-06T14:54:31.888" v="1496" actId="12"/>
          <ac:spMkLst>
            <pc:docMk/>
            <pc:sldMk cId="2979092115" sldId="273"/>
            <ac:spMk id="3" creationId="{FED808BF-B0CB-68BA-6B20-A0D5E9C2F3BC}"/>
          </ac:spMkLst>
        </pc:spChg>
      </pc:sldChg>
    </pc:docChg>
  </pc:docChgLst>
  <pc:docChgLst>
    <pc:chgData name="Ventouras, Christian" userId="S::n01438299@unf.edu::64abeeb4-22d1-421d-8adb-610618379018" providerId="AD" clId="Web-{AF096821-4A78-4570-E414-FE59174F35A6}"/>
    <pc:docChg chg="modSld">
      <pc:chgData name="Ventouras, Christian" userId="S::n01438299@unf.edu::64abeeb4-22d1-421d-8adb-610618379018" providerId="AD" clId="Web-{AF096821-4A78-4570-E414-FE59174F35A6}" dt="2022-10-04T13:46:38.998" v="13" actId="20577"/>
      <pc:docMkLst>
        <pc:docMk/>
      </pc:docMkLst>
      <pc:sldChg chg="modSp">
        <pc:chgData name="Ventouras, Christian" userId="S::n01438299@unf.edu::64abeeb4-22d1-421d-8adb-610618379018" providerId="AD" clId="Web-{AF096821-4A78-4570-E414-FE59174F35A6}" dt="2022-10-04T13:46:38.998" v="13" actId="20577"/>
        <pc:sldMkLst>
          <pc:docMk/>
          <pc:sldMk cId="2263958410" sldId="261"/>
        </pc:sldMkLst>
        <pc:spChg chg="mod">
          <ac:chgData name="Ventouras, Christian" userId="S::n01438299@unf.edu::64abeeb4-22d1-421d-8adb-610618379018" providerId="AD" clId="Web-{AF096821-4A78-4570-E414-FE59174F35A6}" dt="2022-10-04T13:46:38.998" v="13" actId="20577"/>
          <ac:spMkLst>
            <pc:docMk/>
            <pc:sldMk cId="2263958410" sldId="261"/>
            <ac:spMk id="3" creationId="{10712194-3AF7-8652-60DF-E76A820D7263}"/>
          </ac:spMkLst>
        </pc:spChg>
      </pc:sldChg>
    </pc:docChg>
  </pc:docChgLst>
  <pc:docChgLst>
    <pc:chgData name="Ventouras, Christian" userId="S::n01438299@unf.edu::64abeeb4-22d1-421d-8adb-610618379018" providerId="AD" clId="Web-{0EA3E406-2916-6BCA-C816-08F153D993F0}"/>
    <pc:docChg chg="modSld">
      <pc:chgData name="Ventouras, Christian" userId="S::n01438299@unf.edu::64abeeb4-22d1-421d-8adb-610618379018" providerId="AD" clId="Web-{0EA3E406-2916-6BCA-C816-08F153D993F0}" dt="2022-10-06T14:14:41.549" v="9" actId="1076"/>
      <pc:docMkLst>
        <pc:docMk/>
      </pc:docMkLst>
      <pc:sldChg chg="addSp modSp">
        <pc:chgData name="Ventouras, Christian" userId="S::n01438299@unf.edu::64abeeb4-22d1-421d-8adb-610618379018" providerId="AD" clId="Web-{0EA3E406-2916-6BCA-C816-08F153D993F0}" dt="2022-10-06T14:14:41.549" v="9" actId="1076"/>
        <pc:sldMkLst>
          <pc:docMk/>
          <pc:sldMk cId="2056565219" sldId="268"/>
        </pc:sldMkLst>
        <pc:picChg chg="add mod">
          <ac:chgData name="Ventouras, Christian" userId="S::n01438299@unf.edu::64abeeb4-22d1-421d-8adb-610618379018" providerId="AD" clId="Web-{0EA3E406-2916-6BCA-C816-08F153D993F0}" dt="2022-10-06T14:14:41.549" v="9" actId="1076"/>
          <ac:picMkLst>
            <pc:docMk/>
            <pc:sldMk cId="2056565219" sldId="268"/>
            <ac:picMk id="3" creationId="{1CBF0C0F-59C2-215B-4708-6A866F0A86C6}"/>
          </ac:picMkLst>
        </pc:picChg>
      </pc:sldChg>
    </pc:docChg>
  </pc:docChgLst>
  <pc:docChgLst>
    <pc:chgData name="Ventouras, Christian" userId="64abeeb4-22d1-421d-8adb-610618379018" providerId="ADAL" clId="{85A9FF8F-BC94-4BD6-989D-BD1AAE5FA098}"/>
    <pc:docChg chg="undo custSel modSld">
      <pc:chgData name="Ventouras, Christian" userId="64abeeb4-22d1-421d-8adb-610618379018" providerId="ADAL" clId="{85A9FF8F-BC94-4BD6-989D-BD1AAE5FA098}" dt="2022-10-06T15:25:12.854" v="104" actId="27636"/>
      <pc:docMkLst>
        <pc:docMk/>
      </pc:docMkLst>
      <pc:sldChg chg="modSp mod modNotesTx">
        <pc:chgData name="Ventouras, Christian" userId="64abeeb4-22d1-421d-8adb-610618379018" providerId="ADAL" clId="{85A9FF8F-BC94-4BD6-989D-BD1AAE5FA098}" dt="2022-10-04T15:06:17.573" v="60" actId="20577"/>
        <pc:sldMkLst>
          <pc:docMk/>
          <pc:sldMk cId="3073412002" sldId="258"/>
        </pc:sldMkLst>
        <pc:picChg chg="mod">
          <ac:chgData name="Ventouras, Christian" userId="64abeeb4-22d1-421d-8adb-610618379018" providerId="ADAL" clId="{85A9FF8F-BC94-4BD6-989D-BD1AAE5FA098}" dt="2022-10-04T13:58:39.992" v="27" actId="14100"/>
          <ac:picMkLst>
            <pc:docMk/>
            <pc:sldMk cId="3073412002" sldId="258"/>
            <ac:picMk id="4" creationId="{39ED237B-A477-4943-DFD0-67E22B7E2E9F}"/>
          </ac:picMkLst>
        </pc:picChg>
      </pc:sldChg>
      <pc:sldChg chg="modSp mod">
        <pc:chgData name="Ventouras, Christian" userId="64abeeb4-22d1-421d-8adb-610618379018" providerId="ADAL" clId="{85A9FF8F-BC94-4BD6-989D-BD1AAE5FA098}" dt="2022-10-06T15:25:12.854" v="104" actId="27636"/>
        <pc:sldMkLst>
          <pc:docMk/>
          <pc:sldMk cId="856671013" sldId="259"/>
        </pc:sldMkLst>
        <pc:spChg chg="mod">
          <ac:chgData name="Ventouras, Christian" userId="64abeeb4-22d1-421d-8adb-610618379018" providerId="ADAL" clId="{85A9FF8F-BC94-4BD6-989D-BD1AAE5FA098}" dt="2022-10-06T15:25:12.854" v="104" actId="27636"/>
          <ac:spMkLst>
            <pc:docMk/>
            <pc:sldMk cId="856671013" sldId="259"/>
            <ac:spMk id="3" creationId="{10E7B2F5-56FE-7099-7484-CAE76636A56D}"/>
          </ac:spMkLst>
        </pc:spChg>
      </pc:sldChg>
      <pc:sldChg chg="modSp mod modNotesTx">
        <pc:chgData name="Ventouras, Christian" userId="64abeeb4-22d1-421d-8adb-610618379018" providerId="ADAL" clId="{85A9FF8F-BC94-4BD6-989D-BD1AAE5FA098}" dt="2022-10-04T15:07:43.674" v="77" actId="20577"/>
        <pc:sldMkLst>
          <pc:docMk/>
          <pc:sldMk cId="2263958410" sldId="261"/>
        </pc:sldMkLst>
        <pc:spChg chg="mod">
          <ac:chgData name="Ventouras, Christian" userId="64abeeb4-22d1-421d-8adb-610618379018" providerId="ADAL" clId="{85A9FF8F-BC94-4BD6-989D-BD1AAE5FA098}" dt="2022-10-04T14:00:15.021" v="28" actId="255"/>
          <ac:spMkLst>
            <pc:docMk/>
            <pc:sldMk cId="2263958410" sldId="261"/>
            <ac:spMk id="3" creationId="{10712194-3AF7-8652-60DF-E76A820D7263}"/>
          </ac:spMkLst>
        </pc:spChg>
      </pc:sldChg>
      <pc:sldChg chg="modSp mod modNotesTx">
        <pc:chgData name="Ventouras, Christian" userId="64abeeb4-22d1-421d-8adb-610618379018" providerId="ADAL" clId="{85A9FF8F-BC94-4BD6-989D-BD1AAE5FA098}" dt="2022-10-04T15:07:47.043" v="81" actId="20577"/>
        <pc:sldMkLst>
          <pc:docMk/>
          <pc:sldMk cId="1169157453" sldId="262"/>
        </pc:sldMkLst>
        <pc:spChg chg="mod">
          <ac:chgData name="Ventouras, Christian" userId="64abeeb4-22d1-421d-8adb-610618379018" providerId="ADAL" clId="{85A9FF8F-BC94-4BD6-989D-BD1AAE5FA098}" dt="2022-10-04T14:42:53.635" v="33" actId="6549"/>
          <ac:spMkLst>
            <pc:docMk/>
            <pc:sldMk cId="1169157453" sldId="262"/>
            <ac:spMk id="3" creationId="{318631FA-F158-1527-309A-242E063B1A34}"/>
          </ac:spMkLst>
        </pc:spChg>
      </pc:sldChg>
      <pc:sldChg chg="modSp modNotesTx">
        <pc:chgData name="Ventouras, Christian" userId="64abeeb4-22d1-421d-8adb-610618379018" providerId="ADAL" clId="{85A9FF8F-BC94-4BD6-989D-BD1AAE5FA098}" dt="2022-10-06T14:50:57.515" v="92" actId="2711"/>
        <pc:sldMkLst>
          <pc:docMk/>
          <pc:sldMk cId="2114984705" sldId="263"/>
        </pc:sldMkLst>
        <pc:graphicFrameChg chg="mod">
          <ac:chgData name="Ventouras, Christian" userId="64abeeb4-22d1-421d-8adb-610618379018" providerId="ADAL" clId="{85A9FF8F-BC94-4BD6-989D-BD1AAE5FA098}" dt="2022-10-06T14:50:57.515" v="92" actId="2711"/>
          <ac:graphicFrameMkLst>
            <pc:docMk/>
            <pc:sldMk cId="2114984705" sldId="263"/>
            <ac:graphicFrameMk id="4" creationId="{8C13E86C-872E-27EA-F7E5-E3B75CF7ECBD}"/>
          </ac:graphicFrameMkLst>
        </pc:graphicFrameChg>
      </pc:sldChg>
      <pc:sldChg chg="modNotesTx">
        <pc:chgData name="Ventouras, Christian" userId="64abeeb4-22d1-421d-8adb-610618379018" providerId="ADAL" clId="{85A9FF8F-BC94-4BD6-989D-BD1AAE5FA098}" dt="2022-10-04T15:07:50.563" v="83" actId="20577"/>
        <pc:sldMkLst>
          <pc:docMk/>
          <pc:sldMk cId="3675360907" sldId="264"/>
        </pc:sldMkLst>
      </pc:sldChg>
      <pc:sldChg chg="modSp mod">
        <pc:chgData name="Ventouras, Christian" userId="64abeeb4-22d1-421d-8adb-610618379018" providerId="ADAL" clId="{85A9FF8F-BC94-4BD6-989D-BD1AAE5FA098}" dt="2022-10-06T14:49:20.522" v="86" actId="2711"/>
        <pc:sldMkLst>
          <pc:docMk/>
          <pc:sldMk cId="640120169" sldId="266"/>
        </pc:sldMkLst>
        <pc:spChg chg="mod">
          <ac:chgData name="Ventouras, Christian" userId="64abeeb4-22d1-421d-8adb-610618379018" providerId="ADAL" clId="{85A9FF8F-BC94-4BD6-989D-BD1AAE5FA098}" dt="2022-10-06T14:49:20.522" v="86" actId="2711"/>
          <ac:spMkLst>
            <pc:docMk/>
            <pc:sldMk cId="640120169" sldId="266"/>
            <ac:spMk id="2" creationId="{DA264B52-BD2A-FBAD-9280-240F5D98E526}"/>
          </ac:spMkLst>
        </pc:spChg>
      </pc:sldChg>
      <pc:sldChg chg="modSp mod">
        <pc:chgData name="Ventouras, Christian" userId="64abeeb4-22d1-421d-8adb-610618379018" providerId="ADAL" clId="{85A9FF8F-BC94-4BD6-989D-BD1AAE5FA098}" dt="2022-10-06T14:52:17.210" v="94" actId="12"/>
        <pc:sldMkLst>
          <pc:docMk/>
          <pc:sldMk cId="2056565219" sldId="268"/>
        </pc:sldMkLst>
        <pc:spChg chg="mod">
          <ac:chgData name="Ventouras, Christian" userId="64abeeb4-22d1-421d-8adb-610618379018" providerId="ADAL" clId="{85A9FF8F-BC94-4BD6-989D-BD1AAE5FA098}" dt="2022-10-06T14:52:17.210" v="94" actId="12"/>
          <ac:spMkLst>
            <pc:docMk/>
            <pc:sldMk cId="2056565219" sldId="268"/>
            <ac:spMk id="7" creationId="{E1697CB4-63BF-F800-4587-FC094D8FCE11}"/>
          </ac:spMkLst>
        </pc:spChg>
      </pc:sldChg>
      <pc:sldChg chg="modSp mod">
        <pc:chgData name="Ventouras, Christian" userId="64abeeb4-22d1-421d-8adb-610618379018" providerId="ADAL" clId="{85A9FF8F-BC94-4BD6-989D-BD1AAE5FA098}" dt="2022-10-06T14:49:28.357" v="87" actId="2711"/>
        <pc:sldMkLst>
          <pc:docMk/>
          <pc:sldMk cId="3370390246" sldId="269"/>
        </pc:sldMkLst>
        <pc:spChg chg="mod">
          <ac:chgData name="Ventouras, Christian" userId="64abeeb4-22d1-421d-8adb-610618379018" providerId="ADAL" clId="{85A9FF8F-BC94-4BD6-989D-BD1AAE5FA098}" dt="2022-10-06T14:49:28.357" v="87" actId="2711"/>
          <ac:spMkLst>
            <pc:docMk/>
            <pc:sldMk cId="3370390246" sldId="269"/>
            <ac:spMk id="2" creationId="{9B5C4250-EDB1-F199-7EF9-E9C8F83C3193}"/>
          </ac:spMkLst>
        </pc:spChg>
      </pc:sldChg>
      <pc:sldChg chg="modSp mod">
        <pc:chgData name="Ventouras, Christian" userId="64abeeb4-22d1-421d-8adb-610618379018" providerId="ADAL" clId="{85A9FF8F-BC94-4BD6-989D-BD1AAE5FA098}" dt="2022-10-06T14:49:36.710" v="88" actId="2711"/>
        <pc:sldMkLst>
          <pc:docMk/>
          <pc:sldMk cId="3530530999" sldId="270"/>
        </pc:sldMkLst>
        <pc:spChg chg="mod">
          <ac:chgData name="Ventouras, Christian" userId="64abeeb4-22d1-421d-8adb-610618379018" providerId="ADAL" clId="{85A9FF8F-BC94-4BD6-989D-BD1AAE5FA098}" dt="2022-10-06T14:49:36.710" v="88" actId="2711"/>
          <ac:spMkLst>
            <pc:docMk/>
            <pc:sldMk cId="3530530999" sldId="270"/>
            <ac:spMk id="2" creationId="{36A57BA7-AE13-9E09-FBE2-36C892EEB4D9}"/>
          </ac:spMkLst>
        </pc:spChg>
      </pc:sldChg>
      <pc:sldChg chg="modNotesTx">
        <pc:chgData name="Ventouras, Christian" userId="64abeeb4-22d1-421d-8adb-610618379018" providerId="ADAL" clId="{85A9FF8F-BC94-4BD6-989D-BD1AAE5FA098}" dt="2022-10-04T15:06:23.219" v="69" actId="20577"/>
        <pc:sldMkLst>
          <pc:docMk/>
          <pc:sldMk cId="854851798" sldId="271"/>
        </pc:sldMkLst>
      </pc:sldChg>
      <pc:sldChg chg="modSp mod">
        <pc:chgData name="Ventouras, Christian" userId="64abeeb4-22d1-421d-8adb-610618379018" providerId="ADAL" clId="{85A9FF8F-BC94-4BD6-989D-BD1AAE5FA098}" dt="2022-10-06T14:49:59.398" v="89" actId="2711"/>
        <pc:sldMkLst>
          <pc:docMk/>
          <pc:sldMk cId="157896866" sldId="272"/>
        </pc:sldMkLst>
        <pc:spChg chg="mod">
          <ac:chgData name="Ventouras, Christian" userId="64abeeb4-22d1-421d-8adb-610618379018" providerId="ADAL" clId="{85A9FF8F-BC94-4BD6-989D-BD1AAE5FA098}" dt="2022-10-06T14:49:59.398" v="89" actId="2711"/>
          <ac:spMkLst>
            <pc:docMk/>
            <pc:sldMk cId="157896866" sldId="272"/>
            <ac:spMk id="2" creationId="{5A4C40DD-B1B1-A0DE-1F0A-A476BB60D056}"/>
          </ac:spMkLst>
        </pc:spChg>
      </pc:sldChg>
      <pc:sldChg chg="modSp mod">
        <pc:chgData name="Ventouras, Christian" userId="64abeeb4-22d1-421d-8adb-610618379018" providerId="ADAL" clId="{85A9FF8F-BC94-4BD6-989D-BD1AAE5FA098}" dt="2022-10-06T14:50:15.686" v="91" actId="2711"/>
        <pc:sldMkLst>
          <pc:docMk/>
          <pc:sldMk cId="2979092115" sldId="273"/>
        </pc:sldMkLst>
        <pc:spChg chg="mod">
          <ac:chgData name="Ventouras, Christian" userId="64abeeb4-22d1-421d-8adb-610618379018" providerId="ADAL" clId="{85A9FF8F-BC94-4BD6-989D-BD1AAE5FA098}" dt="2022-10-06T14:50:07.147" v="90" actId="2711"/>
          <ac:spMkLst>
            <pc:docMk/>
            <pc:sldMk cId="2979092115" sldId="273"/>
            <ac:spMk id="2" creationId="{FCE68F65-612A-E7AA-63FC-4F0CFBCD6CCA}"/>
          </ac:spMkLst>
        </pc:spChg>
        <pc:spChg chg="mod">
          <ac:chgData name="Ventouras, Christian" userId="64abeeb4-22d1-421d-8adb-610618379018" providerId="ADAL" clId="{85A9FF8F-BC94-4BD6-989D-BD1AAE5FA098}" dt="2022-10-06T14:50:15.686" v="91" actId="2711"/>
          <ac:spMkLst>
            <pc:docMk/>
            <pc:sldMk cId="2979092115" sldId="273"/>
            <ac:spMk id="3" creationId="{FED808BF-B0CB-68BA-6B20-A0D5E9C2F3BC}"/>
          </ac:spMkLst>
        </pc:spChg>
      </pc:sldChg>
    </pc:docChg>
  </pc:docChgLst>
  <pc:docChgLst>
    <pc:chgData name="Caina, Marc" userId="S::n01425226@unf.edu::60683a7f-e001-4f08-80e5-faa4b6e02d70" providerId="AD" clId="Web-{6BE8D58C-A39E-8543-CF47-6C7C84C12EF3}"/>
    <pc:docChg chg="modSld">
      <pc:chgData name="Caina, Marc" userId="S::n01425226@unf.edu::60683a7f-e001-4f08-80e5-faa4b6e02d70" providerId="AD" clId="Web-{6BE8D58C-A39E-8543-CF47-6C7C84C12EF3}" dt="2022-10-06T15:40:53.939" v="125" actId="1076"/>
      <pc:docMkLst>
        <pc:docMk/>
      </pc:docMkLst>
      <pc:sldChg chg="modSp">
        <pc:chgData name="Caina, Marc" userId="S::n01425226@unf.edu::60683a7f-e001-4f08-80e5-faa4b6e02d70" providerId="AD" clId="Web-{6BE8D58C-A39E-8543-CF47-6C7C84C12EF3}" dt="2022-10-06T15:26:49.444" v="42" actId="20577"/>
        <pc:sldMkLst>
          <pc:docMk/>
          <pc:sldMk cId="856671013" sldId="259"/>
        </pc:sldMkLst>
        <pc:spChg chg="mod">
          <ac:chgData name="Caina, Marc" userId="S::n01425226@unf.edu::60683a7f-e001-4f08-80e5-faa4b6e02d70" providerId="AD" clId="Web-{6BE8D58C-A39E-8543-CF47-6C7C84C12EF3}" dt="2022-10-06T15:26:49.444" v="42" actId="20577"/>
          <ac:spMkLst>
            <pc:docMk/>
            <pc:sldMk cId="856671013" sldId="259"/>
            <ac:spMk id="3" creationId="{10E7B2F5-56FE-7099-7484-CAE76636A56D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5:35:13.569" v="85" actId="20577"/>
        <pc:sldMkLst>
          <pc:docMk/>
          <pc:sldMk cId="847979128" sldId="260"/>
        </pc:sldMkLst>
        <pc:spChg chg="mod">
          <ac:chgData name="Caina, Marc" userId="S::n01425226@unf.edu::60683a7f-e001-4f08-80e5-faa4b6e02d70" providerId="AD" clId="Web-{6BE8D58C-A39E-8543-CF47-6C7C84C12EF3}" dt="2022-10-06T15:35:13.569" v="85" actId="20577"/>
          <ac:spMkLst>
            <pc:docMk/>
            <pc:sldMk cId="847979128" sldId="260"/>
            <ac:spMk id="3" creationId="{3C9B77EF-5EC2-AC59-74FE-51C73921B45B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4:51:03.440" v="15" actId="20577"/>
        <pc:sldMkLst>
          <pc:docMk/>
          <pc:sldMk cId="2263958410" sldId="261"/>
        </pc:sldMkLst>
        <pc:spChg chg="mod">
          <ac:chgData name="Caina, Marc" userId="S::n01425226@unf.edu::60683a7f-e001-4f08-80e5-faa4b6e02d70" providerId="AD" clId="Web-{6BE8D58C-A39E-8543-CF47-6C7C84C12EF3}" dt="2022-10-06T14:51:03.440" v="15" actId="20577"/>
          <ac:spMkLst>
            <pc:docMk/>
            <pc:sldMk cId="2263958410" sldId="261"/>
            <ac:spMk id="3" creationId="{10712194-3AF7-8652-60DF-E76A820D7263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4:51:07.534" v="16" actId="20577"/>
        <pc:sldMkLst>
          <pc:docMk/>
          <pc:sldMk cId="1169157453" sldId="262"/>
        </pc:sldMkLst>
        <pc:spChg chg="mod">
          <ac:chgData name="Caina, Marc" userId="S::n01425226@unf.edu::60683a7f-e001-4f08-80e5-faa4b6e02d70" providerId="AD" clId="Web-{6BE8D58C-A39E-8543-CF47-6C7C84C12EF3}" dt="2022-10-06T14:51:07.534" v="16" actId="20577"/>
          <ac:spMkLst>
            <pc:docMk/>
            <pc:sldMk cId="1169157453" sldId="262"/>
            <ac:spMk id="3" creationId="{318631FA-F158-1527-309A-242E063B1A34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5:40:53.939" v="125" actId="1076"/>
        <pc:sldMkLst>
          <pc:docMk/>
          <pc:sldMk cId="640120169" sldId="266"/>
        </pc:sldMkLst>
        <pc:spChg chg="mod">
          <ac:chgData name="Caina, Marc" userId="S::n01425226@unf.edu::60683a7f-e001-4f08-80e5-faa4b6e02d70" providerId="AD" clId="Web-{6BE8D58C-A39E-8543-CF47-6C7C84C12EF3}" dt="2022-10-06T15:40:53.939" v="125" actId="1076"/>
          <ac:spMkLst>
            <pc:docMk/>
            <pc:sldMk cId="640120169" sldId="266"/>
            <ac:spMk id="2" creationId="{DA264B52-BD2A-FBAD-9280-240F5D98E526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4:51:40.160" v="19" actId="20577"/>
        <pc:sldMkLst>
          <pc:docMk/>
          <pc:sldMk cId="2056565219" sldId="268"/>
        </pc:sldMkLst>
        <pc:spChg chg="mod">
          <ac:chgData name="Caina, Marc" userId="S::n01425226@unf.edu::60683a7f-e001-4f08-80e5-faa4b6e02d70" providerId="AD" clId="Web-{6BE8D58C-A39E-8543-CF47-6C7C84C12EF3}" dt="2022-10-06T14:51:40.160" v="19" actId="20577"/>
          <ac:spMkLst>
            <pc:docMk/>
            <pc:sldMk cId="2056565219" sldId="268"/>
            <ac:spMk id="7" creationId="{E1697CB4-63BF-F800-4587-FC094D8FCE11}"/>
          </ac:spMkLst>
        </pc:spChg>
        <pc:picChg chg="mod">
          <ac:chgData name="Caina, Marc" userId="S::n01425226@unf.edu::60683a7f-e001-4f08-80e5-faa4b6e02d70" providerId="AD" clId="Web-{6BE8D58C-A39E-8543-CF47-6C7C84C12EF3}" dt="2022-10-06T14:43:36.473" v="9" actId="1076"/>
          <ac:picMkLst>
            <pc:docMk/>
            <pc:sldMk cId="2056565219" sldId="268"/>
            <ac:picMk id="3" creationId="{1CBF0C0F-59C2-215B-4708-6A866F0A86C6}"/>
          </ac:picMkLst>
        </pc:picChg>
      </pc:sldChg>
      <pc:sldChg chg="modSp">
        <pc:chgData name="Caina, Marc" userId="S::n01425226@unf.edu::60683a7f-e001-4f08-80e5-faa4b6e02d70" providerId="AD" clId="Web-{6BE8D58C-A39E-8543-CF47-6C7C84C12EF3}" dt="2022-10-06T15:39:12.467" v="117" actId="20577"/>
        <pc:sldMkLst>
          <pc:docMk/>
          <pc:sldMk cId="3370390246" sldId="269"/>
        </pc:sldMkLst>
        <pc:spChg chg="mod">
          <ac:chgData name="Caina, Marc" userId="S::n01425226@unf.edu::60683a7f-e001-4f08-80e5-faa4b6e02d70" providerId="AD" clId="Web-{6BE8D58C-A39E-8543-CF47-6C7C84C12EF3}" dt="2022-10-06T15:39:12.467" v="117" actId="20577"/>
          <ac:spMkLst>
            <pc:docMk/>
            <pc:sldMk cId="3370390246" sldId="269"/>
            <ac:spMk id="2" creationId="{9B5C4250-EDB1-F199-7EF9-E9C8F83C3193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5:39:45.921" v="119" actId="1076"/>
        <pc:sldMkLst>
          <pc:docMk/>
          <pc:sldMk cId="3530530999" sldId="270"/>
        </pc:sldMkLst>
        <pc:spChg chg="mod">
          <ac:chgData name="Caina, Marc" userId="S::n01425226@unf.edu::60683a7f-e001-4f08-80e5-faa4b6e02d70" providerId="AD" clId="Web-{6BE8D58C-A39E-8543-CF47-6C7C84C12EF3}" dt="2022-10-06T15:39:45.921" v="119" actId="1076"/>
          <ac:spMkLst>
            <pc:docMk/>
            <pc:sldMk cId="3530530999" sldId="270"/>
            <ac:spMk id="2" creationId="{36A57BA7-AE13-9E09-FBE2-36C892EEB4D9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4:49:09.281" v="14" actId="20577"/>
        <pc:sldMkLst>
          <pc:docMk/>
          <pc:sldMk cId="854851798" sldId="271"/>
        </pc:sldMkLst>
        <pc:spChg chg="mod">
          <ac:chgData name="Caina, Marc" userId="S::n01425226@unf.edu::60683a7f-e001-4f08-80e5-faa4b6e02d70" providerId="AD" clId="Web-{6BE8D58C-A39E-8543-CF47-6C7C84C12EF3}" dt="2022-10-06T14:49:09.281" v="14" actId="20577"/>
          <ac:spMkLst>
            <pc:docMk/>
            <pc:sldMk cId="854851798" sldId="271"/>
            <ac:spMk id="2" creationId="{C980200A-801E-D19B-C68A-CA5F8C910C88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4:53:36.632" v="21" actId="20577"/>
        <pc:sldMkLst>
          <pc:docMk/>
          <pc:sldMk cId="2979092115" sldId="273"/>
        </pc:sldMkLst>
        <pc:spChg chg="mod">
          <ac:chgData name="Caina, Marc" userId="S::n01425226@unf.edu::60683a7f-e001-4f08-80e5-faa4b6e02d70" providerId="AD" clId="Web-{6BE8D58C-A39E-8543-CF47-6C7C84C12EF3}" dt="2022-10-06T14:53:36.632" v="21" actId="20577"/>
          <ac:spMkLst>
            <pc:docMk/>
            <pc:sldMk cId="2979092115" sldId="273"/>
            <ac:spMk id="3" creationId="{FED808BF-B0CB-68BA-6B20-A0D5E9C2F3BC}"/>
          </ac:spMkLst>
        </pc:spChg>
      </pc:sldChg>
    </pc:docChg>
  </pc:docChgLst>
  <pc:docChgLst>
    <pc:chgData name="Caina, Marc" userId="S::n01425226@unf.edu::60683a7f-e001-4f08-80e5-faa4b6e02d70" providerId="AD" clId="Web-{0067C47D-B046-C5A2-FD0C-A761D8679148}"/>
    <pc:docChg chg="addSld modSld">
      <pc:chgData name="Caina, Marc" userId="S::n01425226@unf.edu::60683a7f-e001-4f08-80e5-faa4b6e02d70" providerId="AD" clId="Web-{0067C47D-B046-C5A2-FD0C-A761D8679148}" dt="2022-10-04T14:52:40.273" v="442" actId="20577"/>
      <pc:docMkLst>
        <pc:docMk/>
      </pc:docMkLst>
      <pc:sldChg chg="modSp">
        <pc:chgData name="Caina, Marc" userId="S::n01425226@unf.edu::60683a7f-e001-4f08-80e5-faa4b6e02d70" providerId="AD" clId="Web-{0067C47D-B046-C5A2-FD0C-A761D8679148}" dt="2022-10-04T14:03:30.370" v="122" actId="20577"/>
        <pc:sldMkLst>
          <pc:docMk/>
          <pc:sldMk cId="1155367939" sldId="257"/>
        </pc:sldMkLst>
        <pc:spChg chg="mod">
          <ac:chgData name="Caina, Marc" userId="S::n01425226@unf.edu::60683a7f-e001-4f08-80e5-faa4b6e02d70" providerId="AD" clId="Web-{0067C47D-B046-C5A2-FD0C-A761D8679148}" dt="2022-10-04T13:47:52.112" v="87" actId="20577"/>
          <ac:spMkLst>
            <pc:docMk/>
            <pc:sldMk cId="1155367939" sldId="257"/>
            <ac:spMk id="2" creationId="{7D01C56E-393E-AADB-C0CE-12E874D7E80B}"/>
          </ac:spMkLst>
        </pc:spChg>
        <pc:spChg chg="mod">
          <ac:chgData name="Caina, Marc" userId="S::n01425226@unf.edu::60683a7f-e001-4f08-80e5-faa4b6e02d70" providerId="AD" clId="Web-{0067C47D-B046-C5A2-FD0C-A761D8679148}" dt="2022-10-04T14:03:30.370" v="122" actId="20577"/>
          <ac:spMkLst>
            <pc:docMk/>
            <pc:sldMk cId="1155367939" sldId="257"/>
            <ac:spMk id="3" creationId="{FE4DAB61-CC7D-CBE6-41A9-D6D8D248268E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00:54.788" v="100" actId="20577"/>
        <pc:sldMkLst>
          <pc:docMk/>
          <pc:sldMk cId="3073412002" sldId="258"/>
        </pc:sldMkLst>
        <pc:spChg chg="mod">
          <ac:chgData name="Caina, Marc" userId="S::n01425226@unf.edu::60683a7f-e001-4f08-80e5-faa4b6e02d70" providerId="AD" clId="Web-{0067C47D-B046-C5A2-FD0C-A761D8679148}" dt="2022-10-04T14:00:54.788" v="100" actId="20577"/>
          <ac:spMkLst>
            <pc:docMk/>
            <pc:sldMk cId="3073412002" sldId="258"/>
            <ac:spMk id="2" creationId="{388AAED9-690C-D5B1-E401-BE85CAAFD255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11:06.178" v="201" actId="1076"/>
        <pc:sldMkLst>
          <pc:docMk/>
          <pc:sldMk cId="856671013" sldId="259"/>
        </pc:sldMkLst>
        <pc:spChg chg="mod">
          <ac:chgData name="Caina, Marc" userId="S::n01425226@unf.edu::60683a7f-e001-4f08-80e5-faa4b6e02d70" providerId="AD" clId="Web-{0067C47D-B046-C5A2-FD0C-A761D8679148}" dt="2022-10-04T14:01:20.898" v="103" actId="20577"/>
          <ac:spMkLst>
            <pc:docMk/>
            <pc:sldMk cId="856671013" sldId="259"/>
            <ac:spMk id="2" creationId="{4EB0116F-78D2-86DB-E6C5-3CADAEAD13AD}"/>
          </ac:spMkLst>
        </pc:spChg>
        <pc:spChg chg="mod">
          <ac:chgData name="Caina, Marc" userId="S::n01425226@unf.edu::60683a7f-e001-4f08-80e5-faa4b6e02d70" providerId="AD" clId="Web-{0067C47D-B046-C5A2-FD0C-A761D8679148}" dt="2022-10-04T14:11:06.178" v="201" actId="1076"/>
          <ac:spMkLst>
            <pc:docMk/>
            <pc:sldMk cId="856671013" sldId="259"/>
            <ac:spMk id="3" creationId="{10E7B2F5-56FE-7099-7484-CAE76636A56D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03:40.542" v="124" actId="20577"/>
        <pc:sldMkLst>
          <pc:docMk/>
          <pc:sldMk cId="847979128" sldId="260"/>
        </pc:sldMkLst>
        <pc:spChg chg="mod">
          <ac:chgData name="Caina, Marc" userId="S::n01425226@unf.edu::60683a7f-e001-4f08-80e5-faa4b6e02d70" providerId="AD" clId="Web-{0067C47D-B046-C5A2-FD0C-A761D8679148}" dt="2022-10-04T14:01:16.164" v="102" actId="20577"/>
          <ac:spMkLst>
            <pc:docMk/>
            <pc:sldMk cId="847979128" sldId="260"/>
            <ac:spMk id="2" creationId="{E755B4E1-4FCC-969C-2D26-A3AF73BD8E2C}"/>
          </ac:spMkLst>
        </pc:spChg>
        <pc:spChg chg="mod">
          <ac:chgData name="Caina, Marc" userId="S::n01425226@unf.edu::60683a7f-e001-4f08-80e5-faa4b6e02d70" providerId="AD" clId="Web-{0067C47D-B046-C5A2-FD0C-A761D8679148}" dt="2022-10-04T14:03:40.542" v="124" actId="20577"/>
          <ac:spMkLst>
            <pc:docMk/>
            <pc:sldMk cId="847979128" sldId="260"/>
            <ac:spMk id="3" creationId="{3C9B77EF-5EC2-AC59-74FE-51C73921B45B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02:58.760" v="117" actId="20577"/>
        <pc:sldMkLst>
          <pc:docMk/>
          <pc:sldMk cId="2263958410" sldId="261"/>
        </pc:sldMkLst>
        <pc:spChg chg="mod">
          <ac:chgData name="Caina, Marc" userId="S::n01425226@unf.edu::60683a7f-e001-4f08-80e5-faa4b6e02d70" providerId="AD" clId="Web-{0067C47D-B046-C5A2-FD0C-A761D8679148}" dt="2022-10-04T14:00:39.366" v="99" actId="20577"/>
          <ac:spMkLst>
            <pc:docMk/>
            <pc:sldMk cId="2263958410" sldId="261"/>
            <ac:spMk id="2" creationId="{49E8CB09-815D-FCAD-B2EC-3105CEE0CCC4}"/>
          </ac:spMkLst>
        </pc:spChg>
        <pc:spChg chg="mod">
          <ac:chgData name="Caina, Marc" userId="S::n01425226@unf.edu::60683a7f-e001-4f08-80e5-faa4b6e02d70" providerId="AD" clId="Web-{0067C47D-B046-C5A2-FD0C-A761D8679148}" dt="2022-10-04T14:02:58.760" v="117" actId="20577"/>
          <ac:spMkLst>
            <pc:docMk/>
            <pc:sldMk cId="2263958410" sldId="261"/>
            <ac:spMk id="3" creationId="{10712194-3AF7-8652-60DF-E76A820D7263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03:18.573" v="120" actId="20577"/>
        <pc:sldMkLst>
          <pc:docMk/>
          <pc:sldMk cId="1169157453" sldId="262"/>
        </pc:sldMkLst>
        <pc:spChg chg="mod">
          <ac:chgData name="Caina, Marc" userId="S::n01425226@unf.edu::60683a7f-e001-4f08-80e5-faa4b6e02d70" providerId="AD" clId="Web-{0067C47D-B046-C5A2-FD0C-A761D8679148}" dt="2022-10-04T14:00:33.866" v="98" actId="20577"/>
          <ac:spMkLst>
            <pc:docMk/>
            <pc:sldMk cId="1169157453" sldId="262"/>
            <ac:spMk id="2" creationId="{8D73F0F6-D224-2360-D48D-4F7548E652B4}"/>
          </ac:spMkLst>
        </pc:spChg>
        <pc:spChg chg="mod">
          <ac:chgData name="Caina, Marc" userId="S::n01425226@unf.edu::60683a7f-e001-4f08-80e5-faa4b6e02d70" providerId="AD" clId="Web-{0067C47D-B046-C5A2-FD0C-A761D8679148}" dt="2022-10-04T14:03:18.573" v="120" actId="20577"/>
          <ac:spMkLst>
            <pc:docMk/>
            <pc:sldMk cId="1169157453" sldId="262"/>
            <ac:spMk id="3" creationId="{318631FA-F158-1527-309A-242E063B1A34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01:03.476" v="101" actId="20577"/>
        <pc:sldMkLst>
          <pc:docMk/>
          <pc:sldMk cId="2114984705" sldId="263"/>
        </pc:sldMkLst>
        <pc:spChg chg="mod">
          <ac:chgData name="Caina, Marc" userId="S::n01425226@unf.edu::60683a7f-e001-4f08-80e5-faa4b6e02d70" providerId="AD" clId="Web-{0067C47D-B046-C5A2-FD0C-A761D8679148}" dt="2022-10-04T14:01:03.476" v="101" actId="20577"/>
          <ac:spMkLst>
            <pc:docMk/>
            <pc:sldMk cId="2114984705" sldId="263"/>
            <ac:spMk id="2" creationId="{A0243469-BE03-790E-C137-C78C889B75AF}"/>
          </ac:spMkLst>
        </pc:spChg>
      </pc:sldChg>
      <pc:sldChg chg="modSp new">
        <pc:chgData name="Caina, Marc" userId="S::n01425226@unf.edu::60683a7f-e001-4f08-80e5-faa4b6e02d70" providerId="AD" clId="Web-{0067C47D-B046-C5A2-FD0C-A761D8679148}" dt="2022-10-04T14:39:24.018" v="432" actId="20577"/>
        <pc:sldMkLst>
          <pc:docMk/>
          <pc:sldMk cId="3675360907" sldId="264"/>
        </pc:sldMkLst>
        <pc:spChg chg="mod">
          <ac:chgData name="Caina, Marc" userId="S::n01425226@unf.edu::60683a7f-e001-4f08-80e5-faa4b6e02d70" providerId="AD" clId="Web-{0067C47D-B046-C5A2-FD0C-A761D8679148}" dt="2022-10-04T14:12:13.961" v="220" actId="20577"/>
          <ac:spMkLst>
            <pc:docMk/>
            <pc:sldMk cId="3675360907" sldId="264"/>
            <ac:spMk id="2" creationId="{6DCF8E56-42E5-3427-0106-62277A17338F}"/>
          </ac:spMkLst>
        </pc:spChg>
        <pc:spChg chg="mod">
          <ac:chgData name="Caina, Marc" userId="S::n01425226@unf.edu::60683a7f-e001-4f08-80e5-faa4b6e02d70" providerId="AD" clId="Web-{0067C47D-B046-C5A2-FD0C-A761D8679148}" dt="2022-10-04T14:39:24.018" v="432" actId="20577"/>
          <ac:spMkLst>
            <pc:docMk/>
            <pc:sldMk cId="3675360907" sldId="264"/>
            <ac:spMk id="3" creationId="{2B55B4B3-AE5B-5608-1A92-B37F0C65829A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37:02.202" v="426" actId="20577"/>
        <pc:sldMkLst>
          <pc:docMk/>
          <pc:sldMk cId="4228449587" sldId="265"/>
        </pc:sldMkLst>
        <pc:spChg chg="mod">
          <ac:chgData name="Caina, Marc" userId="S::n01425226@unf.edu::60683a7f-e001-4f08-80e5-faa4b6e02d70" providerId="AD" clId="Web-{0067C47D-B046-C5A2-FD0C-A761D8679148}" dt="2022-10-04T14:37:02.202" v="426" actId="20577"/>
          <ac:spMkLst>
            <pc:docMk/>
            <pc:sldMk cId="4228449587" sldId="265"/>
            <ac:spMk id="3" creationId="{99888640-7333-6A96-651C-6672B396254E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42:41.773" v="436" actId="20577"/>
        <pc:sldMkLst>
          <pc:docMk/>
          <pc:sldMk cId="640120169" sldId="266"/>
        </pc:sldMkLst>
        <pc:spChg chg="mod">
          <ac:chgData name="Caina, Marc" userId="S::n01425226@unf.edu::60683a7f-e001-4f08-80e5-faa4b6e02d70" providerId="AD" clId="Web-{0067C47D-B046-C5A2-FD0C-A761D8679148}" dt="2022-10-04T14:42:41.773" v="436" actId="20577"/>
          <ac:spMkLst>
            <pc:docMk/>
            <pc:sldMk cId="640120169" sldId="266"/>
            <ac:spMk id="2" creationId="{DA264B52-BD2A-FBAD-9280-240F5D98E526}"/>
          </ac:spMkLst>
        </pc:spChg>
        <pc:spChg chg="mod">
          <ac:chgData name="Caina, Marc" userId="S::n01425226@unf.edu::60683a7f-e001-4f08-80e5-faa4b6e02d70" providerId="AD" clId="Web-{0067C47D-B046-C5A2-FD0C-A761D8679148}" dt="2022-10-04T14:37:09.546" v="428" actId="20577"/>
          <ac:spMkLst>
            <pc:docMk/>
            <pc:sldMk cId="640120169" sldId="266"/>
            <ac:spMk id="3" creationId="{30CA8CE6-E8DF-37B6-663A-B728FCE7ADFE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42:51.070" v="438" actId="20577"/>
        <pc:sldMkLst>
          <pc:docMk/>
          <pc:sldMk cId="3267558786" sldId="267"/>
        </pc:sldMkLst>
        <pc:spChg chg="mod">
          <ac:chgData name="Caina, Marc" userId="S::n01425226@unf.edu::60683a7f-e001-4f08-80e5-faa4b6e02d70" providerId="AD" clId="Web-{0067C47D-B046-C5A2-FD0C-A761D8679148}" dt="2022-10-04T14:42:51.070" v="438" actId="20577"/>
          <ac:spMkLst>
            <pc:docMk/>
            <pc:sldMk cId="3267558786" sldId="267"/>
            <ac:spMk id="2" creationId="{CB888C39-D2B6-342A-2BE6-75113574B9A7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42:33.632" v="434" actId="20577"/>
        <pc:sldMkLst>
          <pc:docMk/>
          <pc:sldMk cId="2056565219" sldId="268"/>
        </pc:sldMkLst>
        <pc:spChg chg="mod">
          <ac:chgData name="Caina, Marc" userId="S::n01425226@unf.edu::60683a7f-e001-4f08-80e5-faa4b6e02d70" providerId="AD" clId="Web-{0067C47D-B046-C5A2-FD0C-A761D8679148}" dt="2022-10-04T14:42:33.632" v="434" actId="20577"/>
          <ac:spMkLst>
            <pc:docMk/>
            <pc:sldMk cId="2056565219" sldId="268"/>
            <ac:spMk id="2" creationId="{0C36D89A-A183-E673-0FE0-AF104F34CF16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52:35.914" v="440" actId="20577"/>
        <pc:sldMkLst>
          <pc:docMk/>
          <pc:sldMk cId="3370390246" sldId="269"/>
        </pc:sldMkLst>
        <pc:spChg chg="mod">
          <ac:chgData name="Caina, Marc" userId="S::n01425226@unf.edu::60683a7f-e001-4f08-80e5-faa4b6e02d70" providerId="AD" clId="Web-{0067C47D-B046-C5A2-FD0C-A761D8679148}" dt="2022-10-04T14:52:35.914" v="440" actId="20577"/>
          <ac:spMkLst>
            <pc:docMk/>
            <pc:sldMk cId="3370390246" sldId="269"/>
            <ac:spMk id="2" creationId="{9B5C4250-EDB1-F199-7EF9-E9C8F83C3193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52:40.273" v="442" actId="20577"/>
        <pc:sldMkLst>
          <pc:docMk/>
          <pc:sldMk cId="3530530999" sldId="270"/>
        </pc:sldMkLst>
        <pc:spChg chg="mod">
          <ac:chgData name="Caina, Marc" userId="S::n01425226@unf.edu::60683a7f-e001-4f08-80e5-faa4b6e02d70" providerId="AD" clId="Web-{0067C47D-B046-C5A2-FD0C-A761D8679148}" dt="2022-10-04T14:52:40.273" v="442" actId="20577"/>
          <ac:spMkLst>
            <pc:docMk/>
            <pc:sldMk cId="3530530999" sldId="270"/>
            <ac:spMk id="2" creationId="{36A57BA7-AE13-9E09-FBE2-36C892EEB4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A0C60-92E8-441D-AD6F-924DCF4D858F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E12A8-A311-4120-81A8-3A648B53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5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8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0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3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13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83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4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5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Osprey Design </a:t>
            </a:r>
            <a:r>
              <a:rPr lang="en-US" dirty="0"/>
              <a:t>Experience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Mid-Semester Presentation</a:t>
            </a:r>
            <a:endParaRPr lang="en-US" dirty="0"/>
          </a:p>
        </p:txBody>
      </p:sp>
      <p:pic>
        <p:nvPicPr>
          <p:cNvPr id="4" name="Content Placeholder 3" descr="C:\Users\n00477898\AppData\Local\Microsoft\Windows\Temporary Internet Files\Content.Word\UNF_LOGO_HORZ_PMS_BlueSilv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54072"/>
            <a:ext cx="8596312" cy="34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5C4250-EDB1-F199-7EF9-E9C8F83C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latin typeface="Times New Roman"/>
                <a:cs typeface="Times New Roman"/>
              </a:rPr>
              <a:t>Design Ideas – Bottle Cutting Idea 2</a:t>
            </a:r>
            <a:endParaRPr lang="en-US" sz="3300">
              <a:latin typeface="Times New Roman"/>
              <a:ea typeface="+mj-lt"/>
              <a:cs typeface="Times New Roman"/>
            </a:endParaRPr>
          </a:p>
          <a:p>
            <a:endParaRPr lang="en-US" sz="33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A820B24E-DD33-7946-E12D-ADFA3587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Autofit/>
          </a:bodyPr>
          <a:lstStyle/>
          <a:p>
            <a:r>
              <a:rPr lang="en-US" sz="2400"/>
              <a:t>Bottle Placed Horizontally and held by cap fixture</a:t>
            </a:r>
          </a:p>
          <a:p>
            <a:r>
              <a:rPr lang="en-US" sz="2400"/>
              <a:t>Bottle is rotated to make strips</a:t>
            </a:r>
          </a:p>
          <a:p>
            <a:r>
              <a:rPr lang="en-US" sz="2400"/>
              <a:t>Initial cut removes the bottom before blade starts moving</a:t>
            </a:r>
          </a:p>
          <a:p>
            <a:r>
              <a:rPr lang="en-US" sz="2400"/>
              <a:t>Blade moves as bottle rotates until a limit switch is triggered</a:t>
            </a:r>
          </a:p>
          <a:p>
            <a:endParaRPr lang="en-US" sz="240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C7C4177-2292-C7EB-E5A3-3C616435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943" y="632145"/>
            <a:ext cx="3676930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A57BA7-AE13-9E09-FBE2-36C892EE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latin typeface="Times New Roman"/>
                <a:cs typeface="Times New Roman"/>
              </a:rPr>
              <a:t>Design Ideas – Bottle Cutting Idea 3</a:t>
            </a:r>
            <a:endParaRPr lang="en-US" sz="3300">
              <a:latin typeface="Times New Roman"/>
              <a:ea typeface="+mj-lt"/>
              <a:cs typeface="Times New Roman"/>
            </a:endParaRPr>
          </a:p>
          <a:p>
            <a:endParaRPr lang="en-US" sz="33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="" xmlns:a16="http://schemas.microsoft.com/office/drawing/2014/main" id="{28450CAF-4525-9F7F-0372-A5992C14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Autofit/>
          </a:bodyPr>
          <a:lstStyle/>
          <a:p>
            <a:r>
              <a:rPr lang="en-US" sz="2400" dirty="0"/>
              <a:t>Fixture is separate from cleaning and </a:t>
            </a:r>
            <a:r>
              <a:rPr lang="en-US" sz="2400" dirty="0" err="1"/>
              <a:t>pultrusion</a:t>
            </a:r>
            <a:r>
              <a:rPr lang="en-US" sz="2400" dirty="0"/>
              <a:t> steps</a:t>
            </a:r>
          </a:p>
          <a:p>
            <a:r>
              <a:rPr lang="en-US" sz="2400" dirty="0"/>
              <a:t>Clamps latch on to bottom of bottle</a:t>
            </a:r>
          </a:p>
          <a:p>
            <a:r>
              <a:rPr lang="en-US" sz="2400" dirty="0"/>
              <a:t>Rollers spin bottle while blades cut bottom off and start strip cutting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4F2870B6-65C2-8C7C-CB19-9F093D54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750" y="632145"/>
            <a:ext cx="3613316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3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578" y="4079875"/>
            <a:ext cx="6540843" cy="246096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Marc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Caina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Tyler Johns</a:t>
            </a:r>
          </a:p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Antonio Mendoza</a:t>
            </a:r>
          </a:p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Christian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Ventouras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Nicholas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Wedyck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C6EBA4F-16A8-4203-BF1A-324F2BA1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57" y="160638"/>
            <a:ext cx="4837531" cy="376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95023" y="4402418"/>
            <a:ext cx="19411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Osprey Senior Design Team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CF8E56-42E5-3427-0106-62277A17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55B4B3-AE5B-5608-1A92-B37F0C65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6969"/>
            <a:ext cx="8596668" cy="13343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3600" dirty="0" smtClean="0">
                <a:latin typeface="+mj-lt"/>
                <a:ea typeface="+mn-lt"/>
                <a:cs typeface="Times New Roman"/>
              </a:rPr>
              <a:t>Single-use PET bottles causes an abundance of </a:t>
            </a:r>
            <a:r>
              <a:rPr lang="en-US" sz="3600" b="1" dirty="0" smtClean="0">
                <a:latin typeface="+mj-lt"/>
                <a:ea typeface="+mn-lt"/>
                <a:cs typeface="Times New Roman"/>
              </a:rPr>
              <a:t>pollution</a:t>
            </a:r>
            <a:endParaRPr lang="en-US" sz="3600" b="1" dirty="0" smtClean="0">
              <a:latin typeface="+mj-lt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en-US" sz="3600" dirty="0" smtClean="0">
                <a:latin typeface="+mj-lt"/>
                <a:cs typeface="Times New Roman"/>
              </a:rPr>
              <a:t>Aim to </a:t>
            </a:r>
            <a:r>
              <a:rPr lang="en-US" sz="3600" b="1" dirty="0" smtClean="0">
                <a:latin typeface="+mj-lt"/>
                <a:cs typeface="Times New Roman"/>
              </a:rPr>
              <a:t>upcycle</a:t>
            </a:r>
            <a:r>
              <a:rPr lang="en-US" sz="3600" dirty="0" smtClean="0">
                <a:latin typeface="+mj-lt"/>
                <a:cs typeface="Times New Roman"/>
              </a:rPr>
              <a:t> bottles and convert them into </a:t>
            </a:r>
            <a:r>
              <a:rPr lang="en-US" sz="3600" b="1" dirty="0" smtClean="0">
                <a:latin typeface="+mj-lt"/>
                <a:cs typeface="Times New Roman"/>
              </a:rPr>
              <a:t>3D filament</a:t>
            </a:r>
          </a:p>
          <a:p>
            <a:pPr>
              <a:buFont typeface="Wingdings" charset="2"/>
              <a:buChar char="Ø"/>
            </a:pPr>
            <a:r>
              <a:rPr lang="en-US" sz="3600" b="1" dirty="0" smtClean="0">
                <a:latin typeface="+mj-lt"/>
                <a:cs typeface="Times New Roman"/>
              </a:rPr>
              <a:t>Automation</a:t>
            </a:r>
            <a:r>
              <a:rPr lang="en-US" sz="3600" dirty="0" smtClean="0">
                <a:latin typeface="+mj-lt"/>
                <a:cs typeface="Times New Roman"/>
              </a:rPr>
              <a:t> of at least one step in the Reclamation Process is required</a:t>
            </a:r>
            <a:endParaRPr lang="en-US" sz="36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53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6" r="22901"/>
          <a:stretch/>
        </p:blipFill>
        <p:spPr bwMode="auto">
          <a:xfrm>
            <a:off x="2221706" y="6450383"/>
            <a:ext cx="4414838" cy="5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236"/>
            <a:ext cx="8596668" cy="1320800"/>
          </a:xfrm>
        </p:spPr>
        <p:txBody>
          <a:bodyPr/>
          <a:lstStyle/>
          <a:p>
            <a:r>
              <a:rPr lang="en-US" dirty="0" smtClean="0"/>
              <a:t>Plastic Waste</a:t>
            </a:r>
            <a:endParaRPr lang="en-US" dirty="0"/>
          </a:p>
        </p:txBody>
      </p:sp>
      <p:pic>
        <p:nvPicPr>
          <p:cNvPr id="20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605317"/>
            <a:ext cx="7880879" cy="384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7334" y="974101"/>
            <a:ext cx="1101400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Polyethylene terephthalate (PET) is one of the most widely available thermoplastics. It is used in many industries for its tear and tensile strength, food-safe uses, and gas barrier properties. PET plastics have become ubiquitous with food and liquid packaging. Most PET bottles are intended for one-time use and are generally thrown out afterwards. Despite PET bottles being easily recyclable, it still has a low recycling rate</a:t>
            </a: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6601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59926" y="4603021"/>
            <a:ext cx="937452" cy="2042227"/>
          </a:xfrm>
          <a:prstGeom prst="ellipse">
            <a:avLst/>
          </a:prstGeom>
          <a:solidFill>
            <a:srgbClr val="FFFF00">
              <a:alpha val="2117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9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CF8E56-42E5-3427-0106-62277A17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Bottle to Filament Reclamation </a:t>
            </a:r>
            <a:r>
              <a:rPr lang="en-US" dirty="0" smtClean="0">
                <a:latin typeface="Times New Roman"/>
                <a:cs typeface="Times New Roman"/>
              </a:rPr>
              <a:t>Process</a:t>
            </a:r>
            <a:endParaRPr lang="en-US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="" xmlns:a16="http://schemas.microsoft.com/office/drawing/2014/main" id="{C7DA5000-95B9-6EA4-8E83-5097E8556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8" y="1775932"/>
            <a:ext cx="10222566" cy="37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0200A-801E-D19B-C68A-CA5F8C91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206" y="348343"/>
            <a:ext cx="37372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Printing with Reclaimed PET Filament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56467F75-EF35-10D2-0530-072C44F6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Extruded at 130% flow rate</a:t>
            </a:r>
            <a:endParaRPr lang="en-US" sz="2400" dirty="0" smtClean="0">
              <a:latin typeface="+mj-lt"/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Melt temp at 235-245 ℃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Bed temp 65-85 ℃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Part under-cooling causes embrittlement and cloudiness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Part overcooling causes poor layer adhesion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picture containing screw&#10;&#10;Description automatically generated">
            <a:extLst>
              <a:ext uri="{FF2B5EF4-FFF2-40B4-BE49-F238E27FC236}">
                <a16:creationId xmlns="" xmlns:a16="http://schemas.microsoft.com/office/drawing/2014/main" id="{583E31DF-803B-EB39-BE10-539508967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" r="31157" b="2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</p:spPr>
      </p:pic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3BCB5F6A-9EB0-40B0-9D13-3023E9A20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85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E8CB09-815D-FCAD-B2EC-3105CEE0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712194-3AF7-8652-60DF-E76A820D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6538"/>
            <a:ext cx="8596668" cy="33502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Reduce duration of reclamation process by 20 percent</a:t>
            </a:r>
          </a:p>
          <a:p>
            <a:r>
              <a:rPr lang="en-US" sz="2800" dirty="0"/>
              <a:t>Reduce human interaction by 50 percent for the bottle cutting step</a:t>
            </a:r>
          </a:p>
          <a:p>
            <a:r>
              <a:rPr lang="en-US" sz="2800" dirty="0"/>
              <a:t>Bottle cutting process must accept washed two-liter PET bottles</a:t>
            </a:r>
          </a:p>
          <a:p>
            <a:r>
              <a:rPr lang="en-US" sz="2800" dirty="0"/>
              <a:t>Must begin the </a:t>
            </a:r>
            <a:r>
              <a:rPr lang="en-US" sz="2800" dirty="0" err="1"/>
              <a:t>pultrusion</a:t>
            </a:r>
            <a:r>
              <a:rPr lang="en-US" sz="2800" dirty="0"/>
              <a:t> strip by cutting a 1.75mm wide ribbon from the bottle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39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BD11ECC6-8551-4768-8DFD-CD41AF420A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="" xmlns:a16="http://schemas.microsoft.com/office/drawing/2014/main" id="{93657592-CA60-4F45-B1A0-88AA772420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6F47E2B4-7DA9-4312-A1F0-C48388B236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5B274F7-039F-4BFC-AA98-B51B1D6CB6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="" xmlns:a16="http://schemas.microsoft.com/office/drawing/2014/main" id="{11A31103-C703-46C9-9D26-497A1ACD50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="" xmlns:a16="http://schemas.microsoft.com/office/drawing/2014/main" id="{382F955F-FC22-44B8-BDCF-B77580323B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1F567692-F087-479A-8931-BD2869C3E4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="" xmlns:a16="http://schemas.microsoft.com/office/drawing/2014/main" id="{49B3E4CD-0738-4B9D-A14F-1E8694DDF8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="" xmlns:a16="http://schemas.microsoft.com/office/drawing/2014/main" id="{4753B851-AD90-4CCD-85D0-65AA6567DF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="" xmlns:a16="http://schemas.microsoft.com/office/drawing/2014/main" id="{EBF14868-A190-4E21-9522-8977C474C9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="" xmlns:a16="http://schemas.microsoft.com/office/drawing/2014/main" id="{BCBB4922-76EE-442B-A649-09873DCE79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Rectangle 23">
            <a:extLst>
              <a:ext uri="{FF2B5EF4-FFF2-40B4-BE49-F238E27FC236}">
                <a16:creationId xmlns="" xmlns:a16="http://schemas.microsoft.com/office/drawing/2014/main" id="{8E2EB503-A017-4457-A105-53638C97DE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="" xmlns:a16="http://schemas.microsoft.com/office/drawing/2014/main" id="{29A819A9-B3E7-02FA-4FB4-59787802E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784299"/>
            <a:ext cx="3420534" cy="3172545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="" xmlns:a16="http://schemas.microsoft.com/office/drawing/2014/main" id="{0BDD19F7-D00C-FB3E-72D6-652425B0C5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05" y="761905"/>
            <a:ext cx="2485389" cy="321733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="" xmlns:a16="http://schemas.microsoft.com/office/drawing/2014/main" id="{2E32FF08-AF57-4DC4-B863-48FEDB39D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31" y="761905"/>
            <a:ext cx="3177116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888640-7333-6A96-651C-6672B3962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Bottle Cleaning 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Bottle Cutting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Strip Pultrusion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33627-B929-E1A0-3D13-2056B5DA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Candidates</a:t>
            </a:r>
          </a:p>
        </p:txBody>
      </p:sp>
    </p:spTree>
    <p:extLst>
      <p:ext uri="{BB962C8B-B14F-4D97-AF65-F5344CB8AC3E}">
        <p14:creationId xmlns:p14="http://schemas.microsoft.com/office/powerpoint/2010/main" val="42284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264B52-BD2A-FBAD-9280-240F5D98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Design Ideas – Bottle Cutting Idea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13454FF-1E92-E92D-6DFF-DB7FCDC69458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Current Design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Bottom Gets Cut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Blade Pivots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Strip Gets Started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19A2F398-6862-672D-DE31-E140B7801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13" y="632145"/>
            <a:ext cx="3931390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324</Words>
  <Application>Microsoft Office PowerPoint</Application>
  <PresentationFormat>Widescreen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Osprey Design Experience  Mid-Semester Presentation</vt:lpstr>
      <vt:lpstr>PowerPoint Presentation</vt:lpstr>
      <vt:lpstr>Problem Statement</vt:lpstr>
      <vt:lpstr>Plastic Waste</vt:lpstr>
      <vt:lpstr>Bottle to Filament Reclamation Process</vt:lpstr>
      <vt:lpstr>Printing with Reclaimed PET Filament</vt:lpstr>
      <vt:lpstr>Design Requirements</vt:lpstr>
      <vt:lpstr>Automation Candidates</vt:lpstr>
      <vt:lpstr>Design Ideas – Bottle Cutting Idea 1</vt:lpstr>
      <vt:lpstr>Design Ideas – Bottle Cutting Idea 2 </vt:lpstr>
      <vt:lpstr>Design Ideas – Bottle Cutting Idea 3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brian@greenellipsis.org</cp:lastModifiedBy>
  <cp:revision>10</cp:revision>
  <dcterms:created xsi:type="dcterms:W3CDTF">2022-10-03T19:46:27Z</dcterms:created>
  <dcterms:modified xsi:type="dcterms:W3CDTF">2022-11-05T03:48:04Z</dcterms:modified>
</cp:coreProperties>
</file>