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7772400" cy="1470025"/>
          </a:xfrm>
        </p:spPr>
        <p:txBody>
          <a:bodyPr/>
          <a:lstStyle/>
          <a:p>
            <a:pPr algn="ctr"/>
            <a:r>
              <a:rPr lang="en-US" dirty="0" smtClean="0"/>
              <a:t>         RPG-Maze Game</a:t>
            </a:r>
            <a:endParaRPr lang="en-US" dirty="0"/>
          </a:p>
        </p:txBody>
      </p:sp>
      <p:sp>
        <p:nvSpPr>
          <p:cNvPr id="3" name="Subtitle 2"/>
          <p:cNvSpPr>
            <a:spLocks noGrp="1"/>
          </p:cNvSpPr>
          <p:nvPr>
            <p:ph type="subTitle" idx="1"/>
          </p:nvPr>
        </p:nvSpPr>
        <p:spPr>
          <a:xfrm>
            <a:off x="1066800" y="1371600"/>
            <a:ext cx="6400800" cy="5181600"/>
          </a:xfrm>
        </p:spPr>
        <p:txBody>
          <a:bodyPr>
            <a:normAutofit/>
          </a:bodyPr>
          <a:lstStyle/>
          <a:p>
            <a:pPr algn="l"/>
            <a:r>
              <a:rPr lang="en-US" sz="2000" dirty="0">
                <a:solidFill>
                  <a:schemeClr val="tx1"/>
                </a:solidFill>
              </a:rPr>
              <a:t>Roll numbers : </a:t>
            </a:r>
            <a:r>
              <a:rPr lang="en-US" sz="2000" dirty="0" smtClean="0">
                <a:solidFill>
                  <a:schemeClr val="tx1"/>
                </a:solidFill>
              </a:rPr>
              <a:t>CS172005</a:t>
            </a:r>
            <a:endParaRPr lang="en-US" sz="800" dirty="0">
              <a:solidFill>
                <a:schemeClr val="tx1"/>
              </a:solidFill>
            </a:endParaRPr>
          </a:p>
          <a:p>
            <a:pPr algn="l"/>
            <a:r>
              <a:rPr lang="en-US" sz="2000" dirty="0" smtClean="0">
                <a:solidFill>
                  <a:schemeClr val="tx1"/>
                </a:solidFill>
              </a:rPr>
              <a:t>                       CS172020</a:t>
            </a:r>
            <a:endParaRPr lang="en-US" sz="2000" dirty="0">
              <a:solidFill>
                <a:schemeClr val="tx1"/>
              </a:solidFill>
            </a:endParaRPr>
          </a:p>
          <a:p>
            <a:pPr algn="l"/>
            <a:r>
              <a:rPr lang="en-US" sz="2000" dirty="0" smtClean="0">
                <a:solidFill>
                  <a:schemeClr val="tx1"/>
                </a:solidFill>
              </a:rPr>
              <a:t>                       CS172004</a:t>
            </a:r>
            <a:endParaRPr lang="en-US" sz="1600" dirty="0">
              <a:solidFill>
                <a:schemeClr val="tx1"/>
              </a:solidFill>
            </a:endParaRPr>
          </a:p>
          <a:p>
            <a:pPr marL="285750" indent="-285750" algn="l">
              <a:buFont typeface="Arial" pitchFamily="34" charset="0"/>
              <a:buChar char="•"/>
            </a:pPr>
            <a:endParaRPr lang="en-US" sz="2000" dirty="0" smtClean="0">
              <a:solidFill>
                <a:schemeClr val="tx1"/>
              </a:solidFill>
            </a:endParaRPr>
          </a:p>
          <a:p>
            <a:pPr marL="285750" indent="-285750" algn="l">
              <a:buFont typeface="Arial" pitchFamily="34" charset="0"/>
              <a:buChar char="•"/>
            </a:pPr>
            <a:endParaRPr lang="en-US" sz="2000" dirty="0">
              <a:solidFill>
                <a:schemeClr val="tx1"/>
              </a:solidFill>
            </a:endParaRPr>
          </a:p>
          <a:p>
            <a:pPr marL="285750" indent="-285750" algn="l">
              <a:buFont typeface="Arial" pitchFamily="34" charset="0"/>
              <a:buChar char="•"/>
            </a:pPr>
            <a:endParaRPr lang="en-US" sz="2000" dirty="0" smtClean="0">
              <a:solidFill>
                <a:schemeClr val="tx1"/>
              </a:solidFill>
            </a:endParaRPr>
          </a:p>
          <a:p>
            <a:pPr algn="l"/>
            <a:r>
              <a:rPr lang="en-US" sz="2000" dirty="0" smtClean="0">
                <a:solidFill>
                  <a:schemeClr val="tx1"/>
                </a:solidFill>
              </a:rPr>
              <a:t>Group Members : M.Uzair                            </a:t>
            </a:r>
          </a:p>
          <a:p>
            <a:pPr lvl="4" algn="l"/>
            <a:r>
              <a:rPr lang="en-US" dirty="0" smtClean="0">
                <a:solidFill>
                  <a:schemeClr val="tx1"/>
                </a:solidFill>
              </a:rPr>
              <a:t>     Mudassir Hashmi	 </a:t>
            </a:r>
          </a:p>
          <a:p>
            <a:pPr lvl="4" algn="l"/>
            <a:r>
              <a:rPr lang="en-US" dirty="0" smtClean="0">
                <a:solidFill>
                  <a:schemeClr val="tx1"/>
                </a:solidFill>
              </a:rPr>
              <a:t>     M.Hassan</a:t>
            </a:r>
            <a:endParaRPr lang="en-US" dirty="0">
              <a:solidFill>
                <a:schemeClr val="tx1"/>
              </a:solidFill>
            </a:endParaRPr>
          </a:p>
          <a:p>
            <a:pPr lvl="4" algn="l"/>
            <a:endParaRPr lang="en-US" dirty="0" smtClean="0">
              <a:solidFill>
                <a:schemeClr val="tx1"/>
              </a:solidFill>
            </a:endParaRPr>
          </a:p>
          <a:p>
            <a:pPr lvl="4" algn="l"/>
            <a:endParaRPr lang="en-US" dirty="0">
              <a:solidFill>
                <a:schemeClr val="tx1"/>
              </a:solidFill>
            </a:endParaRPr>
          </a:p>
          <a:p>
            <a:pPr lvl="4" algn="l"/>
            <a:endParaRPr lang="en-US" dirty="0" smtClean="0">
              <a:solidFill>
                <a:schemeClr val="tx1"/>
              </a:solidFill>
            </a:endParaRPr>
          </a:p>
        </p:txBody>
      </p:sp>
    </p:spTree>
    <p:extLst>
      <p:ext uri="{BB962C8B-B14F-4D97-AF65-F5344CB8AC3E}">
        <p14:creationId xmlns:p14="http://schemas.microsoft.com/office/powerpoint/2010/main" val="126491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Idea</a:t>
            </a:r>
          </a:p>
          <a:p>
            <a:r>
              <a:rPr lang="en-US" dirty="0" smtClean="0"/>
              <a:t>Concept</a:t>
            </a:r>
          </a:p>
          <a:p>
            <a:r>
              <a:rPr lang="en-US" dirty="0" smtClean="0"/>
              <a:t>Adding different things</a:t>
            </a:r>
          </a:p>
          <a:p>
            <a:r>
              <a:rPr lang="en-US" dirty="0" smtClean="0"/>
              <a:t>Execution</a:t>
            </a:r>
          </a:p>
          <a:p>
            <a:r>
              <a:rPr lang="en-US" dirty="0" smtClean="0"/>
              <a:t>Tools</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sz="3200" dirty="0" smtClean="0"/>
              <a:t>			 Contents</a:t>
            </a:r>
            <a:endParaRPr lang="en-US" sz="3200" dirty="0"/>
          </a:p>
        </p:txBody>
      </p:sp>
    </p:spTree>
    <p:extLst>
      <p:ext uri="{BB962C8B-B14F-4D97-AF65-F5344CB8AC3E}">
        <p14:creationId xmlns:p14="http://schemas.microsoft.com/office/powerpoint/2010/main" val="159656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project, </a:t>
            </a:r>
            <a:r>
              <a:rPr lang="en-US" dirty="0" smtClean="0"/>
              <a:t>we have designed </a:t>
            </a:r>
            <a:r>
              <a:rPr lang="en-US" dirty="0"/>
              <a:t>and code our own RPG maze game</a:t>
            </a:r>
            <a:r>
              <a:rPr lang="en-US" dirty="0" smtClean="0"/>
              <a:t>.</a:t>
            </a:r>
          </a:p>
          <a:p>
            <a:r>
              <a:rPr lang="en-US" dirty="0" smtClean="0"/>
              <a:t> </a:t>
            </a:r>
            <a:r>
              <a:rPr lang="en-US" dirty="0"/>
              <a:t>The aim of the game will be to collect objects and escape from a </a:t>
            </a:r>
            <a:r>
              <a:rPr lang="en-US" dirty="0" smtClean="0"/>
              <a:t>house</a:t>
            </a:r>
            <a:r>
              <a:rPr lang="en-US" dirty="0"/>
              <a:t>.</a:t>
            </a:r>
          </a:p>
          <a:p>
            <a:endParaRPr lang="en-US" dirty="0"/>
          </a:p>
        </p:txBody>
      </p:sp>
      <p:sp>
        <p:nvSpPr>
          <p:cNvPr id="3" name="Title 2"/>
          <p:cNvSpPr>
            <a:spLocks noGrp="1"/>
          </p:cNvSpPr>
          <p:nvPr>
            <p:ph type="title"/>
          </p:nvPr>
        </p:nvSpPr>
        <p:spPr/>
        <p:txBody>
          <a:bodyPr>
            <a:normAutofit/>
          </a:bodyPr>
          <a:lstStyle/>
          <a:p>
            <a:r>
              <a:rPr lang="en-US" sz="3200" dirty="0" smtClean="0"/>
              <a:t>			     Idea</a:t>
            </a:r>
            <a:endParaRPr lang="en-US" sz="3200" dirty="0"/>
          </a:p>
        </p:txBody>
      </p:sp>
    </p:spTree>
    <p:extLst>
      <p:ext uri="{BB962C8B-B14F-4D97-AF65-F5344CB8AC3E}">
        <p14:creationId xmlns:p14="http://schemas.microsoft.com/office/powerpoint/2010/main" val="332494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is a type of game which can be updated anytime with lots of different things. So </a:t>
            </a:r>
            <a:r>
              <a:rPr lang="en-US" dirty="0" smtClean="0"/>
              <a:t>we have added </a:t>
            </a:r>
            <a:r>
              <a:rPr lang="en-US" dirty="0"/>
              <a:t>different kind of things like potions, keys or locked doors etc</a:t>
            </a:r>
            <a:r>
              <a:rPr lang="en-US" dirty="0" smtClean="0"/>
              <a:t>.</a:t>
            </a:r>
          </a:p>
          <a:p>
            <a:r>
              <a:rPr lang="en-US" dirty="0" smtClean="0"/>
              <a:t>We have </a:t>
            </a:r>
            <a:r>
              <a:rPr lang="en-US" dirty="0"/>
              <a:t>also </a:t>
            </a:r>
            <a:r>
              <a:rPr lang="en-US" dirty="0" smtClean="0"/>
              <a:t>added </a:t>
            </a:r>
            <a:r>
              <a:rPr lang="en-US" dirty="0"/>
              <a:t>a map to this </a:t>
            </a:r>
            <a:r>
              <a:rPr lang="en-US" dirty="0" smtClean="0"/>
              <a:t>game.</a:t>
            </a:r>
            <a:endParaRPr lang="en-US" dirty="0"/>
          </a:p>
        </p:txBody>
      </p:sp>
      <p:sp>
        <p:nvSpPr>
          <p:cNvPr id="3" name="Title 2"/>
          <p:cNvSpPr>
            <a:spLocks noGrp="1"/>
          </p:cNvSpPr>
          <p:nvPr>
            <p:ph type="title"/>
          </p:nvPr>
        </p:nvSpPr>
        <p:spPr/>
        <p:txBody>
          <a:bodyPr>
            <a:normAutofit/>
          </a:bodyPr>
          <a:lstStyle/>
          <a:p>
            <a:pPr algn="ctr"/>
            <a:r>
              <a:rPr lang="en-US" sz="3200" dirty="0" smtClean="0"/>
              <a:t>Adding different things</a:t>
            </a:r>
            <a:endParaRPr lang="en-US" sz="3200" dirty="0"/>
          </a:p>
        </p:txBody>
      </p:sp>
    </p:spTree>
    <p:extLst>
      <p:ext uri="{BB962C8B-B14F-4D97-AF65-F5344CB8AC3E}">
        <p14:creationId xmlns:p14="http://schemas.microsoft.com/office/powerpoint/2010/main" val="76016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There will several things the user can do. The basic of them would be that he can go either South, West, East or North. He can also get the item in his inventory by typing get and entering the name of the item.</a:t>
            </a:r>
          </a:p>
          <a:p>
            <a:pPr marL="109728" indent="0">
              <a:buNone/>
            </a:pPr>
            <a:endParaRPr lang="en-US" dirty="0"/>
          </a:p>
          <a:p>
            <a:r>
              <a:rPr lang="en-US" dirty="0" smtClean="0"/>
              <a:t>User will get a prompt about his location in the house and what’s at that location. If there is an item or something he will also get a prompt about that thing and the user can then choose what to do. </a:t>
            </a:r>
          </a:p>
          <a:p>
            <a:r>
              <a:rPr lang="en-US" dirty="0" smtClean="0"/>
              <a:t>There will be several conditions in order for the user to win the game.</a:t>
            </a:r>
            <a:endParaRPr lang="en-US" dirty="0"/>
          </a:p>
        </p:txBody>
      </p:sp>
      <p:sp>
        <p:nvSpPr>
          <p:cNvPr id="3" name="Title 2"/>
          <p:cNvSpPr>
            <a:spLocks noGrp="1"/>
          </p:cNvSpPr>
          <p:nvPr>
            <p:ph type="title"/>
          </p:nvPr>
        </p:nvSpPr>
        <p:spPr/>
        <p:txBody>
          <a:bodyPr>
            <a:normAutofit/>
          </a:bodyPr>
          <a:lstStyle/>
          <a:p>
            <a:pPr algn="ctr"/>
            <a:r>
              <a:rPr lang="en-US" sz="3200" dirty="0" smtClean="0"/>
              <a:t>Execution</a:t>
            </a:r>
            <a:endParaRPr lang="en-US" sz="3200" dirty="0"/>
          </a:p>
        </p:txBody>
      </p:sp>
    </p:spTree>
    <p:extLst>
      <p:ext uri="{BB962C8B-B14F-4D97-AF65-F5344CB8AC3E}">
        <p14:creationId xmlns:p14="http://schemas.microsoft.com/office/powerpoint/2010/main" val="362640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used basic python concepts in this project.</a:t>
            </a:r>
          </a:p>
          <a:p>
            <a:endParaRPr lang="en-US" dirty="0" smtClean="0"/>
          </a:p>
          <a:p>
            <a:r>
              <a:rPr lang="en-US" dirty="0" smtClean="0"/>
              <a:t>We have designed our own map which can be updated anytime if we have added a room, using file handling and then showing it to the user.</a:t>
            </a:r>
            <a:endParaRPr lang="en-US" dirty="0"/>
          </a:p>
        </p:txBody>
      </p:sp>
      <p:sp>
        <p:nvSpPr>
          <p:cNvPr id="3" name="Title 2"/>
          <p:cNvSpPr>
            <a:spLocks noGrp="1"/>
          </p:cNvSpPr>
          <p:nvPr>
            <p:ph type="title"/>
          </p:nvPr>
        </p:nvSpPr>
        <p:spPr/>
        <p:txBody>
          <a:bodyPr>
            <a:normAutofit/>
          </a:bodyPr>
          <a:lstStyle/>
          <a:p>
            <a:pPr algn="ctr"/>
            <a:r>
              <a:rPr lang="en-US" sz="3200" dirty="0" smtClean="0"/>
              <a:t>Tools</a:t>
            </a:r>
            <a:endParaRPr lang="en-US" sz="3200" dirty="0"/>
          </a:p>
        </p:txBody>
      </p:sp>
    </p:spTree>
    <p:extLst>
      <p:ext uri="{BB962C8B-B14F-4D97-AF65-F5344CB8AC3E}">
        <p14:creationId xmlns:p14="http://schemas.microsoft.com/office/powerpoint/2010/main" val="2424261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250</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         RPG-Maze Game</vt:lpstr>
      <vt:lpstr>    Contents</vt:lpstr>
      <vt:lpstr>        Idea</vt:lpstr>
      <vt:lpstr>Adding different things</vt:lpstr>
      <vt:lpstr>Execution</vt:lpstr>
      <vt:lpstr>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GREEN</dc:creator>
  <cp:lastModifiedBy>Windows User</cp:lastModifiedBy>
  <cp:revision>5</cp:revision>
  <dcterms:created xsi:type="dcterms:W3CDTF">2006-08-16T00:00:00Z</dcterms:created>
  <dcterms:modified xsi:type="dcterms:W3CDTF">2019-02-15T04:05:21Z</dcterms:modified>
</cp:coreProperties>
</file>