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A1B9-6B38-4BB1-8EA0-CD5673D2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533B8-5F7F-4537-AF99-E0735551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A748B-3AF2-4432-8617-13B7CB2A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0F3A2-DA11-4E6D-9907-95A3185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96285-AEB8-4DC1-BEDF-B35C8F7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31F15-CCBD-44C2-94EE-24D0668A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74123-DDCA-4936-8049-ADAD2BF47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41F1F-5B4C-496C-AB36-2514B4F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A242E-7A0E-4FEF-8C7E-C1983422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E8D48-7A5C-405C-926F-F4A3CBAE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B449B-A081-4107-AD55-69DE0871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180D0-1CF9-4FAF-BB10-33DDE007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F29A-6ADF-4647-B57E-06D6CC3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B9D2D-1103-433E-BDB6-4BA67F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28567-AD43-4700-AA03-6EE896B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D6B03-3297-4914-A737-B1FDD423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5A2A1-F2FC-4824-95F2-59C9A776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A9A11-5620-4936-929B-68F46A13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74E33-FC0C-406E-A2C6-8FF5286C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24F39-9E7C-4F35-A664-02DD85C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9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2D2F-7629-4789-8405-DC7C5C00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F748A-E6FA-48F3-866C-0057C5FE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D3563-5299-4468-AAB1-9C4A17F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AD872-5395-4AFA-BA48-DD3590DB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2944C-2FAB-4AA8-8C82-100E314E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8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37DCD-5F5B-420D-9E2B-AA86599A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EFEE9-4818-454F-9854-856811C9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A6AF6-D31D-4D07-A60C-F66EBF71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2C6B1-21B2-4E8E-98F2-50679CED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EBCC2-82A2-435A-B36B-43D17FBE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7559D-3E0A-4B1E-A966-2EA4BD37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2BD16-A4EE-486C-98D4-FE3151F7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4CF65-0D3B-4771-8CD7-DDE75B09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A18E8-487B-4FEC-988D-B2506370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4B126-AC52-4F77-969B-031E8208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3499F-56B3-42F7-8582-65D6201AA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BFD7D-CBCC-4464-88AA-EB319F89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704BE-5BBA-4EF3-A008-0E3DE99E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879639-03A1-4F4F-A546-8A68AC92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8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6EA2A-B631-471A-A2D4-4F733EE0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042C5-738E-4C82-BAC4-8188729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8E8B9F-8EF7-4285-8458-7B38F3D0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3BA12-BA87-4715-9121-054C2EED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E0917-D7CC-425B-910F-016C6C7E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7DE53-8F5E-4345-BA2E-6893A6FE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BA216-AEB5-4E98-A11A-0E7CBB9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0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D556-BAB4-4C07-93F7-B2F3415C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A610C-6B6E-499A-9804-E85D9290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E986D-08CF-4F2D-910C-9E33E678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784A7-74A8-483D-9DA0-5F28B7F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89A30-F59B-47FB-B9C9-EAEFC34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2B4E5-4B37-419B-89B3-14F9BD4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1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829C-2D30-4BBB-8B77-F09E436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71C80D-A271-452C-A68E-D21C33E26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16B9D-E230-41B3-B4D8-ED0EA0C7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932CC-6E2D-4D3B-B552-35562288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8CCAE-98C5-48A4-AA82-98E2652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42F65-C546-4FE4-8D22-8D2605CA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7D253-73D5-440A-9958-9B5B5C1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AC23C-DE0F-4165-88F6-08A9E6C4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6A439-CF45-40AA-85FB-4F44A9BF3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B1C3C-765E-443C-9F0C-820D58F17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AE651-114B-48AA-9022-E98E5DEE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800ABC-8602-4FC8-93A0-1C01A055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61147D-004B-4619-A23A-2007A937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18BA2-ACB0-41F3-88C0-9E12646F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03F2-5435-4BE7-82C8-2A12D2FB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F316E2-F9C7-466F-8EDA-E7C6E2CCB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E5853C-C4E6-4CB9-ABD7-1B65EE75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FA2854-0450-4BEA-9C6F-97BF9437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BF558A-60C2-4AED-8634-C6437BA6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D712D6-7738-4099-B16F-044508D4E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74BFF9-EDD9-4000-B22F-240EB4C8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</cp:revision>
  <dcterms:created xsi:type="dcterms:W3CDTF">2018-11-16T03:49:33Z</dcterms:created>
  <dcterms:modified xsi:type="dcterms:W3CDTF">2018-11-16T03:50:48Z</dcterms:modified>
</cp:coreProperties>
</file>