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7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9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1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8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5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2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3EB7-DA70-47A2-A38C-7001D510E71D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68E9-C2C7-4A89-A83F-86792CEC9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9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gif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ade-ruan.me/2017/10/22/text-detection-ctpn/" TargetMode="External"/><Relationship Id="rId2" Type="http://schemas.openxmlformats.org/officeDocument/2006/relationships/hyperlink" Target="https://github.com/eragonruan/text-detection-ctp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Korean dataset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8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text-detection-</a:t>
            </a:r>
            <a:r>
              <a:rPr lang="en-US" altLang="ko-KR" dirty="0" err="1"/>
              <a:t>ctpn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" y="1659024"/>
            <a:ext cx="3838575" cy="2943225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49" y="3980034"/>
            <a:ext cx="3474846" cy="2575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75" y="1364303"/>
            <a:ext cx="5503475" cy="3564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1" y="3974897"/>
            <a:ext cx="3486107" cy="25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text-detection-</a:t>
            </a:r>
            <a:r>
              <a:rPr lang="en-US" altLang="ko-KR" dirty="0" err="1"/>
              <a:t>ctpn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69" y="1516964"/>
            <a:ext cx="3486107" cy="2581018"/>
          </a:xfrm>
          <a:prstGeom prst="rect">
            <a:avLst/>
          </a:prstGeom>
        </p:spPr>
      </p:pic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00" y="4142145"/>
            <a:ext cx="3343275" cy="2266950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69" y="4335105"/>
            <a:ext cx="3622835" cy="20739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38" y="1467294"/>
            <a:ext cx="3526601" cy="26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0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text-detection-</a:t>
            </a:r>
            <a:r>
              <a:rPr lang="en-US" altLang="ko-KR" dirty="0" err="1" smtClean="0"/>
              <a:t>ctpn</a:t>
            </a:r>
            <a:r>
              <a:rPr lang="en-US" altLang="ko-KR" dirty="0" smtClean="0"/>
              <a:t> DETECT_MODE O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7" y="4208584"/>
            <a:ext cx="3571762" cy="2384666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7" y="1690688"/>
            <a:ext cx="3571762" cy="2384666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87" y="1925231"/>
            <a:ext cx="3183784" cy="43002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91" y="1925231"/>
            <a:ext cx="3183784" cy="43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1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text-detection-</a:t>
            </a:r>
            <a:r>
              <a:rPr lang="en-US" altLang="ko-KR" dirty="0" err="1" smtClean="0"/>
              <a:t>ctpn</a:t>
            </a:r>
            <a:r>
              <a:rPr lang="en-US" altLang="ko-KR" dirty="0" smtClean="0"/>
              <a:t> DETECT_MODE O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658269"/>
            <a:ext cx="4100663" cy="278050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2622"/>
            <a:ext cx="51911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7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</a:t>
            </a:r>
            <a:r>
              <a:rPr lang="ko-KR" altLang="en-US" dirty="0" err="1" smtClean="0"/>
              <a:t>데이터셋에서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개수 </a:t>
            </a:r>
            <a:r>
              <a:rPr lang="en-US" altLang="ko-KR" dirty="0" smtClean="0"/>
              <a:t> 	2500 		-&gt; 30000</a:t>
            </a:r>
          </a:p>
          <a:p>
            <a:r>
              <a:rPr lang="ko-KR" altLang="en-US" dirty="0" smtClean="0"/>
              <a:t>이미지의 크기 </a:t>
            </a:r>
            <a:r>
              <a:rPr lang="en-US" altLang="ko-KR" dirty="0" smtClean="0"/>
              <a:t> 	480 * 320 	-&gt; 256 * 256</a:t>
            </a:r>
          </a:p>
          <a:p>
            <a:r>
              <a:rPr lang="ko-KR" altLang="en-US" dirty="0" smtClean="0"/>
              <a:t>폰트의 크기 </a:t>
            </a:r>
            <a:r>
              <a:rPr lang="en-US" altLang="ko-KR" dirty="0" smtClean="0"/>
              <a:t>	60, 30 	-&gt; 28, 18</a:t>
            </a:r>
          </a:p>
          <a:p>
            <a:r>
              <a:rPr lang="ko-KR" altLang="en-US" dirty="0" smtClean="0"/>
              <a:t>아이콘의 랜덤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이미지가 잘리던 현상 변경 </a:t>
            </a:r>
            <a:r>
              <a:rPr lang="en-US" altLang="ko-KR" dirty="0" smtClean="0"/>
              <a:t>(crop-&gt;resize)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80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Dataset Generator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690688"/>
            <a:ext cx="3429000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4159251"/>
            <a:ext cx="3429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159251"/>
            <a:ext cx="3429000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90688"/>
            <a:ext cx="3429000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690688"/>
            <a:ext cx="3429000" cy="2286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159251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3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</a:t>
            </a:r>
            <a:r>
              <a:rPr lang="ko-KR" altLang="en-US" dirty="0" err="1" smtClean="0"/>
              <a:t>데이터셋에서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변경한것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1" y="4203487"/>
            <a:ext cx="2438400" cy="24384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92" y="4203487"/>
            <a:ext cx="243840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4203487"/>
            <a:ext cx="24384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1" y="1567250"/>
            <a:ext cx="2438400" cy="2438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92" y="1567250"/>
            <a:ext cx="2438400" cy="2438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15672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</a:t>
            </a:r>
            <a:r>
              <a:rPr lang="ko-KR" altLang="en-US" dirty="0" err="1" smtClean="0"/>
              <a:t>데이터셋에서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변경한것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1" y="4203487"/>
            <a:ext cx="2438400" cy="24384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92" y="4203487"/>
            <a:ext cx="243840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4203487"/>
            <a:ext cx="24384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1" y="1567250"/>
            <a:ext cx="2438400" cy="2438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92" y="1567250"/>
            <a:ext cx="2438400" cy="2438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15672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2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5520"/>
            <a:ext cx="3238500" cy="21717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29370"/>
            <a:ext cx="243840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4329370"/>
            <a:ext cx="24384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38500" cy="2159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08188"/>
            <a:ext cx="2438400" cy="1524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008188"/>
            <a:ext cx="243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text-detection-</a:t>
            </a:r>
            <a:r>
              <a:rPr lang="en-US" altLang="ko-KR" dirty="0" err="1"/>
              <a:t>ctpn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https://github.com/eragonruan/text-detection-ctpn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http://slade-ruan.me/2017/10/22/text-detection-ctpn/</a:t>
            </a:r>
            <a:endParaRPr lang="en-US" altLang="ko-KR" dirty="0" smtClean="0"/>
          </a:p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, Vgg16, </a:t>
            </a:r>
            <a:r>
              <a:rPr lang="en-US" altLang="ko-KR" dirty="0" err="1" smtClean="0"/>
              <a:t>ctpn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text detector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Z. </a:t>
            </a:r>
            <a:r>
              <a:rPr lang="en-US" altLang="ko-KR" dirty="0" err="1" smtClean="0"/>
              <a:t>Tian</a:t>
            </a:r>
            <a:r>
              <a:rPr lang="en-US" altLang="ko-KR" dirty="0" smtClean="0"/>
              <a:t>, W. Huang, T. He, P. He and Y. </a:t>
            </a:r>
            <a:r>
              <a:rPr lang="en-US" altLang="ko-KR" dirty="0" err="1" smtClean="0"/>
              <a:t>Qiao</a:t>
            </a:r>
            <a:r>
              <a:rPr lang="en-US" altLang="ko-KR" dirty="0" smtClean="0"/>
              <a:t>: Detecting Text in Natural Image with Connectionist Text Proposal Network, ECCV, 2016.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text-detection-</a:t>
            </a:r>
            <a:r>
              <a:rPr lang="en-US" altLang="ko-KR" dirty="0" err="1"/>
              <a:t>ctpn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01156"/>
            <a:ext cx="3200400" cy="2200275"/>
          </a:xfrm>
        </p:spPr>
      </p:pic>
    </p:spTree>
    <p:extLst>
      <p:ext uri="{BB962C8B-B14F-4D97-AF65-F5344CB8AC3E}">
        <p14:creationId xmlns:p14="http://schemas.microsoft.com/office/powerpoint/2010/main" val="14624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text-detection-</a:t>
            </a:r>
            <a:r>
              <a:rPr lang="en-US" altLang="ko-KR" dirty="0" err="1"/>
              <a:t>ctpn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62" y="1825625"/>
            <a:ext cx="6508876" cy="4351338"/>
          </a:xfrm>
        </p:spPr>
      </p:pic>
    </p:spTree>
    <p:extLst>
      <p:ext uri="{BB962C8B-B14F-4D97-AF65-F5344CB8AC3E}">
        <p14:creationId xmlns:p14="http://schemas.microsoft.com/office/powerpoint/2010/main" val="262828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Korean dataset</vt:lpstr>
      <vt:lpstr>지난 데이터셋에서 변경한것</vt:lpstr>
      <vt:lpstr>Korean Dataset Generator</vt:lpstr>
      <vt:lpstr>지난 데이터셋에서 변경한것</vt:lpstr>
      <vt:lpstr>지난 데이터셋에서 변경한것</vt:lpstr>
      <vt:lpstr>학습 결과</vt:lpstr>
      <vt:lpstr>text-detection-ctpn</vt:lpstr>
      <vt:lpstr>text-detection-ctpn</vt:lpstr>
      <vt:lpstr>text-detection-ctpn</vt:lpstr>
      <vt:lpstr>text-detection-ctpn</vt:lpstr>
      <vt:lpstr>text-detection-ctpn</vt:lpstr>
      <vt:lpstr>text-detection-ctpn DETECT_MODE O</vt:lpstr>
      <vt:lpstr>text-detection-ctpn DETECT_MODE 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Korean dataset</dc:title>
  <dc:creator>Windows 사용자</dc:creator>
  <cp:lastModifiedBy>Windows 사용자</cp:lastModifiedBy>
  <cp:revision>24</cp:revision>
  <dcterms:created xsi:type="dcterms:W3CDTF">2019-03-14T07:14:23Z</dcterms:created>
  <dcterms:modified xsi:type="dcterms:W3CDTF">2019-03-14T07:52:25Z</dcterms:modified>
</cp:coreProperties>
</file>