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1" r:id="rId6"/>
    <p:sldId id="260" r:id="rId7"/>
    <p:sldId id="262" r:id="rId8"/>
    <p:sldId id="264" r:id="rId9"/>
    <p:sldId id="263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55D3-BCDA-46C7-A436-899CD0B17D3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2E57-5277-48F1-B936-3245A0A46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7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55D3-BCDA-46C7-A436-899CD0B17D3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2E57-5277-48F1-B936-3245A0A46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21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55D3-BCDA-46C7-A436-899CD0B17D3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2E57-5277-48F1-B936-3245A0A46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6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55D3-BCDA-46C7-A436-899CD0B17D3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2E57-5277-48F1-B936-3245A0A46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9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55D3-BCDA-46C7-A436-899CD0B17D3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2E57-5277-48F1-B936-3245A0A46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23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55D3-BCDA-46C7-A436-899CD0B17D3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2E57-5277-48F1-B936-3245A0A46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81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55D3-BCDA-46C7-A436-899CD0B17D3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2E57-5277-48F1-B936-3245A0A46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2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55D3-BCDA-46C7-A436-899CD0B17D3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2E57-5277-48F1-B936-3245A0A46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85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55D3-BCDA-46C7-A436-899CD0B17D3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2E57-5277-48F1-B936-3245A0A46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9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55D3-BCDA-46C7-A436-899CD0B17D3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2E57-5277-48F1-B936-3245A0A46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6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55D3-BCDA-46C7-A436-899CD0B17D3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2E57-5277-48F1-B936-3245A0A46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29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755D3-BCDA-46C7-A436-899CD0B17D3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72E57-5277-48F1-B936-3245A0A46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83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8713" y="2176807"/>
            <a:ext cx="9144000" cy="2387600"/>
          </a:xfrm>
        </p:spPr>
        <p:txBody>
          <a:bodyPr anchor="ctr">
            <a:normAutofit fontScale="90000"/>
          </a:bodyPr>
          <a:lstStyle/>
          <a:p>
            <a:r>
              <a:rPr lang="en-US" altLang="ko-KR" dirty="0"/>
              <a:t> Latest Deep Learning OCR with </a:t>
            </a:r>
            <a:r>
              <a:rPr lang="en-US" altLang="ko-KR" dirty="0" err="1"/>
              <a:t>Keras</a:t>
            </a:r>
            <a:r>
              <a:rPr lang="en-US" altLang="ko-KR" dirty="0"/>
              <a:t> and </a:t>
            </a:r>
            <a:r>
              <a:rPr lang="en-US" altLang="ko-KR" dirty="0" err="1" smtClean="0"/>
              <a:t>Supervisely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77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 err="1" smtClean="0"/>
              <a:t>git</a:t>
            </a:r>
            <a:r>
              <a:rPr lang="en-US" altLang="ko-KR" sz="2400" dirty="0" smtClean="0"/>
              <a:t> clone https://github.com/DeepSystems/supervisely-tutorials.git </a:t>
            </a:r>
          </a:p>
          <a:p>
            <a:pPr marL="0" indent="0">
              <a:buNone/>
            </a:pPr>
            <a:r>
              <a:rPr lang="en-US" altLang="ko-KR" sz="2400" dirty="0" smtClean="0"/>
              <a:t>cd </a:t>
            </a:r>
            <a:r>
              <a:rPr lang="en-US" altLang="ko-KR" sz="2400" dirty="0" err="1" smtClean="0"/>
              <a:t>supervisely</a:t>
            </a:r>
            <a:r>
              <a:rPr lang="en-US" altLang="ko-KR" sz="2400" dirty="0" smtClean="0"/>
              <a:t>-tutorials/</a:t>
            </a:r>
            <a:r>
              <a:rPr lang="en-US" altLang="ko-KR" sz="2400" dirty="0" err="1" smtClean="0"/>
              <a:t>anpr_ocr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272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Latest </a:t>
            </a:r>
            <a:r>
              <a:rPr lang="en-US" altLang="ko-KR" sz="3200" dirty="0"/>
              <a:t>Deep Learning OCR with </a:t>
            </a:r>
            <a:r>
              <a:rPr lang="en-US" altLang="ko-KR" sz="3200" dirty="0" err="1"/>
              <a:t>Keras</a:t>
            </a:r>
            <a:r>
              <a:rPr lang="en-US" altLang="ko-KR" sz="3200" dirty="0"/>
              <a:t> and </a:t>
            </a:r>
            <a:r>
              <a:rPr lang="en-US" altLang="ko-KR" sz="3200" dirty="0" err="1" smtClean="0"/>
              <a:t>Supervisely</a:t>
            </a:r>
            <a:endParaRPr lang="ko-KR" altLang="en-US" sz="32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62981"/>
            <a:ext cx="7620000" cy="3476625"/>
          </a:xfrm>
        </p:spPr>
      </p:pic>
    </p:spTree>
    <p:extLst>
      <p:ext uri="{BB962C8B-B14F-4D97-AF65-F5344CB8AC3E}">
        <p14:creationId xmlns:p14="http://schemas.microsoft.com/office/powerpoint/2010/main" val="325973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to get training data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14" y="2724766"/>
            <a:ext cx="9831172" cy="2553056"/>
          </a:xfrm>
        </p:spPr>
      </p:pic>
    </p:spTree>
    <p:extLst>
      <p:ext uri="{BB962C8B-B14F-4D97-AF65-F5344CB8AC3E}">
        <p14:creationId xmlns:p14="http://schemas.microsoft.com/office/powerpoint/2010/main" val="144976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to get training data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57" y="1825625"/>
            <a:ext cx="7643685" cy="4351338"/>
          </a:xfrm>
        </p:spPr>
      </p:pic>
    </p:spTree>
    <p:extLst>
      <p:ext uri="{BB962C8B-B14F-4D97-AF65-F5344CB8AC3E}">
        <p14:creationId xmlns:p14="http://schemas.microsoft.com/office/powerpoint/2010/main" val="57538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to get training data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5" t="21466" r="58191" b="45214"/>
          <a:stretch/>
        </p:blipFill>
        <p:spPr>
          <a:xfrm>
            <a:off x="4061254" y="2652584"/>
            <a:ext cx="4069492" cy="2819808"/>
          </a:xfrm>
        </p:spPr>
      </p:pic>
      <p:sp>
        <p:nvSpPr>
          <p:cNvPr id="3" name="직사각형 2"/>
          <p:cNvSpPr/>
          <p:nvPr/>
        </p:nvSpPr>
        <p:spPr>
          <a:xfrm>
            <a:off x="5717059" y="5049795"/>
            <a:ext cx="815546" cy="172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89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to get training data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7" r="1178"/>
          <a:stretch/>
        </p:blipFill>
        <p:spPr>
          <a:xfrm>
            <a:off x="2319208" y="1935892"/>
            <a:ext cx="7553584" cy="4026887"/>
          </a:xfrm>
        </p:spPr>
      </p:pic>
    </p:spTree>
    <p:extLst>
      <p:ext uri="{BB962C8B-B14F-4D97-AF65-F5344CB8AC3E}">
        <p14:creationId xmlns:p14="http://schemas.microsoft.com/office/powerpoint/2010/main" val="426632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to get training data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0" t="7077" r="28230" b="64147"/>
          <a:stretch/>
        </p:blipFill>
        <p:spPr>
          <a:xfrm>
            <a:off x="2005427" y="2660821"/>
            <a:ext cx="8181146" cy="2290119"/>
          </a:xfrm>
        </p:spPr>
      </p:pic>
    </p:spTree>
    <p:extLst>
      <p:ext uri="{BB962C8B-B14F-4D97-AF65-F5344CB8AC3E}">
        <p14:creationId xmlns:p14="http://schemas.microsoft.com/office/powerpoint/2010/main" val="97064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to get training data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7" r="317"/>
          <a:stretch/>
        </p:blipFill>
        <p:spPr>
          <a:xfrm>
            <a:off x="1860307" y="1690688"/>
            <a:ext cx="8471386" cy="4486274"/>
          </a:xfrm>
        </p:spPr>
      </p:pic>
    </p:spTree>
    <p:extLst>
      <p:ext uri="{BB962C8B-B14F-4D97-AF65-F5344CB8AC3E}">
        <p14:creationId xmlns:p14="http://schemas.microsoft.com/office/powerpoint/2010/main" val="398297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to get training data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57" y="1825625"/>
            <a:ext cx="7643685" cy="4351338"/>
          </a:xfrm>
        </p:spPr>
      </p:pic>
    </p:spTree>
    <p:extLst>
      <p:ext uri="{BB962C8B-B14F-4D97-AF65-F5344CB8AC3E}">
        <p14:creationId xmlns:p14="http://schemas.microsoft.com/office/powerpoint/2010/main" val="313195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4246</TotalTime>
  <Words>43</Words>
  <Application>Microsoft Office PowerPoint</Application>
  <PresentationFormat>와이드스크린</PresentationFormat>
  <Paragraphs>11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 Latest Deep Learning OCR with Keras and Supervisely</vt:lpstr>
      <vt:lpstr>Latest Deep Learning OCR with Keras and Supervisely</vt:lpstr>
      <vt:lpstr>Where to get training data?</vt:lpstr>
      <vt:lpstr>Where to get training data?</vt:lpstr>
      <vt:lpstr>Where to get training data?</vt:lpstr>
      <vt:lpstr>Where to get training data?</vt:lpstr>
      <vt:lpstr>Where to get training data?</vt:lpstr>
      <vt:lpstr>Where to get training data?</vt:lpstr>
      <vt:lpstr>Where to get training data?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Latest Deep Learning OCR with Keras and  Supervisely in 15 minutes</dc:title>
  <dc:creator>Windows 사용자</dc:creator>
  <cp:lastModifiedBy>Windows 사용자</cp:lastModifiedBy>
  <cp:revision>16</cp:revision>
  <dcterms:created xsi:type="dcterms:W3CDTF">2019-02-18T18:34:58Z</dcterms:created>
  <dcterms:modified xsi:type="dcterms:W3CDTF">2019-02-21T17:25:40Z</dcterms:modified>
</cp:coreProperties>
</file>