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780A-5C6D-4CB1-88C9-66A8708DB9FA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EAD-9227-4CE8-96DE-E345186D6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67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780A-5C6D-4CB1-88C9-66A8708DB9FA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EAD-9227-4CE8-96DE-E345186D6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28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780A-5C6D-4CB1-88C9-66A8708DB9FA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EAD-9227-4CE8-96DE-E345186D6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9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780A-5C6D-4CB1-88C9-66A8708DB9FA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EAD-9227-4CE8-96DE-E345186D6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59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780A-5C6D-4CB1-88C9-66A8708DB9FA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EAD-9227-4CE8-96DE-E345186D6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81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780A-5C6D-4CB1-88C9-66A8708DB9FA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EAD-9227-4CE8-96DE-E345186D6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2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780A-5C6D-4CB1-88C9-66A8708DB9FA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EAD-9227-4CE8-96DE-E345186D6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18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780A-5C6D-4CB1-88C9-66A8708DB9FA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EAD-9227-4CE8-96DE-E345186D6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27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780A-5C6D-4CB1-88C9-66A8708DB9FA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EAD-9227-4CE8-96DE-E345186D6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10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780A-5C6D-4CB1-88C9-66A8708DB9FA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EAD-9227-4CE8-96DE-E345186D6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76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780A-5C6D-4CB1-88C9-66A8708DB9FA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EAD-9227-4CE8-96DE-E345186D6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76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8780A-5C6D-4CB1-88C9-66A8708DB9FA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39EAD-9227-4CE8-96DE-E345186D6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29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Sierkinhane/crnn_chinese_characters_re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CRNN Chinese characters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03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warp-</a:t>
            </a:r>
            <a:r>
              <a:rPr lang="en-US" altLang="ko-KR" dirty="0" err="1" smtClean="0"/>
              <a:t>ctc</a:t>
            </a:r>
            <a:r>
              <a:rPr lang="en-US" altLang="ko-KR" dirty="0" smtClean="0"/>
              <a:t> setup.py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333" y="3663199"/>
            <a:ext cx="9133333" cy="676190"/>
          </a:xfrm>
        </p:spPr>
      </p:pic>
    </p:spTree>
    <p:extLst>
      <p:ext uri="{BB962C8B-B14F-4D97-AF65-F5344CB8AC3E}">
        <p14:creationId xmlns:p14="http://schemas.microsoft.com/office/powerpoint/2010/main" val="3384469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warp-</a:t>
            </a:r>
            <a:r>
              <a:rPr lang="en-US" altLang="ko-KR" dirty="0" err="1" smtClean="0"/>
              <a:t>ctc</a:t>
            </a:r>
            <a:r>
              <a:rPr lang="en-US" altLang="ko-KR" dirty="0" smtClean="0"/>
              <a:t> setup.py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006" y="2537253"/>
            <a:ext cx="5728558" cy="2664180"/>
          </a:xfrm>
        </p:spPr>
      </p:pic>
    </p:spTree>
    <p:extLst>
      <p:ext uri="{BB962C8B-B14F-4D97-AF65-F5344CB8AC3E}">
        <p14:creationId xmlns:p14="http://schemas.microsoft.com/office/powerpoint/2010/main" val="523551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warp-</a:t>
            </a:r>
            <a:r>
              <a:rPr lang="en-US" altLang="ko-KR" dirty="0" err="1" smtClean="0"/>
              <a:t>ctc</a:t>
            </a:r>
            <a:r>
              <a:rPr lang="en-US" altLang="ko-KR" dirty="0" smtClean="0"/>
              <a:t> setup.py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333" y="1901294"/>
            <a:ext cx="8133333" cy="4200000"/>
          </a:xfrm>
        </p:spPr>
      </p:pic>
    </p:spTree>
    <p:extLst>
      <p:ext uri="{BB962C8B-B14F-4D97-AF65-F5344CB8AC3E}">
        <p14:creationId xmlns:p14="http://schemas.microsoft.com/office/powerpoint/2010/main" val="3490393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warp-</a:t>
            </a:r>
            <a:r>
              <a:rPr lang="en-US" altLang="ko-KR" dirty="0" err="1" smtClean="0"/>
              <a:t>ctc</a:t>
            </a:r>
            <a:r>
              <a:rPr lang="en-US" altLang="ko-KR" dirty="0" smtClean="0"/>
              <a:t> setup.py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10623"/>
            <a:ext cx="10515600" cy="1181341"/>
          </a:xfrm>
        </p:spPr>
      </p:pic>
    </p:spTree>
    <p:extLst>
      <p:ext uri="{BB962C8B-B14F-4D97-AF65-F5344CB8AC3E}">
        <p14:creationId xmlns:p14="http://schemas.microsoft.com/office/powerpoint/2010/main" val="32011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crnn_main.py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93193"/>
            <a:ext cx="10515600" cy="1216202"/>
          </a:xfrm>
        </p:spPr>
      </p:pic>
    </p:spTree>
    <p:extLst>
      <p:ext uri="{BB962C8B-B14F-4D97-AF65-F5344CB8AC3E}">
        <p14:creationId xmlns:p14="http://schemas.microsoft.com/office/powerpoint/2010/main" val="1710485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crnn_main.py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93193"/>
            <a:ext cx="10515600" cy="1216202"/>
          </a:xfrm>
        </p:spPr>
      </p:pic>
    </p:spTree>
    <p:extLst>
      <p:ext uri="{BB962C8B-B14F-4D97-AF65-F5344CB8AC3E}">
        <p14:creationId xmlns:p14="http://schemas.microsoft.com/office/powerpoint/2010/main" val="3799111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tolmdb.py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238" y="2977484"/>
            <a:ext cx="5609524" cy="2047619"/>
          </a:xfrm>
        </p:spPr>
      </p:pic>
    </p:spTree>
    <p:extLst>
      <p:ext uri="{BB962C8B-B14F-4D97-AF65-F5344CB8AC3E}">
        <p14:creationId xmlns:p14="http://schemas.microsoft.com/office/powerpoint/2010/main" val="801028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tolmdb.py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591" y="3229964"/>
            <a:ext cx="3647619" cy="685714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87" y="3215678"/>
            <a:ext cx="3038095" cy="714286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387565" y="3244250"/>
            <a:ext cx="832021" cy="685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07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tolmdb.py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407" y="2858529"/>
            <a:ext cx="5113185" cy="2005471"/>
          </a:xfrm>
        </p:spPr>
      </p:pic>
    </p:spTree>
    <p:extLst>
      <p:ext uri="{BB962C8B-B14F-4D97-AF65-F5344CB8AC3E}">
        <p14:creationId xmlns:p14="http://schemas.microsoft.com/office/powerpoint/2010/main" val="1655483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crnn_main.py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96" y="1825625"/>
            <a:ext cx="8983408" cy="4351338"/>
          </a:xfrm>
        </p:spPr>
      </p:pic>
    </p:spTree>
    <p:extLst>
      <p:ext uri="{BB962C8B-B14F-4D97-AF65-F5344CB8AC3E}">
        <p14:creationId xmlns:p14="http://schemas.microsoft.com/office/powerpoint/2010/main" val="83631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Demo.py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184" y="2151295"/>
            <a:ext cx="5009524" cy="619048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167" y="2227456"/>
            <a:ext cx="1390650" cy="466725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4415480" y="2051222"/>
            <a:ext cx="1128584" cy="719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t="83741" r="46113" b="4097"/>
          <a:stretch/>
        </p:blipFill>
        <p:spPr>
          <a:xfrm>
            <a:off x="6237184" y="3448887"/>
            <a:ext cx="5024953" cy="5931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52" y="3473669"/>
            <a:ext cx="1757680" cy="543560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4415480" y="3385889"/>
            <a:ext cx="1128584" cy="719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/>
          <a:srcRect t="83066" r="46820" b="5954"/>
          <a:stretch/>
        </p:blipFill>
        <p:spPr>
          <a:xfrm>
            <a:off x="6237184" y="4720555"/>
            <a:ext cx="4959050" cy="53545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106" y="4720555"/>
            <a:ext cx="2662771" cy="497654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4415480" y="4720555"/>
            <a:ext cx="1128584" cy="719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716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crnn_main.py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190" y="1996532"/>
            <a:ext cx="7047619" cy="4009524"/>
          </a:xfrm>
        </p:spPr>
      </p:pic>
      <p:sp>
        <p:nvSpPr>
          <p:cNvPr id="6" name="직사각형 5"/>
          <p:cNvSpPr/>
          <p:nvPr/>
        </p:nvSpPr>
        <p:spPr>
          <a:xfrm>
            <a:off x="4160108" y="5799438"/>
            <a:ext cx="387178" cy="2066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431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tolmdb.py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199" y="3155093"/>
            <a:ext cx="4142983" cy="1016446"/>
          </a:xfrm>
        </p:spPr>
      </p:pic>
    </p:spTree>
    <p:extLst>
      <p:ext uri="{BB962C8B-B14F-4D97-AF65-F5344CB8AC3E}">
        <p14:creationId xmlns:p14="http://schemas.microsoft.com/office/powerpoint/2010/main" val="4287239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crnn_main.py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92" y="1929864"/>
            <a:ext cx="8247619" cy="4009524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14"/>
          <a:stretch/>
        </p:blipFill>
        <p:spPr>
          <a:xfrm>
            <a:off x="1025259" y="1863198"/>
            <a:ext cx="1923887" cy="4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1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Dataset - </a:t>
            </a:r>
            <a:r>
              <a:rPr lang="en-US" altLang="ko-KR" sz="1200" dirty="0" smtClean="0">
                <a:hlinkClick r:id="rId2"/>
              </a:rPr>
              <a:t>https://github.com/Sierkinhane/crnn_chinese_characters_rec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076" y="1825625"/>
            <a:ext cx="7653848" cy="4351338"/>
          </a:xfrm>
        </p:spPr>
      </p:pic>
    </p:spTree>
    <p:extLst>
      <p:ext uri="{BB962C8B-B14F-4D97-AF65-F5344CB8AC3E}">
        <p14:creationId xmlns:p14="http://schemas.microsoft.com/office/powerpoint/2010/main" val="87555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Dataset Generator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095" y="2191770"/>
            <a:ext cx="6723809" cy="3619048"/>
          </a:xfrm>
        </p:spPr>
      </p:pic>
    </p:spTree>
    <p:extLst>
      <p:ext uri="{BB962C8B-B14F-4D97-AF65-F5344CB8AC3E}">
        <p14:creationId xmlns:p14="http://schemas.microsoft.com/office/powerpoint/2010/main" val="3134454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Dataset Generator – 280 * 32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98" y="1825625"/>
            <a:ext cx="9393803" cy="4351338"/>
          </a:xfrm>
        </p:spPr>
      </p:pic>
    </p:spTree>
    <p:extLst>
      <p:ext uri="{BB962C8B-B14F-4D97-AF65-F5344CB8AC3E}">
        <p14:creationId xmlns:p14="http://schemas.microsoft.com/office/powerpoint/2010/main" val="1663165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Dataset Generator -&gt; </a:t>
            </a:r>
            <a:r>
              <a:rPr lang="en-US" altLang="ko-KR" dirty="0" err="1" smtClean="0"/>
              <a:t>lmdb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706" y="3070074"/>
            <a:ext cx="2665706" cy="1551352"/>
          </a:xfrm>
        </p:spPr>
      </p:pic>
      <p:pic>
        <p:nvPicPr>
          <p:cNvPr id="8" name="내용 개체 틀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838200" y="1690688"/>
            <a:ext cx="4696902" cy="435133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6054811" y="3163330"/>
            <a:ext cx="1046205" cy="1037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77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warp-</a:t>
            </a:r>
            <a:r>
              <a:rPr lang="en-US" altLang="ko-KR" dirty="0" err="1" smtClean="0"/>
              <a:t>ctc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87" y="1881981"/>
            <a:ext cx="7362825" cy="4238625"/>
          </a:xfrm>
        </p:spPr>
      </p:pic>
    </p:spTree>
    <p:extLst>
      <p:ext uri="{BB962C8B-B14F-4D97-AF65-F5344CB8AC3E}">
        <p14:creationId xmlns:p14="http://schemas.microsoft.com/office/powerpoint/2010/main" val="2857496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warp-</a:t>
            </a:r>
            <a:r>
              <a:rPr lang="en-US" altLang="ko-KR" dirty="0" err="1" smtClean="0"/>
              <a:t>ctc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5" y="1958437"/>
            <a:ext cx="9076190" cy="4085714"/>
          </a:xfrm>
        </p:spPr>
      </p:pic>
    </p:spTree>
    <p:extLst>
      <p:ext uri="{BB962C8B-B14F-4D97-AF65-F5344CB8AC3E}">
        <p14:creationId xmlns:p14="http://schemas.microsoft.com/office/powerpoint/2010/main" val="84960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warp-</a:t>
            </a:r>
            <a:r>
              <a:rPr lang="en-US" altLang="ko-KR" dirty="0" err="1" smtClean="0"/>
              <a:t>ctc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5330"/>
            <a:ext cx="10515600" cy="1911927"/>
          </a:xfrm>
        </p:spPr>
      </p:pic>
    </p:spTree>
    <p:extLst>
      <p:ext uri="{BB962C8B-B14F-4D97-AF65-F5344CB8AC3E}">
        <p14:creationId xmlns:p14="http://schemas.microsoft.com/office/powerpoint/2010/main" val="4085794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41</Words>
  <Application>Microsoft Office PowerPoint</Application>
  <PresentationFormat>와이드스크린</PresentationFormat>
  <Paragraphs>22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CRNN Chinese characters</vt:lpstr>
      <vt:lpstr>Demo.py</vt:lpstr>
      <vt:lpstr>Dataset - https://github.com/Sierkinhane/crnn_chinese_characters_rec </vt:lpstr>
      <vt:lpstr>Dataset Generator</vt:lpstr>
      <vt:lpstr>Dataset Generator – 280 * 32</vt:lpstr>
      <vt:lpstr>Dataset Generator -&gt; lmdb</vt:lpstr>
      <vt:lpstr>warp-ctc</vt:lpstr>
      <vt:lpstr>warp-ctc</vt:lpstr>
      <vt:lpstr>warp-ctc</vt:lpstr>
      <vt:lpstr>warp-ctc setup.py</vt:lpstr>
      <vt:lpstr>warp-ctc setup.py</vt:lpstr>
      <vt:lpstr>warp-ctc setup.py</vt:lpstr>
      <vt:lpstr>warp-ctc setup.py</vt:lpstr>
      <vt:lpstr>crnn_main.py</vt:lpstr>
      <vt:lpstr>crnn_main.py</vt:lpstr>
      <vt:lpstr>tolmdb.py</vt:lpstr>
      <vt:lpstr>tolmdb.py</vt:lpstr>
      <vt:lpstr>tolmdb.py</vt:lpstr>
      <vt:lpstr>crnn_main.py</vt:lpstr>
      <vt:lpstr>crnn_main.py</vt:lpstr>
      <vt:lpstr>tolmdb.py</vt:lpstr>
      <vt:lpstr>crnn_main.py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CRNN _chinese_characters_rec</dc:title>
  <dc:creator>Windows 사용자</dc:creator>
  <cp:lastModifiedBy>Windows 사용자</cp:lastModifiedBy>
  <cp:revision>50</cp:revision>
  <dcterms:created xsi:type="dcterms:W3CDTF">2019-02-25T04:23:56Z</dcterms:created>
  <dcterms:modified xsi:type="dcterms:W3CDTF">2019-02-26T05:38:54Z</dcterms:modified>
</cp:coreProperties>
</file>