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7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8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6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CD7F-3CA9-44DB-A15E-C9188B5F46CF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0FA1-C33C-42C2-B590-B6D50D17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7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FontGen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전환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7" y="1690688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73" y="1690688"/>
            <a:ext cx="4351338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14335" y="6128952"/>
            <a:ext cx="31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Epoch 500, train loss 0.088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교체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굴림체</a:t>
            </a:r>
            <a:r>
              <a:rPr lang="en-US" altLang="ko-KR" dirty="0" smtClean="0"/>
              <a:t> -&gt; </a:t>
            </a:r>
            <a:r>
              <a:rPr lang="ko-KR" altLang="en-US" dirty="0" err="1" smtClean="0"/>
              <a:t>미생체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7" y="1690688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73" y="1690688"/>
            <a:ext cx="4351338" cy="435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7" y="1690688"/>
            <a:ext cx="4351338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0589" y="6104239"/>
            <a:ext cx="64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Epoch 500, train loss 0.068, train data 5586, test data 5586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73" y="169068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교체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굴림체</a:t>
            </a:r>
            <a:r>
              <a:rPr lang="en-US" altLang="ko-KR" dirty="0" smtClean="0"/>
              <a:t> -&gt; </a:t>
            </a:r>
            <a:r>
              <a:rPr lang="ko-KR" altLang="en-US" dirty="0" err="1" smtClean="0"/>
              <a:t>미생체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7" y="1690688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73" y="1690688"/>
            <a:ext cx="4351338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7" y="1690688"/>
            <a:ext cx="4351338" cy="43513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73" y="1690688"/>
            <a:ext cx="4351338" cy="43513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60589" y="6104239"/>
            <a:ext cx="64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Epoch 500, train loss 0.066, train data 10054, test data 1118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Batch</a:t>
            </a:r>
            <a:r>
              <a:rPr lang="ko-KR" altLang="en-US" sz="2400" dirty="0" smtClean="0"/>
              <a:t>가 잘못 되었는지 글자들이 다 채워지지 않는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마지막 장에서는 오류가 발생함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Batch</a:t>
            </a:r>
            <a:r>
              <a:rPr lang="ko-KR" altLang="en-US" sz="2400" dirty="0" smtClean="0"/>
              <a:t>시스템을 </a:t>
            </a:r>
            <a:r>
              <a:rPr lang="en-US" altLang="ko-KR" sz="2400" dirty="0" err="1" smtClean="0"/>
              <a:t>Pytorch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dataset </a:t>
            </a:r>
            <a:r>
              <a:rPr lang="ko-KR" altLang="en-US" sz="2400" dirty="0" smtClean="0"/>
              <a:t>모듈을 이용해 다시 만들어야 할듯함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학습 데이터에 받침이 있는 글자들이 많다 보니 역으로 받침이 없는 글자를 잘 예측하지 못하게 됨</a:t>
            </a:r>
            <a:r>
              <a:rPr lang="en-US" altLang="ko-KR" sz="2400" dirty="0" smtClean="0"/>
              <a:t>. Batch</a:t>
            </a:r>
            <a:r>
              <a:rPr lang="ko-KR" altLang="en-US" sz="2400" dirty="0" smtClean="0"/>
              <a:t>를 수정한 뒤 학습 데이터를 조절하여서 수정해야 함</a:t>
            </a:r>
            <a:endParaRPr lang="ko-KR" altLang="en-US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655806" y="4307498"/>
            <a:ext cx="9061622" cy="2004402"/>
            <a:chOff x="1210962" y="4110702"/>
            <a:chExt cx="9951309" cy="220119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962" y="4427495"/>
              <a:ext cx="1884405" cy="18844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449" y="4427495"/>
              <a:ext cx="1884405" cy="188440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205" r="67399" b="74802"/>
            <a:stretch/>
          </p:blipFill>
          <p:spPr>
            <a:xfrm>
              <a:off x="9572368" y="4135051"/>
              <a:ext cx="1589903" cy="584888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7138087" y="4110702"/>
              <a:ext cx="1828800" cy="633585"/>
              <a:chOff x="6907427" y="3988938"/>
              <a:chExt cx="1828800" cy="63358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6627" y="4012923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7427" y="4001294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7027" y="3988938"/>
                <a:ext cx="609600" cy="609600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7442887" y="5131840"/>
              <a:ext cx="1219200" cy="609600"/>
              <a:chOff x="5791200" y="3124200"/>
              <a:chExt cx="1219200" cy="60960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200" y="3124200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0" y="3124200"/>
                <a:ext cx="609600" cy="609600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10" t="88133" r="29392" b="42"/>
            <a:stretch/>
          </p:blipFill>
          <p:spPr>
            <a:xfrm>
              <a:off x="9823622" y="5160126"/>
              <a:ext cx="1087394" cy="576649"/>
            </a:xfrm>
            <a:prstGeom prst="rect">
              <a:avLst/>
            </a:prstGeom>
          </p:spPr>
        </p:pic>
        <p:sp>
          <p:nvSpPr>
            <p:cNvPr id="24" name="오른쪽 화살표 23"/>
            <p:cNvSpPr/>
            <p:nvPr/>
          </p:nvSpPr>
          <p:spPr>
            <a:xfrm>
              <a:off x="8962768" y="4353000"/>
              <a:ext cx="383059" cy="1729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8962768" y="5350153"/>
              <a:ext cx="383059" cy="1729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3322938" y="5263666"/>
              <a:ext cx="383059" cy="1729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Pytorch - FontGen</vt:lpstr>
      <vt:lpstr>모델 전환 – ResNet</vt:lpstr>
      <vt:lpstr>데이터 교체 – 굴림체 -&gt; 미생체</vt:lpstr>
      <vt:lpstr>데이터 교체 – 굴림체 -&gt; 미생체</vt:lpstr>
      <vt:lpstr>문제점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- FontGen</dc:title>
  <dc:creator>Windows 사용자</dc:creator>
  <cp:lastModifiedBy>Windows 사용자</cp:lastModifiedBy>
  <cp:revision>24</cp:revision>
  <dcterms:created xsi:type="dcterms:W3CDTF">2019-01-25T04:34:50Z</dcterms:created>
  <dcterms:modified xsi:type="dcterms:W3CDTF">2019-01-25T07:08:32Z</dcterms:modified>
</cp:coreProperties>
</file>