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72" autoAdjust="0"/>
  </p:normalViewPr>
  <p:slideViewPr>
    <p:cSldViewPr snapToGrid="0">
      <p:cViewPr varScale="1">
        <p:scale>
          <a:sx n="108" d="100"/>
          <a:sy n="108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EB3BB-E11F-4AF5-B52F-ABB38B7C8F42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D16B6-531E-4F3D-8669-FD9A17B9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주어진 사진의 계절을 바꿔주는 알고리즘이다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 풍경을 겨울의 풍경으로 바꿔주거나 겨울 풍경을 여름 풍경으로 바꿔준다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구현이 가능할까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그러기 위해서는 같은 장소에 대한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여름과 겨울 이미지가 전부 갖춰진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 Dataset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뭐 아주 불가능한 건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여름에 찍은 풍경을 겨울까지 기다린 다음 다시 찍으면 되는 일이니까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까다로운 것은 사실이다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6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5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1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어떨까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얼룩말의 사진을 주면 사진 속 얼룩말들과 똑같은 생김새에 똑같은 자세를 취하고 있는 말로 바꿔준다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반대방향도 마찬가지다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구현하기 위해서는 얼룩말 사진을 찍고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똑같은 체구의 말들을 데려와서 같은 자세를 취하게 한 후 사진을 찍어 줘야 겨우 하나의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 Data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이 경우도 정말 완전히 불가능한 경우는 아니라고 생각하시는 분이 계실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다음 그림을 보자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6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얼룩말을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보면 그냥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별반 다르지 않음을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G_AB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 데이터를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받아서 얼룩말의 데이터를 생성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 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D_B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실제 얼룩말과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G_AB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만들어 낸 가짜 얼룩말을 구분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학습을 함으로써 경쟁적인 학습이 가능해진다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여기까지만 학습한다면 문제점이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G_AB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구분할 수 없을 만큼 그럴듯한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‘얼룩말’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이미지를 생성해 낼 수는 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자세의 얼룩말’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생성해 내지는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자세의 얼룩말을 생성해야 하는지 알려주지 않았다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데이터가 존재하는 것도 아니기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본 알고리즘에서는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G_BA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또 하나의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등장한다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 만든 얼룩말 이미지를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말로 바꾸는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학습된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DiscoGAN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당연히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생성된 말 이미지는 처음 넣어준 말 이미지와 동일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사실을 이용하여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얼룩말이 되었다가 다시 되돌아 온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사이의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추가해 주게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DiscoGAN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L2L2-Loss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L1L1-Loss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4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 주면 끝난 것 같지만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뒷편의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G_BA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구성하는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임에도 불구하고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“당신이 생성한 이미지는 실제 말들과 구분할 수 없어야 해”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상식적으로 생각해도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말→얼룩말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알고리즘과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얼룩말→말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알고리즘이 대칭적인 구조여야 안정적인 학습이 가능해 질 것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구조를 만들어 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구조와 동시에 학습한다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2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https://pytorch.org/docs/stable/torchvision/datasets.html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8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D16B6-531E-4F3D-8669-FD9A17B9C1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0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0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4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4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D754-07E9-48BF-AAC2-05AAB6B892D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1924-0967-4FE7-B5C2-715FAC6F0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9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2138896"/>
            <a:ext cx="7821116" cy="3724795"/>
          </a:xfrm>
        </p:spPr>
      </p:pic>
    </p:spTree>
    <p:extLst>
      <p:ext uri="{BB962C8B-B14F-4D97-AF65-F5344CB8AC3E}">
        <p14:creationId xmlns:p14="http://schemas.microsoft.com/office/powerpoint/2010/main" val="413604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– custom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0147" t="19630" r="33843" b="51869"/>
          <a:stretch/>
        </p:blipFill>
        <p:spPr>
          <a:xfrm>
            <a:off x="2024743" y="2259126"/>
            <a:ext cx="8142514" cy="29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– custom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105" t="29877" r="44331" b="30000"/>
          <a:stretch/>
        </p:blipFill>
        <p:spPr>
          <a:xfrm>
            <a:off x="838200" y="1937544"/>
            <a:ext cx="6845300" cy="35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– custom dataset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674" t="29012" r="17922" b="28642"/>
          <a:stretch/>
        </p:blipFill>
        <p:spPr>
          <a:xfrm>
            <a:off x="838200" y="1937544"/>
            <a:ext cx="10706100" cy="36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7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280137" y="2751992"/>
            <a:ext cx="8115582" cy="911469"/>
            <a:chOff x="2350476" y="3097823"/>
            <a:chExt cx="5427786" cy="609600"/>
          </a:xfrm>
        </p:grpSpPr>
        <p:grpSp>
          <p:nvGrpSpPr>
            <p:cNvPr id="21" name="그룹 20"/>
            <p:cNvGrpSpPr/>
            <p:nvPr/>
          </p:nvGrpSpPr>
          <p:grpSpPr>
            <a:xfrm>
              <a:off x="3153507" y="3097823"/>
              <a:ext cx="4624755" cy="609600"/>
              <a:chOff x="3153507" y="3097823"/>
              <a:chExt cx="4624755" cy="60960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8662" y="30978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9569" y="30978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5631" y="30978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2600" y="30978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6538" y="30978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3507" y="3097823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476" y="3097823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13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69453" y="3145177"/>
            <a:ext cx="5927301" cy="846765"/>
            <a:chOff x="2928306" y="3074839"/>
            <a:chExt cx="4096519" cy="5852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608" y="3074839"/>
              <a:ext cx="585217" cy="58521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4391" y="3074840"/>
              <a:ext cx="585217" cy="58521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74" y="3074840"/>
              <a:ext cx="585217" cy="5852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957" y="3074841"/>
              <a:ext cx="585217" cy="5852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740" y="3074842"/>
              <a:ext cx="585217" cy="58521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523" y="3074843"/>
              <a:ext cx="585217" cy="58521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306" y="3074844"/>
              <a:ext cx="585217" cy="585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11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53" y="3136388"/>
            <a:ext cx="585217" cy="585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53" y="3136388"/>
            <a:ext cx="585217" cy="585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53" y="3136388"/>
            <a:ext cx="585217" cy="5852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53" y="3136388"/>
            <a:ext cx="585217" cy="585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36" y="3136388"/>
            <a:ext cx="585217" cy="5852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9" y="3136388"/>
            <a:ext cx="585217" cy="5852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2" y="3136388"/>
            <a:ext cx="585217" cy="5852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85" y="3136389"/>
            <a:ext cx="585217" cy="5852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68" y="3136390"/>
            <a:ext cx="585217" cy="5852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11" y="3136386"/>
            <a:ext cx="585217" cy="5852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70" y="3136388"/>
            <a:ext cx="585217" cy="5852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39" y="3136387"/>
            <a:ext cx="585217" cy="5852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56" y="3140141"/>
            <a:ext cx="585217" cy="5852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94" y="3136386"/>
            <a:ext cx="585217" cy="5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424930" y="3250685"/>
            <a:ext cx="7342139" cy="811361"/>
            <a:chOff x="2277676" y="3136385"/>
            <a:chExt cx="5295779" cy="58522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391" y="3136391"/>
              <a:ext cx="585217" cy="58521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391" y="3136391"/>
              <a:ext cx="585217" cy="58521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238" y="3136385"/>
              <a:ext cx="585217" cy="58521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195" y="3136386"/>
              <a:ext cx="585217" cy="58521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761" y="3136387"/>
              <a:ext cx="585217" cy="58521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44" y="3136388"/>
              <a:ext cx="585217" cy="58521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327" y="3136389"/>
              <a:ext cx="585217" cy="58521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110" y="3136390"/>
              <a:ext cx="585217" cy="58521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893" y="3136390"/>
              <a:ext cx="585217" cy="58521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676" y="3136390"/>
              <a:ext cx="585217" cy="585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6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Resnet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U-net</a:t>
            </a:r>
            <a:r>
              <a:rPr lang="ko-KR" altLang="en-US" dirty="0" smtClean="0"/>
              <a:t>같은 다른 신경망 구조를 사용하지 않고 단순한 </a:t>
            </a:r>
            <a:r>
              <a:rPr lang="en-US" altLang="ko-KR" dirty="0" smtClean="0"/>
              <a:t>Encoder - Decoder</a:t>
            </a:r>
            <a:r>
              <a:rPr lang="ko-KR" altLang="en-US" dirty="0" smtClean="0"/>
              <a:t>만을 사용함</a:t>
            </a:r>
            <a:endParaRPr lang="en-US" altLang="ko-KR" dirty="0" smtClean="0"/>
          </a:p>
          <a:p>
            <a:r>
              <a:rPr lang="ko-KR" altLang="en-US" dirty="0" smtClean="0"/>
              <a:t>다른 신경망을 사용하는 구조보다는 정보의 손실이 발생하나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형태의 변환이 더 자유롭게</a:t>
            </a:r>
            <a:r>
              <a:rPr lang="en-US" altLang="ko-KR" dirty="0" smtClean="0"/>
              <a:t>	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0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6" y="1825625"/>
            <a:ext cx="4684707" cy="4351338"/>
          </a:xfrm>
        </p:spPr>
      </p:pic>
    </p:spTree>
    <p:extLst>
      <p:ext uri="{BB962C8B-B14F-4D97-AF65-F5344CB8AC3E}">
        <p14:creationId xmlns:p14="http://schemas.microsoft.com/office/powerpoint/2010/main" val="230986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6" y="1825625"/>
            <a:ext cx="4684707" cy="4351338"/>
          </a:xfrm>
        </p:spPr>
      </p:pic>
    </p:spTree>
    <p:extLst>
      <p:ext uri="{BB962C8B-B14F-4D97-AF65-F5344CB8AC3E}">
        <p14:creationId xmlns:p14="http://schemas.microsoft.com/office/powerpoint/2010/main" val="35303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smtClean="0"/>
              <a:t>사람의 경우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말과 얼룩말이 각각 어떻게 생겼는지 알고 떠올린다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컴퓨터도 이처럼 단순히 말과 얼룩말의 이미지만을 가지고 학습 할 수 </a:t>
            </a:r>
            <a:r>
              <a:rPr lang="ko-KR" altLang="en-US" sz="2600" dirty="0" err="1" smtClean="0"/>
              <a:t>있어야한다</a:t>
            </a:r>
            <a:r>
              <a:rPr lang="en-US" altLang="ko-KR" sz="2600" dirty="0" smtClean="0"/>
              <a:t>.</a:t>
            </a:r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99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4" y="1825625"/>
            <a:ext cx="9575152" cy="4351338"/>
          </a:xfrm>
        </p:spPr>
      </p:pic>
    </p:spTree>
    <p:extLst>
      <p:ext uri="{BB962C8B-B14F-4D97-AF65-F5344CB8AC3E}">
        <p14:creationId xmlns:p14="http://schemas.microsoft.com/office/powerpoint/2010/main" val="168003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40" y="1825625"/>
            <a:ext cx="8161520" cy="4351338"/>
          </a:xfrm>
        </p:spPr>
      </p:pic>
    </p:spTree>
    <p:extLst>
      <p:ext uri="{BB962C8B-B14F-4D97-AF65-F5344CB8AC3E}">
        <p14:creationId xmlns:p14="http://schemas.microsoft.com/office/powerpoint/2010/main" val="151686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823" t="47404" r="37864" b="44808"/>
          <a:stretch/>
        </p:blipFill>
        <p:spPr>
          <a:xfrm>
            <a:off x="2924179" y="3105149"/>
            <a:ext cx="634364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DiscoGAN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52" y="1825625"/>
            <a:ext cx="6519095" cy="4351338"/>
          </a:xfrm>
        </p:spPr>
      </p:pic>
    </p:spTree>
    <p:extLst>
      <p:ext uri="{BB962C8B-B14F-4D97-AF65-F5344CB8AC3E}">
        <p14:creationId xmlns:p14="http://schemas.microsoft.com/office/powerpoint/2010/main" val="118758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219</Words>
  <Application>Microsoft Office PowerPoint</Application>
  <PresentationFormat>와이드스크린</PresentationFormat>
  <Paragraphs>39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discoGAN 적용</vt:lpstr>
      <vt:lpstr>DiscoGAN</vt:lpstr>
      <vt:lpstr>DiscoGAN</vt:lpstr>
      <vt:lpstr>DiscoGAN</vt:lpstr>
      <vt:lpstr>DiscoGAN</vt:lpstr>
      <vt:lpstr>DiscoGAN</vt:lpstr>
      <vt:lpstr>DiscoGAN</vt:lpstr>
      <vt:lpstr>DiscoGAN</vt:lpstr>
      <vt:lpstr>DiscoGAN</vt:lpstr>
      <vt:lpstr>DiscoGAN</vt:lpstr>
      <vt:lpstr>Pytorch – custom dataset</vt:lpstr>
      <vt:lpstr>Pytorch – custom dataset</vt:lpstr>
      <vt:lpstr>Pytorch – custom dataset</vt:lpstr>
      <vt:lpstr>결과</vt:lpstr>
      <vt:lpstr>결과</vt:lpstr>
      <vt:lpstr>결과</vt:lpstr>
      <vt:lpstr>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discoGAN 적용</dc:title>
  <dc:creator>Windows 사용자</dc:creator>
  <cp:lastModifiedBy>Windows 사용자</cp:lastModifiedBy>
  <cp:revision>37</cp:revision>
  <dcterms:created xsi:type="dcterms:W3CDTF">2019-02-08T04:01:34Z</dcterms:created>
  <dcterms:modified xsi:type="dcterms:W3CDTF">2019-02-11T04:51:07Z</dcterms:modified>
</cp:coreProperties>
</file>