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A12-8351-46DC-8BFB-D360033D54C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2670-19A0-4FF9-A622-429CC11F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2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A12-8351-46DC-8BFB-D360033D54C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2670-19A0-4FF9-A622-429CC11F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64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A12-8351-46DC-8BFB-D360033D54C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2670-19A0-4FF9-A622-429CC11F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66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A12-8351-46DC-8BFB-D360033D54C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2670-19A0-4FF9-A622-429CC11F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7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A12-8351-46DC-8BFB-D360033D54C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2670-19A0-4FF9-A622-429CC11F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77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A12-8351-46DC-8BFB-D360033D54C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2670-19A0-4FF9-A622-429CC11F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2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A12-8351-46DC-8BFB-D360033D54C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2670-19A0-4FF9-A622-429CC11F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1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A12-8351-46DC-8BFB-D360033D54C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2670-19A0-4FF9-A622-429CC11F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4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A12-8351-46DC-8BFB-D360033D54C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2670-19A0-4FF9-A622-429CC11F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27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A12-8351-46DC-8BFB-D360033D54C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2670-19A0-4FF9-A622-429CC11F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1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A12-8351-46DC-8BFB-D360033D54C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82670-19A0-4FF9-A622-429CC11F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54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8A12-8351-46DC-8BFB-D360033D54C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82670-19A0-4FF9-A622-429CC11FF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0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DDC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1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Audio </a:t>
            </a:r>
            <a:r>
              <a:rPr lang="en-US" altLang="ko-KR" dirty="0" err="1"/>
              <a:t>Represntion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음원</a:t>
            </a:r>
            <a:r>
              <a:rPr lang="ko-KR" altLang="en-US" dirty="0" smtClean="0"/>
              <a:t> 파일은 </a:t>
            </a:r>
            <a:r>
              <a:rPr lang="en-US" altLang="ko-KR" dirty="0" smtClean="0"/>
              <a:t>44.1khz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인코딩한</a:t>
            </a:r>
            <a:r>
              <a:rPr lang="ko-KR" altLang="en-US" dirty="0" smtClean="0"/>
              <a:t> 뒤 </a:t>
            </a:r>
            <a:r>
              <a:rPr lang="en-US" altLang="ko-KR" dirty="0" smtClean="0"/>
              <a:t>STFT</a:t>
            </a:r>
            <a:r>
              <a:rPr lang="ko-KR" altLang="en-US" dirty="0" smtClean="0"/>
              <a:t>에 넣는다</a:t>
            </a:r>
            <a:endParaRPr lang="en-US" altLang="ko-KR" dirty="0" smtClean="0"/>
          </a:p>
          <a:p>
            <a:r>
              <a:rPr lang="en-US" altLang="ko-KR" dirty="0" smtClean="0"/>
              <a:t>STFT</a:t>
            </a:r>
            <a:r>
              <a:rPr lang="ko-KR" altLang="en-US" dirty="0" smtClean="0"/>
              <a:t>에 넣을 때</a:t>
            </a:r>
            <a:r>
              <a:rPr lang="en-US" altLang="ko-KR" dirty="0" smtClean="0"/>
              <a:t>, </a:t>
            </a:r>
            <a:r>
              <a:rPr lang="en-US" altLang="ko-KR" dirty="0" err="1"/>
              <a:t>WindowLength</a:t>
            </a:r>
            <a:r>
              <a:rPr lang="ko-KR" altLang="en-US" dirty="0"/>
              <a:t>를 </a:t>
            </a:r>
            <a:r>
              <a:rPr lang="en-US" altLang="ko-KR" dirty="0"/>
              <a:t>23,46,93ms</a:t>
            </a:r>
            <a:r>
              <a:rPr lang="ko-KR" altLang="en-US" dirty="0"/>
              <a:t>로  주고 </a:t>
            </a:r>
            <a:r>
              <a:rPr lang="en-US" altLang="ko-KR" dirty="0"/>
              <a:t>Stride(overlap)</a:t>
            </a:r>
            <a:r>
              <a:rPr lang="ko-KR" altLang="en-US" dirty="0"/>
              <a:t>를 </a:t>
            </a:r>
            <a:r>
              <a:rPr lang="en-US" altLang="ko-KR" dirty="0"/>
              <a:t>10ms</a:t>
            </a:r>
            <a:r>
              <a:rPr lang="ko-KR" altLang="en-US" dirty="0"/>
              <a:t>로 설정하여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26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 Time Fourier Transform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6473"/>
            <a:ext cx="5181600" cy="2609642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96473"/>
            <a:ext cx="5181600" cy="2609642"/>
          </a:xfrm>
        </p:spPr>
      </p:pic>
    </p:spTree>
    <p:extLst>
      <p:ext uri="{BB962C8B-B14F-4D97-AF65-F5344CB8AC3E}">
        <p14:creationId xmlns:p14="http://schemas.microsoft.com/office/powerpoint/2010/main" val="35393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 Time Fourier Transform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6473"/>
            <a:ext cx="5181600" cy="2609642"/>
          </a:xfrm>
        </p:spPr>
      </p:pic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96473"/>
            <a:ext cx="5181600" cy="2609642"/>
          </a:xfrm>
        </p:spPr>
      </p:pic>
    </p:spTree>
    <p:extLst>
      <p:ext uri="{BB962C8B-B14F-4D97-AF65-F5344CB8AC3E}">
        <p14:creationId xmlns:p14="http://schemas.microsoft.com/office/powerpoint/2010/main" val="85260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 Time Fourier Transform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2791619"/>
            <a:ext cx="5238750" cy="2419350"/>
          </a:xfrm>
        </p:spPr>
      </p:pic>
    </p:spTree>
    <p:extLst>
      <p:ext uri="{BB962C8B-B14F-4D97-AF65-F5344CB8AC3E}">
        <p14:creationId xmlns:p14="http://schemas.microsoft.com/office/powerpoint/2010/main" val="203448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Audio </a:t>
            </a:r>
            <a:r>
              <a:rPr lang="en-US" altLang="ko-KR" dirty="0" err="1"/>
              <a:t>Represntion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ESSENTIA </a:t>
            </a:r>
            <a:r>
              <a:rPr lang="ko-KR" altLang="en-US" dirty="0" smtClean="0"/>
              <a:t>라이브러리를 이용하여 스펙트럼을 </a:t>
            </a:r>
            <a:r>
              <a:rPr lang="en-US" altLang="ko-KR" dirty="0" smtClean="0"/>
              <a:t>80</a:t>
            </a:r>
            <a:r>
              <a:rPr lang="ko-KR" altLang="en-US" dirty="0" smtClean="0"/>
              <a:t>개의 주파수 대역으로 줄임</a:t>
            </a:r>
            <a:endParaRPr lang="en-US" altLang="ko-KR" dirty="0" smtClean="0"/>
          </a:p>
          <a:p>
            <a:r>
              <a:rPr lang="ko-KR" altLang="en-US" dirty="0" smtClean="0"/>
              <a:t>이렇게 </a:t>
            </a:r>
            <a:r>
              <a:rPr lang="en-US" altLang="ko-KR" dirty="0" smtClean="0"/>
              <a:t>80</a:t>
            </a:r>
            <a:r>
              <a:rPr lang="ko-KR" altLang="en-US" dirty="0" smtClean="0"/>
              <a:t>개의 주파수 </a:t>
            </a:r>
            <a:r>
              <a:rPr lang="en-US" altLang="ko-KR" dirty="0" smtClean="0"/>
              <a:t>x 150ms</a:t>
            </a:r>
            <a:r>
              <a:rPr lang="ko-KR" altLang="en-US" dirty="0" smtClean="0"/>
              <a:t>의 오디오 </a:t>
            </a:r>
            <a:r>
              <a:rPr lang="ko-KR" altLang="en-US" dirty="0" err="1" smtClean="0"/>
              <a:t>컨텍스트</a:t>
            </a:r>
            <a:r>
              <a:rPr lang="en-US" altLang="ko-KR" dirty="0" smtClean="0"/>
              <a:t>(15) x window Length</a:t>
            </a:r>
            <a:r>
              <a:rPr lang="ko-KR" altLang="en-US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r>
              <a:rPr lang="en-US" altLang="ko-KR" dirty="0" smtClean="0"/>
              <a:t>15 x 80 x 3</a:t>
            </a:r>
            <a:r>
              <a:rPr lang="ko-KR" altLang="en-US" dirty="0" smtClean="0"/>
              <a:t>의 오디오 </a:t>
            </a:r>
            <a:r>
              <a:rPr lang="ko-KR" altLang="en-US" dirty="0" err="1" smtClean="0"/>
              <a:t>텐서가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인풋으로들어감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47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Placement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위에서 사용한 </a:t>
            </a:r>
            <a:r>
              <a:rPr lang="en-US" altLang="ko-KR" dirty="0"/>
              <a:t>CNN</a:t>
            </a:r>
            <a:r>
              <a:rPr lang="ko-KR" altLang="en-US" dirty="0"/>
              <a:t>구조의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 err="1"/>
              <a:t>conv</a:t>
            </a:r>
            <a:r>
              <a:rPr lang="en-US" altLang="ko-KR" dirty="0"/>
              <a:t> layer</a:t>
            </a:r>
            <a:r>
              <a:rPr lang="ko-KR" altLang="en-US" dirty="0"/>
              <a:t>를 사용해서 </a:t>
            </a:r>
            <a:r>
              <a:rPr lang="en-US" altLang="ko-KR" dirty="0"/>
              <a:t>audio input </a:t>
            </a:r>
            <a:r>
              <a:rPr lang="ko-KR" altLang="en-US" dirty="0"/>
              <a:t>전체를</a:t>
            </a:r>
            <a:r>
              <a:rPr lang="en-US" altLang="ko-KR" dirty="0"/>
              <a:t>(unrolling length) encode.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여기서 나온 </a:t>
            </a:r>
            <a:r>
              <a:rPr lang="en-US" altLang="ko-KR" dirty="0"/>
              <a:t>output</a:t>
            </a:r>
            <a:r>
              <a:rPr lang="ko-KR" altLang="en-US" dirty="0"/>
              <a:t>은 </a:t>
            </a:r>
            <a:r>
              <a:rPr lang="en-US" altLang="ko-KR" dirty="0"/>
              <a:t>3-dimensional tensor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flatten </a:t>
            </a:r>
            <a:r>
              <a:rPr lang="ko-KR" altLang="en-US" dirty="0"/>
              <a:t>함</a:t>
            </a:r>
            <a:r>
              <a:rPr lang="en-US" altLang="ko-KR" dirty="0"/>
              <a:t>(channel axis</a:t>
            </a:r>
            <a:r>
              <a:rPr lang="ko-KR" altLang="en-US" dirty="0"/>
              <a:t>와 </a:t>
            </a:r>
            <a:r>
              <a:rPr lang="en-US" altLang="ko-KR" dirty="0"/>
              <a:t>frequency axis</a:t>
            </a:r>
            <a:r>
              <a:rPr lang="ko-KR" altLang="en-US" dirty="0"/>
              <a:t>를 따라 </a:t>
            </a:r>
            <a:r>
              <a:rPr lang="en-US" altLang="ko-KR" dirty="0"/>
              <a:t>flatten). -&gt; temporal dimension</a:t>
            </a:r>
            <a:r>
              <a:rPr lang="ko-KR" altLang="en-US" dirty="0"/>
              <a:t>은 유지한다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 </a:t>
            </a:r>
            <a:r>
              <a:rPr lang="en-US" altLang="ko-KR" dirty="0"/>
              <a:t>flatten</a:t>
            </a:r>
            <a:r>
              <a:rPr lang="ko-KR" altLang="en-US" dirty="0"/>
              <a:t>된 </a:t>
            </a:r>
            <a:r>
              <a:rPr lang="en-US" altLang="ko-KR" dirty="0"/>
              <a:t>feature</a:t>
            </a:r>
            <a:r>
              <a:rPr lang="ko-KR" altLang="en-US" dirty="0"/>
              <a:t>의 각 </a:t>
            </a:r>
            <a:r>
              <a:rPr lang="en-US" altLang="ko-KR" dirty="0"/>
              <a:t>time step</a:t>
            </a:r>
            <a:r>
              <a:rPr lang="ko-KR" altLang="en-US" dirty="0"/>
              <a:t>의 값들을 </a:t>
            </a:r>
            <a:r>
              <a:rPr lang="en-US" altLang="ko-KR" dirty="0"/>
              <a:t>2-layer RNN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으로 넣어줌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LSTM RNN</a:t>
            </a:r>
            <a:r>
              <a:rPr lang="ko-KR" altLang="en-US" dirty="0"/>
              <a:t>은 </a:t>
            </a:r>
            <a:r>
              <a:rPr lang="en-US" altLang="ko-KR" dirty="0"/>
              <a:t>200 node</a:t>
            </a:r>
            <a:r>
              <a:rPr lang="ko-KR" altLang="en-US" dirty="0"/>
              <a:t>로 이루어진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layer</a:t>
            </a:r>
            <a:r>
              <a:rPr lang="ko-KR" altLang="en-US" dirty="0"/>
              <a:t>로 구성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RNN </a:t>
            </a:r>
            <a:r>
              <a:rPr lang="ko-KR" altLang="en-US" dirty="0"/>
              <a:t>다음에는 </a:t>
            </a:r>
            <a:r>
              <a:rPr lang="ko-KR" altLang="en-US" dirty="0" err="1"/>
              <a:t>두개의</a:t>
            </a:r>
            <a:r>
              <a:rPr lang="ko-KR" altLang="en-US" dirty="0"/>
              <a:t> </a:t>
            </a:r>
            <a:r>
              <a:rPr lang="en-US" altLang="ko-KR" dirty="0"/>
              <a:t>fully connected </a:t>
            </a:r>
            <a:r>
              <a:rPr lang="en-US" altLang="ko-KR" dirty="0" err="1"/>
              <a:t>ReLU</a:t>
            </a:r>
            <a:r>
              <a:rPr lang="en-US" altLang="ko-KR" dirty="0"/>
              <a:t> (</a:t>
            </a:r>
            <a:r>
              <a:rPr lang="ko-KR" altLang="en-US" dirty="0"/>
              <a:t>각각 </a:t>
            </a:r>
            <a:r>
              <a:rPr lang="en-US" altLang="ko-KR" dirty="0"/>
              <a:t>256, 128</a:t>
            </a:r>
            <a:r>
              <a:rPr lang="ko-KR" altLang="en-US" dirty="0"/>
              <a:t>개의 </a:t>
            </a:r>
            <a:r>
              <a:rPr lang="en-US" altLang="ko-KR" dirty="0"/>
              <a:t>node)</a:t>
            </a:r>
            <a:r>
              <a:rPr lang="ko-KR" altLang="en-US" dirty="0"/>
              <a:t>를 붙임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4566" y="1825625"/>
            <a:ext cx="34968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4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Peak </a:t>
            </a:r>
            <a:r>
              <a:rPr lang="en-US" altLang="ko-KR" dirty="0" smtClean="0"/>
              <a:t>Picking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1) Step placement </a:t>
            </a:r>
            <a:r>
              <a:rPr lang="ko-KR" altLang="en-US" sz="1800" dirty="0"/>
              <a:t>알고리즘을 전체 곡에 대해서 수행해서</a:t>
            </a:r>
            <a:r>
              <a:rPr lang="en-US" altLang="ko-KR" sz="1800" dirty="0"/>
              <a:t>. 10ms frame</a:t>
            </a:r>
            <a:r>
              <a:rPr lang="ko-KR" altLang="en-US" sz="1800" dirty="0"/>
              <a:t>마다의 </a:t>
            </a:r>
            <a:r>
              <a:rPr lang="en-US" altLang="ko-KR" sz="1800" dirty="0"/>
              <a:t>step occurring probability</a:t>
            </a:r>
            <a:r>
              <a:rPr lang="ko-KR" altLang="en-US" sz="1800" dirty="0"/>
              <a:t>를 </a:t>
            </a:r>
            <a:r>
              <a:rPr lang="en-US" altLang="ko-KR" sz="1800" dirty="0"/>
              <a:t>assign</a:t>
            </a:r>
            <a:r>
              <a:rPr lang="ko-KR" altLang="en-US" sz="1800" dirty="0"/>
              <a:t>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2) </a:t>
            </a:r>
            <a:r>
              <a:rPr lang="ko-KR" altLang="en-US" sz="1800" dirty="0"/>
              <a:t>이 </a:t>
            </a:r>
            <a:r>
              <a:rPr lang="en-US" altLang="ko-KR" sz="1800" dirty="0"/>
              <a:t>sequence</a:t>
            </a:r>
            <a:r>
              <a:rPr lang="ko-KR" altLang="en-US" sz="1800" dirty="0"/>
              <a:t>에다가 </a:t>
            </a:r>
            <a:r>
              <a:rPr lang="en-US" altLang="ko-KR" sz="1800" dirty="0"/>
              <a:t>Hamming window</a:t>
            </a:r>
            <a:r>
              <a:rPr lang="ko-KR" altLang="en-US" sz="1800" dirty="0"/>
              <a:t>로 </a:t>
            </a:r>
            <a:r>
              <a:rPr lang="en-US" altLang="ko-KR" sz="1800" dirty="0"/>
              <a:t>convolve</a:t>
            </a:r>
            <a:r>
              <a:rPr lang="ko-KR" altLang="en-US" sz="1800" dirty="0"/>
              <a:t>해서 </a:t>
            </a:r>
            <a:r>
              <a:rPr lang="en-US" altLang="ko-KR" sz="1800" dirty="0"/>
              <a:t>smoothing</a:t>
            </a:r>
            <a:r>
              <a:rPr lang="ko-KR" altLang="en-US" sz="1800" dirty="0"/>
              <a:t>을 진행했고</a:t>
            </a:r>
            <a:r>
              <a:rPr lang="en-US" altLang="ko-KR" sz="1800" dirty="0"/>
              <a:t>, </a:t>
            </a:r>
            <a:r>
              <a:rPr lang="ko-KR" altLang="en-US" sz="1800" dirty="0"/>
              <a:t>이를 통해 작은 구간에서 </a:t>
            </a:r>
            <a:r>
              <a:rPr lang="ko-KR" altLang="en-US" sz="1800" dirty="0" err="1"/>
              <a:t>두번의</a:t>
            </a:r>
            <a:r>
              <a:rPr lang="ko-KR" altLang="en-US" sz="1800" dirty="0"/>
              <a:t> </a:t>
            </a:r>
            <a:r>
              <a:rPr lang="en-US" altLang="ko-KR" sz="1800" dirty="0"/>
              <a:t>peak</a:t>
            </a:r>
            <a:r>
              <a:rPr lang="ko-KR" altLang="en-US" sz="1800" dirty="0"/>
              <a:t>가 나타나는 것을 억제했다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3) </a:t>
            </a:r>
            <a:r>
              <a:rPr lang="ko-KR" altLang="en-US" sz="1800" dirty="0"/>
              <a:t>어떤 </a:t>
            </a:r>
            <a:r>
              <a:rPr lang="en-US" altLang="ko-KR" sz="1800" dirty="0"/>
              <a:t>peak</a:t>
            </a:r>
            <a:r>
              <a:rPr lang="ko-KR" altLang="en-US" sz="1800" dirty="0"/>
              <a:t>가 충분히 높은지 </a:t>
            </a:r>
            <a:r>
              <a:rPr lang="en-US" altLang="ko-KR" sz="1800" dirty="0"/>
              <a:t>threshold</a:t>
            </a:r>
            <a:r>
              <a:rPr lang="ko-KR" altLang="en-US" sz="1800" dirty="0"/>
              <a:t>를 적용했다</a:t>
            </a:r>
            <a:r>
              <a:rPr lang="en-US" altLang="ko-KR" sz="1800" dirty="0"/>
              <a:t>. : </a:t>
            </a:r>
            <a:r>
              <a:rPr lang="ko-KR" altLang="en-US" sz="1800" dirty="0"/>
              <a:t>이 때</a:t>
            </a:r>
            <a:r>
              <a:rPr lang="en-US" altLang="ko-KR" sz="1800" dirty="0"/>
              <a:t>, </a:t>
            </a:r>
            <a:r>
              <a:rPr lang="ko-KR" altLang="en-US" sz="1800" dirty="0"/>
              <a:t>곡의 난이도에 따라 발생하는 </a:t>
            </a:r>
            <a:r>
              <a:rPr lang="en-US" altLang="ko-KR" sz="1800" dirty="0"/>
              <a:t>peak</a:t>
            </a:r>
            <a:r>
              <a:rPr lang="ko-KR" altLang="en-US" sz="1800" dirty="0"/>
              <a:t>의 수가 달라지기 때문에</a:t>
            </a:r>
            <a:r>
              <a:rPr lang="en-US" altLang="ko-KR" sz="1800" dirty="0"/>
              <a:t>, </a:t>
            </a:r>
            <a:r>
              <a:rPr lang="ko-KR" altLang="en-US" sz="1800" dirty="0"/>
              <a:t>각 난이도마다 다른 </a:t>
            </a:r>
            <a:r>
              <a:rPr lang="en-US" altLang="ko-KR" sz="1800" dirty="0"/>
              <a:t>threshold </a:t>
            </a:r>
            <a:r>
              <a:rPr lang="ko-KR" altLang="en-US" sz="1800" dirty="0"/>
              <a:t>사용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4) Predicted placement</a:t>
            </a:r>
            <a:r>
              <a:rPr lang="ko-KR" altLang="en-US" sz="1800" dirty="0"/>
              <a:t>가 </a:t>
            </a:r>
            <a:r>
              <a:rPr lang="en-US" altLang="ko-KR" sz="1800" dirty="0"/>
              <a:t>ground truth</a:t>
            </a:r>
            <a:r>
              <a:rPr lang="ko-KR" altLang="en-US" sz="1800" dirty="0"/>
              <a:t>의 </a:t>
            </a:r>
            <a:r>
              <a:rPr lang="en-US" altLang="ko-KR" sz="1800" dirty="0"/>
              <a:t>±20ms window </a:t>
            </a:r>
            <a:r>
              <a:rPr lang="ko-KR" altLang="en-US" sz="1800" dirty="0"/>
              <a:t>안에 들어오면 </a:t>
            </a:r>
            <a:r>
              <a:rPr lang="en-US" altLang="ko-KR" sz="1800" dirty="0"/>
              <a:t>true positive</a:t>
            </a:r>
            <a:r>
              <a:rPr lang="ko-KR" altLang="en-US" sz="1800" dirty="0"/>
              <a:t>로 판정했다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5" y="2143919"/>
            <a:ext cx="3752850" cy="3714750"/>
          </a:xfrm>
        </p:spPr>
      </p:pic>
    </p:spTree>
    <p:extLst>
      <p:ext uri="{BB962C8B-B14F-4D97-AF65-F5344CB8AC3E}">
        <p14:creationId xmlns:p14="http://schemas.microsoft.com/office/powerpoint/2010/main" val="139441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216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DDC</vt:lpstr>
      <vt:lpstr>Audio Represntion</vt:lpstr>
      <vt:lpstr>Short Time Fourier Transform</vt:lpstr>
      <vt:lpstr>Short Time Fourier Transform</vt:lpstr>
      <vt:lpstr>Short Time Fourier Transform</vt:lpstr>
      <vt:lpstr>Audio Represntion</vt:lpstr>
      <vt:lpstr>Step Placement </vt:lpstr>
      <vt:lpstr>Peak Picking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DDC</dc:title>
  <dc:creator>Windows 사용자</dc:creator>
  <cp:lastModifiedBy>Windows 사용자</cp:lastModifiedBy>
  <cp:revision>11</cp:revision>
  <dcterms:created xsi:type="dcterms:W3CDTF">2019-06-10T21:31:01Z</dcterms:created>
  <dcterms:modified xsi:type="dcterms:W3CDTF">2019-06-11T07:49:47Z</dcterms:modified>
</cp:coreProperties>
</file>