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60" r:id="rId8"/>
    <p:sldId id="268" r:id="rId9"/>
    <p:sldId id="269" r:id="rId10"/>
    <p:sldId id="271" r:id="rId11"/>
    <p:sldId id="273" r:id="rId12"/>
    <p:sldId id="274" r:id="rId13"/>
    <p:sldId id="275" r:id="rId14"/>
    <p:sldId id="277" r:id="rId15"/>
    <p:sldId id="276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7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7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91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9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15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5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77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1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2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3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4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91A90B-9055-49B6-B528-AC4BFB64337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6223C3-BE4F-4871-BF82-595BDC7CA6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17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iannath/neural-fo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github.com/kaonashi-tyc/Rewr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aonashi-tyc/zi2z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Rewrite </a:t>
            </a:r>
            <a:r>
              <a:rPr lang="ko-KR" altLang="en-US" dirty="0" smtClean="0"/>
              <a:t>구동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train.py --</a:t>
            </a:r>
            <a:r>
              <a:rPr lang="en-US" altLang="ko-KR" dirty="0" err="1" smtClean="0"/>
              <a:t>experiment_dir</a:t>
            </a:r>
            <a:r>
              <a:rPr lang="en-US" altLang="ko-KR" dirty="0" smtClean="0"/>
              <a:t> experiment</a:t>
            </a:r>
          </a:p>
          <a:p>
            <a:r>
              <a:rPr lang="ko-KR" altLang="en-US" dirty="0" smtClean="0"/>
              <a:t>위의 명령어로 실행하여 트레이닝 시작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package.py 8</a:t>
            </a:r>
            <a:r>
              <a:rPr lang="ko-KR" altLang="en-US" dirty="0" smtClean="0"/>
              <a:t>번째 줄을 </a:t>
            </a:r>
            <a:r>
              <a:rPr lang="en-US" altLang="ko-KR" dirty="0" smtClean="0"/>
              <a:t>import _pickle as pickle</a:t>
            </a:r>
            <a:r>
              <a:rPr lang="ko-KR" altLang="en-US" dirty="0" smtClean="0"/>
              <a:t>로 수정</a:t>
            </a:r>
            <a:endParaRPr lang="en-US" altLang="ko-KR" dirty="0" smtClean="0"/>
          </a:p>
          <a:p>
            <a:r>
              <a:rPr lang="en-US" altLang="ko-KR" dirty="0" smtClean="0"/>
              <a:t>Dataset.py</a:t>
            </a:r>
            <a:r>
              <a:rPr lang="ko-KR" altLang="en-US" dirty="0" smtClean="0"/>
              <a:t>도 동일하게</a:t>
            </a:r>
          </a:p>
          <a:p>
            <a:r>
              <a:rPr lang="en-US" altLang="ko-KR" dirty="0" smtClean="0"/>
              <a:t>utils.py </a:t>
            </a:r>
            <a:r>
              <a:rPr lang="en-US" altLang="ko-KR" dirty="0" err="1" smtClean="0"/>
              <a:t>cstringIO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io</a:t>
            </a:r>
            <a:r>
              <a:rPr lang="ko-KR" altLang="en-US" dirty="0" smtClean="0"/>
              <a:t>로 수정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37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Train.py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55" y="2141538"/>
            <a:ext cx="7715514" cy="3649662"/>
          </a:xfrm>
        </p:spPr>
      </p:pic>
    </p:spTree>
    <p:extLst>
      <p:ext uri="{BB962C8B-B14F-4D97-AF65-F5344CB8AC3E}">
        <p14:creationId xmlns:p14="http://schemas.microsoft.com/office/powerpoint/2010/main" val="49359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완료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39" y="2163410"/>
            <a:ext cx="8182747" cy="387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4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infer.py --</a:t>
            </a:r>
            <a:r>
              <a:rPr lang="en-US" altLang="ko-KR" dirty="0" err="1" smtClean="0"/>
              <a:t>model_dir</a:t>
            </a:r>
            <a:r>
              <a:rPr lang="en-US" altLang="ko-KR" dirty="0" smtClean="0"/>
              <a:t> C:\Users\VIP\zi2zi\experiment\checkpoint --</a:t>
            </a:r>
            <a:r>
              <a:rPr lang="en-US" altLang="ko-KR" dirty="0" err="1" smtClean="0"/>
              <a:t>source_obj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binary_save_directory</a:t>
            </a:r>
            <a:r>
              <a:rPr lang="en-US" altLang="ko-KR" dirty="0" smtClean="0"/>
              <a:t>\train.obj --</a:t>
            </a:r>
            <a:r>
              <a:rPr lang="en-US" altLang="ko-KR" dirty="0" err="1" smtClean="0"/>
              <a:t>save_dir</a:t>
            </a:r>
            <a:r>
              <a:rPr lang="en-US" altLang="ko-KR" dirty="0" smtClean="0"/>
              <a:t> infer --</a:t>
            </a:r>
            <a:r>
              <a:rPr lang="en-US" altLang="ko-KR" dirty="0" err="1" smtClean="0"/>
              <a:t>embedding_ids</a:t>
            </a:r>
            <a:r>
              <a:rPr lang="en-US" altLang="ko-KR" dirty="0" smtClean="0"/>
              <a:t> 4</a:t>
            </a:r>
          </a:p>
          <a:p>
            <a:r>
              <a:rPr lang="ko-KR" altLang="en-US" dirty="0" smtClean="0"/>
              <a:t>위의 명령어로 실행하여 새로운 폰트를 만들어줌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53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Infer.py </a:t>
            </a:r>
            <a:r>
              <a:rPr lang="ko-KR" altLang="en-US" dirty="0" smtClean="0"/>
              <a:t>실행 완료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685" y="1723234"/>
            <a:ext cx="8443656" cy="44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7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다음주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구동시키는데 성공했으니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소스코드와 해당 프로젝트의 포스트 내용을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코드의 역할과 원리를 자세히 파악할 것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1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+ </a:t>
            </a:r>
            <a:r>
              <a:rPr lang="ko-KR" altLang="en-US" dirty="0" smtClean="0"/>
              <a:t>한국어 전용 </a:t>
            </a:r>
            <a:r>
              <a:rPr lang="en-US" altLang="ko-KR" dirty="0" smtClean="0"/>
              <a:t>zi2zi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https://github.com/periannath/neural-fonts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9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Rewrite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721709"/>
            <a:ext cx="10131425" cy="4069492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dirty="0" smtClean="0">
                <a:hlinkClick r:id="rId2"/>
              </a:rPr>
              <a:t>https://github.com/kaonashi-tyc/Rewrite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GAN</a:t>
            </a:r>
            <a:r>
              <a:rPr lang="ko-KR" altLang="en-US" dirty="0" smtClean="0"/>
              <a:t>을 사용하여 중국어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한국어도 지원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폰트를 자동으로 생성해주는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r>
              <a:rPr lang="ko-KR" altLang="en-US" dirty="0" smtClean="0"/>
              <a:t>한자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자를 예시로 입력 받아 학습하여 한자 폰트를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22942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5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Rewrite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수정한것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이전버전을 사용하여 작동이 되지 않는 코드들이 많음</a:t>
            </a:r>
            <a:endParaRPr lang="en-US" altLang="ko-KR" dirty="0" smtClean="0"/>
          </a:p>
          <a:p>
            <a:r>
              <a:rPr lang="en-US" altLang="ko-KR" dirty="0" smtClean="0"/>
              <a:t>preprocess.py</a:t>
            </a:r>
          </a:p>
          <a:p>
            <a:pPr lvl="1"/>
            <a:r>
              <a:rPr lang="en-US" altLang="ko-KR" sz="1800" dirty="0" smtClean="0"/>
              <a:t>16</a:t>
            </a:r>
            <a:r>
              <a:rPr lang="ko-KR" altLang="en-US" sz="1800" dirty="0" smtClean="0"/>
              <a:t>번째 줄의 </a:t>
            </a:r>
            <a:r>
              <a:rPr lang="en-US" altLang="ko-KR" sz="1800" dirty="0" smtClean="0"/>
              <a:t>from imp import reload</a:t>
            </a:r>
            <a:r>
              <a:rPr lang="ko-KR" altLang="en-US" sz="1800" dirty="0" smtClean="0"/>
              <a:t>추가</a:t>
            </a:r>
          </a:p>
          <a:p>
            <a:pPr lvl="1"/>
            <a:r>
              <a:rPr lang="en-US" altLang="ko-KR" sz="1800" dirty="0" smtClean="0"/>
              <a:t>#</a:t>
            </a:r>
            <a:r>
              <a:rPr lang="en-US" altLang="ko-KR" sz="1800" dirty="0" err="1" smtClean="0"/>
              <a:t>sys.setdefaultencoding</a:t>
            </a:r>
            <a:r>
              <a:rPr lang="en-US" altLang="ko-KR" sz="1800" dirty="0" smtClean="0"/>
              <a:t>("utf-8")</a:t>
            </a:r>
            <a:r>
              <a:rPr lang="ko-KR" altLang="en-US" sz="1800" dirty="0" smtClean="0"/>
              <a:t>를 주석처리</a:t>
            </a:r>
          </a:p>
          <a:p>
            <a:pPr lvl="1"/>
            <a:r>
              <a:rPr lang="en-US" altLang="ko-KR" sz="1800" dirty="0" smtClean="0"/>
              <a:t>66</a:t>
            </a:r>
            <a:r>
              <a:rPr lang="ko-KR" altLang="en-US" sz="1800" dirty="0" smtClean="0"/>
              <a:t>번째 줄의 </a:t>
            </a:r>
            <a:r>
              <a:rPr lang="en-US" altLang="ko-KR" sz="1800" dirty="0" smtClean="0"/>
              <a:t>with open(path)</a:t>
            </a:r>
            <a:r>
              <a:rPr lang="ko-KR" altLang="en-US" sz="1800" dirty="0" smtClean="0"/>
              <a:t>를</a:t>
            </a:r>
          </a:p>
          <a:p>
            <a:pPr lvl="1"/>
            <a:r>
              <a:rPr lang="en-US" altLang="ko-KR" sz="1800" dirty="0" smtClean="0"/>
              <a:t>with open(path, '</a:t>
            </a:r>
            <a:r>
              <a:rPr lang="en-US" altLang="ko-KR" sz="1800" dirty="0" err="1" smtClean="0"/>
              <a:t>rt</a:t>
            </a:r>
            <a:r>
              <a:rPr lang="en-US" altLang="ko-KR" sz="1800" dirty="0" smtClean="0"/>
              <a:t>', encoding='UTF8') as f:</a:t>
            </a:r>
            <a:r>
              <a:rPr lang="ko-KR" altLang="en-US" sz="1800" dirty="0" smtClean="0"/>
              <a:t>로</a:t>
            </a:r>
            <a:endParaRPr lang="en-US" altLang="ko-KR" sz="1800" dirty="0" smtClean="0"/>
          </a:p>
          <a:p>
            <a:r>
              <a:rPr lang="en-US" altLang="ko-KR" dirty="0" smtClean="0"/>
              <a:t>Rewrite.py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lvl="1"/>
            <a:r>
              <a:rPr lang="en-US" altLang="ko-KR" sz="1800" dirty="0" err="1" smtClean="0"/>
              <a:t>tf.scalar_summary</a:t>
            </a:r>
            <a:r>
              <a:rPr lang="en-US" altLang="ko-KR" sz="1800" dirty="0" smtClean="0"/>
              <a:t> -&gt; </a:t>
            </a:r>
            <a:r>
              <a:rPr lang="en-US" altLang="ko-KR" sz="1800" dirty="0" err="1" smtClean="0"/>
              <a:t>tf.summary.scalar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tf.merge_all_summaries</a:t>
            </a:r>
            <a:r>
              <a:rPr lang="en-US" altLang="ko-KR" sz="1800" dirty="0" smtClean="0"/>
              <a:t> -&gt;</a:t>
            </a:r>
            <a:r>
              <a:rPr lang="en-US" altLang="ko-KR" sz="1800" dirty="0" err="1" smtClean="0"/>
              <a:t>tf.summary.merge_all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train.SummaryWriter</a:t>
            </a:r>
            <a:r>
              <a:rPr lang="en-US" altLang="ko-KR" sz="1800" dirty="0" smtClean="0"/>
              <a:t> -&gt;</a:t>
            </a:r>
            <a:r>
              <a:rPr lang="en-US" altLang="ko-KR" sz="1800" dirty="0" err="1" smtClean="0"/>
              <a:t>tf.summary.FileWriter</a:t>
            </a:r>
            <a:endParaRPr lang="en-US" altLang="ko-KR" sz="18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25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Rewrite</a:t>
            </a:r>
            <a:r>
              <a:rPr lang="ko-KR" altLang="en-US" dirty="0" smtClean="0"/>
              <a:t>에서 막힌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99" y="2065867"/>
            <a:ext cx="8026228" cy="37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Rewrite -&gt; zi2zi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 err="1" smtClean="0"/>
              <a:t>트레이닝할</a:t>
            </a:r>
            <a:r>
              <a:rPr lang="ko-KR" altLang="en-US" dirty="0" smtClean="0"/>
              <a:t> 내부의 데이터의 교환에 문제가 있던듯함</a:t>
            </a:r>
            <a:endParaRPr lang="en-US" altLang="ko-KR" dirty="0" smtClean="0"/>
          </a:p>
          <a:p>
            <a:r>
              <a:rPr lang="ko-KR" altLang="en-US" dirty="0" smtClean="0"/>
              <a:t>업데이트가 중단되어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메인페이지에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zi2zi</a:t>
            </a:r>
            <a:r>
              <a:rPr lang="ko-KR" altLang="en-US" dirty="0" smtClean="0"/>
              <a:t>라는 새로운 프로젝트로 옮겼다는 안내가 되어 있었음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 smtClean="0">
                <a:hlinkClick r:id="rId2"/>
              </a:rPr>
              <a:t>://github.com/kaonashi-tyc/zi2zi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5625" t="47564" r="52222" b="43718"/>
          <a:stretch/>
        </p:blipFill>
        <p:spPr>
          <a:xfrm>
            <a:off x="2501196" y="3681970"/>
            <a:ext cx="7189608" cy="15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Zi2zi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zi2zi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내려받음</a:t>
            </a:r>
            <a:endParaRPr lang="en-US" altLang="ko-KR" dirty="0" smtClean="0"/>
          </a:p>
          <a:p>
            <a:r>
              <a:rPr lang="ko-KR" altLang="en-US" dirty="0" smtClean="0"/>
              <a:t>설치 전 다음과 같은 라이브러리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프로그램이 필요</a:t>
            </a:r>
            <a:endParaRPr lang="en-US" altLang="ko-KR" dirty="0" smtClean="0"/>
          </a:p>
          <a:p>
            <a:pPr lvl="1"/>
            <a:r>
              <a:rPr lang="en-US" altLang="ko-KR" sz="1600" dirty="0"/>
              <a:t>Python 2.7</a:t>
            </a:r>
          </a:p>
          <a:p>
            <a:pPr lvl="1"/>
            <a:r>
              <a:rPr lang="en-US" altLang="ko-KR" sz="1600" dirty="0"/>
              <a:t>CUDA</a:t>
            </a:r>
          </a:p>
          <a:p>
            <a:pPr lvl="1"/>
            <a:r>
              <a:rPr lang="en-US" altLang="ko-KR" sz="1600" dirty="0" err="1"/>
              <a:t>cudnn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Tensorflow</a:t>
            </a:r>
            <a:r>
              <a:rPr lang="en-US" altLang="ko-KR" sz="1600" dirty="0"/>
              <a:t> &gt;= 1.0.1</a:t>
            </a:r>
          </a:p>
          <a:p>
            <a:pPr lvl="1"/>
            <a:r>
              <a:rPr lang="en-US" altLang="ko-KR" sz="1600" dirty="0"/>
              <a:t>Pillow(PIL)</a:t>
            </a:r>
          </a:p>
          <a:p>
            <a:pPr lvl="1"/>
            <a:r>
              <a:rPr lang="en-US" altLang="ko-KR" sz="1600" dirty="0" err="1"/>
              <a:t>numpy</a:t>
            </a:r>
            <a:r>
              <a:rPr lang="en-US" altLang="ko-KR" sz="1600" dirty="0"/>
              <a:t> &gt;= 1.12.1</a:t>
            </a:r>
          </a:p>
          <a:p>
            <a:pPr lvl="1"/>
            <a:r>
              <a:rPr lang="en-US" altLang="ko-KR" sz="1600" dirty="0" err="1"/>
              <a:t>scipy</a:t>
            </a:r>
            <a:r>
              <a:rPr lang="en-US" altLang="ko-KR" sz="1600" dirty="0"/>
              <a:t> &gt;= 0.18.1</a:t>
            </a:r>
          </a:p>
          <a:p>
            <a:pPr lvl="1"/>
            <a:r>
              <a:rPr lang="en-US" altLang="ko-KR" sz="1600" dirty="0" err="1"/>
              <a:t>imageio</a:t>
            </a:r>
            <a:endParaRPr lang="en-US" altLang="ko-KR" sz="1600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93196" r="39324"/>
          <a:stretch/>
        </p:blipFill>
        <p:spPr>
          <a:xfrm>
            <a:off x="1060107" y="1918101"/>
            <a:ext cx="5571353" cy="2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font2img.py --</a:t>
            </a:r>
            <a:r>
              <a:rPr lang="en-US" altLang="ko-KR" dirty="0" err="1" smtClean="0"/>
              <a:t>src_font</a:t>
            </a:r>
            <a:r>
              <a:rPr lang="en-US" altLang="ko-KR" dirty="0" smtClean="0"/>
              <a:t> gulim.ttf --</a:t>
            </a:r>
            <a:r>
              <a:rPr lang="en-US" altLang="ko-KR" dirty="0" err="1" smtClean="0"/>
              <a:t>dst_font</a:t>
            </a:r>
            <a:r>
              <a:rPr lang="en-US" altLang="ko-KR" dirty="0" smtClean="0"/>
              <a:t> gulim.ttf --</a:t>
            </a:r>
            <a:r>
              <a:rPr lang="en-US" altLang="ko-KR" dirty="0" err="1" smtClean="0"/>
              <a:t>sample_dir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dir</a:t>
            </a:r>
            <a:endParaRPr lang="en-US" altLang="ko-KR" dirty="0"/>
          </a:p>
          <a:p>
            <a:r>
              <a:rPr lang="ko-KR" altLang="en-US" dirty="0" smtClean="0"/>
              <a:t>위의 명령어로 </a:t>
            </a:r>
            <a:r>
              <a:rPr lang="en-US" altLang="ko-KR" dirty="0" smtClean="0"/>
              <a:t>preprocess</a:t>
            </a:r>
            <a:r>
              <a:rPr lang="ko-KR" altLang="en-US" dirty="0" smtClean="0"/>
              <a:t>를 해줌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from imp import reload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코드에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49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Preprocess.py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20" y="2134800"/>
            <a:ext cx="8190985" cy="38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5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package.py --</a:t>
            </a:r>
            <a:r>
              <a:rPr lang="en-US" altLang="ko-KR" dirty="0" err="1" smtClean="0"/>
              <a:t>dir</a:t>
            </a:r>
            <a:r>
              <a:rPr lang="en-US" altLang="ko-KR" dirty="0" smtClean="0"/>
              <a:t> image --</a:t>
            </a:r>
            <a:r>
              <a:rPr lang="en-US" altLang="ko-KR" dirty="0" err="1" smtClean="0"/>
              <a:t>save_dir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dir</a:t>
            </a:r>
            <a:endParaRPr lang="en-US" altLang="ko-KR" dirty="0" smtClean="0"/>
          </a:p>
          <a:p>
            <a:r>
              <a:rPr lang="ko-KR" altLang="en-US" dirty="0" smtClean="0"/>
              <a:t>위의 명령어로 패키지화 하여 </a:t>
            </a:r>
            <a:r>
              <a:rPr lang="en-US" altLang="ko-KR" dirty="0" err="1" smtClean="0"/>
              <a:t>obj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695" t="28718" r="26319" b="49743"/>
          <a:stretch/>
        </p:blipFill>
        <p:spPr>
          <a:xfrm>
            <a:off x="1117600" y="2934494"/>
            <a:ext cx="8775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0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1667</TotalTime>
  <Words>282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천체</vt:lpstr>
      <vt:lpstr>Rewrite 구동</vt:lpstr>
      <vt:lpstr>Rewrite</vt:lpstr>
      <vt:lpstr>Rewrite에서 수정한것</vt:lpstr>
      <vt:lpstr>Rewrite에서 막힌 것</vt:lpstr>
      <vt:lpstr>Rewrite -&gt; zi2zi</vt:lpstr>
      <vt:lpstr>Zi2zi 설치</vt:lpstr>
      <vt:lpstr>Preprocess</vt:lpstr>
      <vt:lpstr>Preprocess.py 실행</vt:lpstr>
      <vt:lpstr>Package.py</vt:lpstr>
      <vt:lpstr>Train.py</vt:lpstr>
      <vt:lpstr>Train.py 실행</vt:lpstr>
      <vt:lpstr>학습 완료</vt:lpstr>
      <vt:lpstr>Infer.py</vt:lpstr>
      <vt:lpstr>Infer.py 실행 완료</vt:lpstr>
      <vt:lpstr>다음주 목표</vt:lpstr>
      <vt:lpstr> + 한국어 전용 zi2zi 프로젝트?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굴려봤습니다</dc:title>
  <dc:creator>Windows 사용자</dc:creator>
  <cp:lastModifiedBy>Windows 사용자</cp:lastModifiedBy>
  <cp:revision>38</cp:revision>
  <dcterms:created xsi:type="dcterms:W3CDTF">2018-09-08T04:52:05Z</dcterms:created>
  <dcterms:modified xsi:type="dcterms:W3CDTF">2018-09-10T05:58:15Z</dcterms:modified>
</cp:coreProperties>
</file>