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67" r:id="rId4"/>
    <p:sldId id="266" r:id="rId5"/>
    <p:sldId id="265" r:id="rId6"/>
    <p:sldId id="271" r:id="rId7"/>
    <p:sldId id="258" r:id="rId8"/>
    <p:sldId id="272" r:id="rId9"/>
    <p:sldId id="260" r:id="rId10"/>
    <p:sldId id="259" r:id="rId11"/>
    <p:sldId id="268" r:id="rId12"/>
    <p:sldId id="261" r:id="rId13"/>
    <p:sldId id="275" r:id="rId14"/>
    <p:sldId id="276" r:id="rId15"/>
    <p:sldId id="277" r:id="rId16"/>
    <p:sldId id="278" r:id="rId17"/>
    <p:sldId id="280" r:id="rId18"/>
    <p:sldId id="279" r:id="rId19"/>
    <p:sldId id="263" r:id="rId20"/>
    <p:sldId id="264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18" autoAdjust="0"/>
  </p:normalViewPr>
  <p:slideViewPr>
    <p:cSldViewPr snapToGrid="0">
      <p:cViewPr varScale="1">
        <p:scale>
          <a:sx n="102" d="100"/>
          <a:sy n="102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8422-6C3C-4D13-ACDD-74136A0539DE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E974-DBCB-4180-8D16-998B51A6B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의도한 결과물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글꼴의 학습 결과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7E974-DBCB-4180-8D16-998B51A6B8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7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를 이용하여 생성하는 쪽과 경쟁적으로 비교하게 하는 기법</a:t>
            </a:r>
            <a:endParaRPr lang="en-US" altLang="ko-KR" dirty="0" smtClean="0"/>
          </a:p>
          <a:p>
            <a:r>
              <a:rPr lang="en-US" altLang="ko-KR" dirty="0" smtClean="0"/>
              <a:t>AC-GAN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진짜를 구분하는 것과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진짜든 가짜든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구분하는 기능을 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https://arxiv.org/pdf/1610.09585.pdf</a:t>
            </a:r>
          </a:p>
          <a:p>
            <a:endParaRPr lang="en-US" altLang="ko-KR" dirty="0" smtClean="0"/>
          </a:p>
          <a:p>
            <a:r>
              <a:rPr lang="en-US" altLang="ko-KR" baseline="0" dirty="0" smtClean="0"/>
              <a:t>DTN</a:t>
            </a:r>
            <a:r>
              <a:rPr lang="ko-KR" altLang="en-US" baseline="0" dirty="0" smtClean="0"/>
              <a:t>은 </a:t>
            </a:r>
            <a:endParaRPr lang="en-US" altLang="ko-KR" baseline="0" dirty="0" smtClean="0"/>
          </a:p>
          <a:p>
            <a:r>
              <a:rPr lang="en-US" altLang="ko-KR" baseline="0" dirty="0" smtClean="0"/>
              <a:t>https://github.com/yunjey/domain-transfer-network</a:t>
            </a:r>
          </a:p>
          <a:p>
            <a:r>
              <a:rPr lang="en-US" altLang="ko-KR" baseline="0" dirty="0" smtClean="0"/>
              <a:t>https://arxiv.org/pdf/1611.02200.pdf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7E974-DBCB-4180-8D16-998B51A6B8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0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6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9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4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18AD-BDFF-4D8B-8276-FF602D4E7F8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0C79-7403-4136-8601-428E8EA1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2200" TargetMode="External"/><Relationship Id="rId2" Type="http://schemas.openxmlformats.org/officeDocument/2006/relationships/hyperlink" Target="https://arxiv.org/abs/1610.095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3.04000.pdf" TargetMode="External"/><Relationship Id="rId5" Type="http://schemas.openxmlformats.org/officeDocument/2006/relationships/hyperlink" Target="https://erikbern.com/2016/01/21/analyzing-50k-fonts-using-deep-neural-networks.html" TargetMode="External"/><Relationship Id="rId4" Type="http://schemas.openxmlformats.org/officeDocument/2006/relationships/hyperlink" Target="https://github.com/yunjey/domain-transfer-networ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Zi2zi, Rewrite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en-US" altLang="ko-KR" dirty="0" err="1" smtClean="0"/>
              <a:t>model_dir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checkpoint_dir</a:t>
            </a:r>
            <a:r>
              <a:rPr lang="en-US" altLang="ko-KR" dirty="0" smtClean="0"/>
              <a:t> 	</a:t>
            </a:r>
            <a:r>
              <a:rPr lang="ko-KR" altLang="en-US" dirty="0" smtClean="0"/>
              <a:t>학습해놓은 결과물의 경로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/>
              <a:t>batch_size</a:t>
            </a:r>
            <a:r>
              <a:rPr lang="en-US" altLang="ko-KR" dirty="0"/>
              <a:t>=16 </a:t>
            </a:r>
            <a:r>
              <a:rPr lang="en-US" altLang="ko-KR" dirty="0" smtClean="0"/>
              <a:t>		</a:t>
            </a:r>
            <a:r>
              <a:rPr lang="en-US" altLang="ko-KR" dirty="0"/>
              <a:t>	</a:t>
            </a:r>
            <a:r>
              <a:rPr lang="ko-KR" altLang="en-US" dirty="0" smtClean="0"/>
              <a:t>배치할 글자 수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source_obj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binary_obj_path</a:t>
            </a:r>
            <a:r>
              <a:rPr lang="en-US" altLang="ko-KR" dirty="0"/>
              <a:t>	</a:t>
            </a:r>
            <a:r>
              <a:rPr lang="ko-KR" altLang="en-US" dirty="0" smtClean="0"/>
              <a:t>생성할 글자가 담겨있는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embedding_ids</a:t>
            </a:r>
            <a:r>
              <a:rPr lang="en-US" altLang="ko-KR" dirty="0" smtClean="0"/>
              <a:t>=0			</a:t>
            </a:r>
            <a:r>
              <a:rPr lang="ko-KR" altLang="en-US" dirty="0" smtClean="0"/>
              <a:t>폰트의 레이블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save_dir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save_dir</a:t>
            </a:r>
            <a:r>
              <a:rPr lang="en-US" altLang="ko-KR" dirty="0" smtClean="0"/>
              <a:t>			</a:t>
            </a:r>
            <a:r>
              <a:rPr lang="ko-KR" altLang="en-US" dirty="0" smtClean="0"/>
              <a:t>결과물의 저장 경로</a:t>
            </a:r>
          </a:p>
        </p:txBody>
      </p:sp>
    </p:spTree>
    <p:extLst>
      <p:ext uri="{BB962C8B-B14F-4D97-AF65-F5344CB8AC3E}">
        <p14:creationId xmlns:p14="http://schemas.microsoft.com/office/powerpoint/2010/main" val="14646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사전 준비된 글꼴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21296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– </a:t>
            </a:r>
            <a:r>
              <a:rPr lang="ko-KR" altLang="en-US" dirty="0"/>
              <a:t>사전 준비된 글꼴</a:t>
            </a:r>
            <a:endParaRPr lang="ko-KR" altLang="en-US" dirty="0">
              <a:latin typeface="SimSun" panose="02010600030101010101" pitchFamily="2" charset="-122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1" y="2401075"/>
            <a:ext cx="3600000" cy="1800000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04" y="2401075"/>
            <a:ext cx="360000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8" y="2401075"/>
            <a:ext cx="360000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4302" y="4911462"/>
            <a:ext cx="697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기존에 없는 폰트를 컴퓨터가 학습한 데이터를 기반으로 새로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생성해 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simsun.ttf -&gt; </a:t>
            </a:r>
            <a:r>
              <a:rPr lang="en-US" altLang="ko-KR" dirty="0" smtClean="0"/>
              <a:t>wt034.ttf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18217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simsun.ttf -&gt; </a:t>
            </a:r>
            <a:r>
              <a:rPr lang="en-US" altLang="ko-KR" dirty="0" smtClean="0"/>
              <a:t>wt034.ttf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1891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simsun.ttf -&gt; </a:t>
            </a:r>
            <a:r>
              <a:rPr lang="en-US" altLang="ko-KR" dirty="0" smtClean="0"/>
              <a:t>wt034.ttf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11488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simsun.ttf -&gt; </a:t>
            </a:r>
            <a:r>
              <a:rPr lang="en-US" altLang="ko-KR" dirty="0" smtClean="0"/>
              <a:t>wt034.ttf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28616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simsun.ttf -&gt; </a:t>
            </a:r>
            <a:r>
              <a:rPr lang="en-US" altLang="ko-KR" dirty="0" smtClean="0"/>
              <a:t>wt034.ttf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22249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</a:t>
            </a:r>
            <a:r>
              <a:rPr lang="en-US" altLang="ko-KR" dirty="0"/>
              <a:t>simsun.ttf -&gt; </a:t>
            </a:r>
            <a:r>
              <a:rPr lang="en-US" altLang="ko-KR" dirty="0" smtClean="0"/>
              <a:t>wt034.ttf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07" y="1825625"/>
            <a:ext cx="2719586" cy="4351338"/>
          </a:xfrm>
        </p:spPr>
      </p:pic>
    </p:spTree>
    <p:extLst>
      <p:ext uri="{BB962C8B-B14F-4D97-AF65-F5344CB8AC3E}">
        <p14:creationId xmlns:p14="http://schemas.microsoft.com/office/powerpoint/2010/main" val="25956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AC-GAN, DTN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90" y="1825625"/>
            <a:ext cx="7745619" cy="4351338"/>
          </a:xfrm>
        </p:spPr>
      </p:pic>
    </p:spTree>
    <p:extLst>
      <p:ext uri="{BB962C8B-B14F-4D97-AF65-F5344CB8AC3E}">
        <p14:creationId xmlns:p14="http://schemas.microsoft.com/office/powerpoint/2010/main" val="3175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중국어 글꼴을 만드는 것은 매우 힘든 일</a:t>
            </a:r>
            <a:endParaRPr lang="en-US" altLang="ko-KR" dirty="0" smtClean="0"/>
          </a:p>
          <a:p>
            <a:r>
              <a:rPr lang="ko-KR" altLang="en-US" dirty="0" smtClean="0"/>
              <a:t>한자는 약 </a:t>
            </a:r>
            <a:r>
              <a:rPr lang="en-US" altLang="ko-KR" dirty="0" smtClean="0"/>
              <a:t>26000</a:t>
            </a:r>
            <a:r>
              <a:rPr lang="ko-KR" altLang="en-US" dirty="0" smtClean="0"/>
              <a:t>개 이상의 한자가 있는데 이것을 전부 폰트로 만드는 것은 아주 많은 시간을 요구함</a:t>
            </a:r>
            <a:endParaRPr lang="en-US" altLang="ko-KR" dirty="0" smtClean="0"/>
          </a:p>
          <a:p>
            <a:r>
              <a:rPr lang="en-US" altLang="ko-KR" dirty="0" smtClean="0"/>
              <a:t>Rewrite</a:t>
            </a:r>
            <a:r>
              <a:rPr lang="ko-KR" altLang="en-US" dirty="0" smtClean="0"/>
              <a:t>는 디자이너가 몇 개의 한자만을 그리면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컴퓨터가 학습하여 나머지 한자들을 그려주는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Lable</a:t>
            </a:r>
            <a:r>
              <a:rPr lang="en-US" altLang="ko-KR" dirty="0" smtClean="0"/>
              <a:t> Shuffling</a:t>
            </a:r>
            <a:r>
              <a:rPr lang="ko-KR" altLang="en-US" dirty="0" smtClean="0"/>
              <a:t>이 추가된 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10" y="1825625"/>
            <a:ext cx="7749179" cy="4351338"/>
          </a:xfrm>
        </p:spPr>
      </p:pic>
    </p:spTree>
    <p:extLst>
      <p:ext uri="{BB962C8B-B14F-4D97-AF65-F5344CB8AC3E}">
        <p14:creationId xmlns:p14="http://schemas.microsoft.com/office/powerpoint/2010/main" val="3750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프로젝트에 대한 이해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z</a:t>
            </a:r>
            <a:r>
              <a:rPr lang="en-US" altLang="ko-KR" dirty="0" smtClean="0"/>
              <a:t>i2zi</a:t>
            </a:r>
            <a:r>
              <a:rPr lang="ko-KR" altLang="en-US" dirty="0" smtClean="0"/>
              <a:t>의 자세한 사용법</a:t>
            </a:r>
            <a:endParaRPr lang="en-US" altLang="ko-KR" dirty="0" smtClean="0"/>
          </a:p>
          <a:p>
            <a:r>
              <a:rPr lang="ko-KR" altLang="en-US" dirty="0" smtClean="0"/>
              <a:t>관련 논문 또는 포스트</a:t>
            </a:r>
            <a:endParaRPr lang="en-US" altLang="ko-KR" dirty="0" smtClean="0"/>
          </a:p>
          <a:p>
            <a:pPr lvl="1"/>
            <a:r>
              <a:rPr lang="en-US" altLang="ko-KR" sz="1800" dirty="0" smtClean="0">
                <a:hlinkClick r:id="rId2"/>
              </a:rPr>
              <a:t>https://arxiv.org/abs/1610.09585</a:t>
            </a:r>
            <a:r>
              <a:rPr lang="en-US" altLang="ko-KR" sz="1800" dirty="0" smtClean="0"/>
              <a:t> Conditional Image Synthesis With Auxiliary Classifier GANs</a:t>
            </a:r>
          </a:p>
          <a:p>
            <a:pPr lvl="1"/>
            <a:r>
              <a:rPr lang="en-US" altLang="ko-KR" sz="1800" dirty="0" smtClean="0">
                <a:hlinkClick r:id="rId3"/>
              </a:rPr>
              <a:t>https://arxiv.org/abs/1611.02200</a:t>
            </a:r>
            <a:r>
              <a:rPr lang="en-US" altLang="ko-KR" sz="1800" dirty="0"/>
              <a:t> Unsupervised Cross-Domain Image </a:t>
            </a:r>
            <a:r>
              <a:rPr lang="en-US" altLang="ko-KR" sz="1800" dirty="0" smtClean="0"/>
              <a:t>Generation</a:t>
            </a:r>
          </a:p>
          <a:p>
            <a:pPr lvl="1"/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smtClean="0">
                <a:hlinkClick r:id="rId4"/>
              </a:rPr>
              <a:t>github.com/yunjey/domain-transfer-network</a:t>
            </a:r>
            <a:r>
              <a:rPr lang="en-US" altLang="ko-KR" sz="1800" dirty="0" smtClean="0"/>
              <a:t> DTN</a:t>
            </a:r>
          </a:p>
          <a:p>
            <a:pPr lvl="1"/>
            <a:r>
              <a:rPr lang="en-US" altLang="ko-KR" sz="1800" dirty="0">
                <a:hlinkClick r:id="rId5"/>
              </a:rPr>
              <a:t>https://</a:t>
            </a:r>
            <a:r>
              <a:rPr lang="en-US" altLang="ko-KR" sz="1800" dirty="0" smtClean="0">
                <a:hlinkClick r:id="rId5"/>
              </a:rPr>
              <a:t>erikbern.com/2016/01/21/analyzing-50k-fonts-using-deep-neural-networks.html</a:t>
            </a:r>
            <a:r>
              <a:rPr lang="en-US" altLang="ko-KR" sz="1800" dirty="0"/>
              <a:t> Analyzing 50k fonts using deep neural </a:t>
            </a:r>
            <a:r>
              <a:rPr lang="en-US" altLang="ko-KR" sz="1800" dirty="0" smtClean="0"/>
              <a:t>networks</a:t>
            </a:r>
          </a:p>
          <a:p>
            <a:pPr lvl="1"/>
            <a:r>
              <a:rPr lang="en-US" altLang="ko-KR" sz="1800" dirty="0">
                <a:hlinkClick r:id="rId6"/>
              </a:rPr>
              <a:t>https://</a:t>
            </a:r>
            <a:r>
              <a:rPr lang="en-US" altLang="ko-KR" sz="1800" dirty="0" smtClean="0">
                <a:hlinkClick r:id="rId6"/>
              </a:rPr>
              <a:t>arxiv.org/pdf/1603.04000.pdf</a:t>
            </a:r>
            <a:r>
              <a:rPr lang="en-US" altLang="ko-KR" sz="1800" dirty="0"/>
              <a:t> Learning Typographic Style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263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Rewrite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63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지난번 발표에서 잘못 된</a:t>
            </a:r>
            <a:r>
              <a:rPr lang="en-US" altLang="ko-KR" dirty="0" smtClean="0"/>
              <a:t>/</a:t>
            </a:r>
            <a:r>
              <a:rPr lang="ko-KR" altLang="en-US" dirty="0" smtClean="0"/>
              <a:t>빠진 </a:t>
            </a:r>
            <a:r>
              <a:rPr lang="ko-KR" altLang="en-US" dirty="0"/>
              <a:t>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Checkpoint</a:t>
            </a:r>
            <a:r>
              <a:rPr lang="ko-KR" altLang="en-US" dirty="0" smtClean="0"/>
              <a:t>의 경로를 잘못 설정한 점</a:t>
            </a:r>
            <a:endParaRPr lang="en-US" altLang="ko-KR" dirty="0" smtClean="0"/>
          </a:p>
          <a:p>
            <a:r>
              <a:rPr lang="ko-KR" altLang="en-US" dirty="0" smtClean="0"/>
              <a:t>학습 후에는 </a:t>
            </a:r>
            <a:r>
              <a:rPr lang="en-US" altLang="ko-KR" dirty="0" smtClean="0"/>
              <a:t>infer.py</a:t>
            </a:r>
            <a:r>
              <a:rPr lang="ko-KR" altLang="en-US" dirty="0" smtClean="0"/>
              <a:t>로 학습한 것</a:t>
            </a:r>
            <a:r>
              <a:rPr lang="en-US" altLang="ko-KR" dirty="0"/>
              <a:t>(checkpoint)</a:t>
            </a:r>
            <a:r>
              <a:rPr lang="ko-KR" altLang="en-US" dirty="0" smtClean="0"/>
              <a:t>을 불러온 후 </a:t>
            </a:r>
            <a:r>
              <a:rPr lang="en-US" altLang="ko-KR" dirty="0" smtClean="0"/>
              <a:t>train.obj </a:t>
            </a:r>
            <a:r>
              <a:rPr lang="ko-KR" altLang="en-US" dirty="0" smtClean="0"/>
              <a:t>파일을 가져와 의도한 결과물을 볼 수 있는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6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Font2img.py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소스 폰트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폰트에 없는 글자를 확인하기 위해 이미지로 바꾸어주는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Font2img.py</a:t>
            </a:r>
            <a:r>
              <a:rPr lang="ko-KR" altLang="en-US" dirty="0" smtClean="0"/>
              <a:t>의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--src_font=src.ttf 		</a:t>
            </a:r>
            <a:r>
              <a:rPr lang="ko-KR" altLang="en-US" dirty="0" smtClean="0"/>
              <a:t>소스 폰트의 경로</a:t>
            </a:r>
            <a:endParaRPr lang="en-US" altLang="ko-KR" dirty="0" smtClean="0"/>
          </a:p>
          <a:p>
            <a:r>
              <a:rPr lang="en-US" altLang="ko-KR" dirty="0" smtClean="0"/>
              <a:t>--dst_font=tgt.otf 		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폰트의 경로</a:t>
            </a:r>
            <a:endParaRPr lang="en-US" altLang="ko-KR" dirty="0" smtClean="0"/>
          </a:p>
          <a:p>
            <a:r>
              <a:rPr lang="en-US" altLang="ko-KR" dirty="0" smtClean="0"/>
              <a:t>--charset=CN 			</a:t>
            </a:r>
            <a:r>
              <a:rPr lang="ko-KR" altLang="en-US" dirty="0" smtClean="0"/>
              <a:t>언어 설정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sample_count</a:t>
            </a:r>
            <a:r>
              <a:rPr lang="en-US" altLang="ko-KR" dirty="0" smtClean="0"/>
              <a:t>=1000 	</a:t>
            </a:r>
            <a:r>
              <a:rPr lang="ko-KR" altLang="en-US" dirty="0" smtClean="0"/>
              <a:t>샘플 데이터의 개수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sample_dir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		</a:t>
            </a:r>
            <a:r>
              <a:rPr lang="ko-KR" altLang="en-US" dirty="0" smtClean="0"/>
              <a:t>출력 경로</a:t>
            </a:r>
            <a:endParaRPr lang="en-US" altLang="ko-KR" dirty="0" smtClean="0"/>
          </a:p>
          <a:p>
            <a:r>
              <a:rPr lang="en-US" altLang="ko-KR" dirty="0" smtClean="0"/>
              <a:t>--label=0 		</a:t>
            </a:r>
            <a:r>
              <a:rPr lang="en-US" altLang="ko-KR" dirty="0"/>
              <a:t>	</a:t>
            </a:r>
            <a:r>
              <a:rPr lang="ko-KR" altLang="en-US" dirty="0" smtClean="0"/>
              <a:t>인덱스를 나타내는 라벨</a:t>
            </a:r>
            <a:endParaRPr lang="en-US" altLang="ko-KR" dirty="0" smtClean="0"/>
          </a:p>
          <a:p>
            <a:r>
              <a:rPr lang="en-US" altLang="ko-KR" dirty="0" smtClean="0"/>
              <a:t>--filter=1 				</a:t>
            </a:r>
          </a:p>
          <a:p>
            <a:r>
              <a:rPr lang="en-US" altLang="ko-KR" dirty="0" smtClean="0"/>
              <a:t>--shuffle=1			</a:t>
            </a:r>
            <a:r>
              <a:rPr lang="ko-KR" altLang="en-US" dirty="0" smtClean="0"/>
              <a:t>데이터를 섞을지 말지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2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Font2img.py</a:t>
            </a:r>
            <a:r>
              <a:rPr lang="ko-KR" altLang="en-US" dirty="0" smtClean="0"/>
              <a:t>에서 만든 이미지 파일의 정보들을 바이너리 오브젝트 파일로 바꿔주는 역할</a:t>
            </a:r>
            <a:endParaRPr lang="en-US" altLang="ko-KR" dirty="0" smtClean="0"/>
          </a:p>
          <a:p>
            <a:r>
              <a:rPr lang="en-US" altLang="ko-KR" dirty="0" smtClean="0"/>
              <a:t>Rewrite</a:t>
            </a:r>
            <a:r>
              <a:rPr lang="ko-KR" altLang="en-US" dirty="0" smtClean="0"/>
              <a:t>에는 없던 역할이었으나 병목현상 해결을 위해 추가했다고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7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--</a:t>
            </a:r>
            <a:r>
              <a:rPr lang="en-US" altLang="ko-KR" dirty="0" err="1" smtClean="0"/>
              <a:t>dir</a:t>
            </a:r>
            <a:r>
              <a:rPr lang="en-US" altLang="ko-KR" dirty="0"/>
              <a:t>	</a:t>
            </a:r>
            <a:r>
              <a:rPr lang="en-US" altLang="ko-KR" dirty="0" smtClean="0"/>
              <a:t>		font2img</a:t>
            </a:r>
            <a:r>
              <a:rPr lang="ko-KR" altLang="en-US" dirty="0" smtClean="0"/>
              <a:t>의 결과물 파일의 위치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save_dir</a:t>
            </a:r>
            <a:r>
              <a:rPr lang="en-US" altLang="ko-KR" dirty="0" smtClean="0"/>
              <a:t>			</a:t>
            </a:r>
            <a:r>
              <a:rPr lang="ko-KR" altLang="en-US" dirty="0" smtClean="0"/>
              <a:t>결과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파일의 저장 위치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split_ratio</a:t>
            </a:r>
            <a:r>
              <a:rPr lang="en-US" altLang="ko-KR" dirty="0"/>
              <a:t>	</a:t>
            </a:r>
            <a:r>
              <a:rPr lang="en-US" altLang="ko-KR" dirty="0" smtClean="0"/>
              <a:t>	[0,1]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452654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--</a:t>
            </a:r>
            <a:r>
              <a:rPr lang="en-US" altLang="ko-KR" dirty="0" err="1" smtClean="0"/>
              <a:t>experiment_dir</a:t>
            </a:r>
            <a:r>
              <a:rPr lang="en-US" altLang="ko-KR" dirty="0" smtClean="0"/>
              <a:t>=experiment 	</a:t>
            </a:r>
            <a:r>
              <a:rPr lang="ko-KR" altLang="en-US" dirty="0" smtClean="0"/>
              <a:t>학습한 결과물을 저장할 경로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experiment_id</a:t>
            </a:r>
            <a:r>
              <a:rPr lang="en-US" altLang="ko-KR" dirty="0" smtClean="0"/>
              <a:t>=0 			</a:t>
            </a:r>
            <a:r>
              <a:rPr lang="ko-KR" altLang="en-US" dirty="0" smtClean="0"/>
              <a:t>학습한 결과물의 아이디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=16 			</a:t>
            </a:r>
            <a:r>
              <a:rPr lang="ko-KR" altLang="en-US" dirty="0" smtClean="0"/>
              <a:t>학습한 결과물의 사이즈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=0.001 				</a:t>
            </a:r>
            <a:r>
              <a:rPr lang="ko-KR" altLang="en-US" dirty="0" smtClean="0"/>
              <a:t>러닝 </a:t>
            </a:r>
            <a:r>
              <a:rPr lang="ko-KR" altLang="en-US" dirty="0" err="1" smtClean="0"/>
              <a:t>레이트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학습률</a:t>
            </a:r>
            <a:endParaRPr lang="en-US" altLang="ko-KR" dirty="0" smtClean="0"/>
          </a:p>
          <a:p>
            <a:r>
              <a:rPr lang="en-US" altLang="ko-KR" dirty="0" smtClean="0"/>
              <a:t>--epoch=40 				</a:t>
            </a:r>
            <a:r>
              <a:rPr lang="ko-KR" altLang="en-US" dirty="0" smtClean="0"/>
              <a:t>반복 횟수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sample_steps</a:t>
            </a:r>
            <a:r>
              <a:rPr lang="en-US" altLang="ko-KR" dirty="0" smtClean="0"/>
              <a:t>=50 			</a:t>
            </a:r>
            <a:r>
              <a:rPr lang="ko-KR" altLang="en-US" dirty="0" smtClean="0"/>
              <a:t>샘플을 몇 번 돌릴 것인지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--schedule=20 				epoch </a:t>
            </a:r>
            <a:r>
              <a:rPr lang="ko-KR" altLang="en-US" dirty="0" smtClean="0"/>
              <a:t>만큼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몇 번 돌릴지</a:t>
            </a:r>
            <a:endParaRPr lang="en-US" altLang="ko-KR" dirty="0" smtClean="0"/>
          </a:p>
          <a:p>
            <a:r>
              <a:rPr lang="en-US" altLang="ko-KR" dirty="0" smtClean="0"/>
              <a:t>--L1_penalty=100 			L1 -&gt; </a:t>
            </a:r>
            <a:r>
              <a:rPr lang="ko-KR" altLang="en-US" dirty="0" err="1" smtClean="0"/>
              <a:t>피처중에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불필요한것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Lconst_penalty</a:t>
            </a:r>
            <a:r>
              <a:rPr lang="en-US" altLang="ko-KR" dirty="0" smtClean="0"/>
              <a:t>=15			?</a:t>
            </a:r>
          </a:p>
        </p:txBody>
      </p:sp>
    </p:spTree>
    <p:extLst>
      <p:ext uri="{BB962C8B-B14F-4D97-AF65-F5344CB8AC3E}">
        <p14:creationId xmlns:p14="http://schemas.microsoft.com/office/powerpoint/2010/main" val="3425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282</Words>
  <Application>Microsoft Office PowerPoint</Application>
  <PresentationFormat>와이드스크린</PresentationFormat>
  <Paragraphs>74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SimSun</vt:lpstr>
      <vt:lpstr>맑은 고딕</vt:lpstr>
      <vt:lpstr>Arial</vt:lpstr>
      <vt:lpstr>Office 테마</vt:lpstr>
      <vt:lpstr>Zi2zi, Rewrite</vt:lpstr>
      <vt:lpstr>Rewrite</vt:lpstr>
      <vt:lpstr>Rewrite</vt:lpstr>
      <vt:lpstr>지난번 발표에서 잘못 된/빠진 것</vt:lpstr>
      <vt:lpstr>Font2img.py</vt:lpstr>
      <vt:lpstr>Font2img.py의 매개변수</vt:lpstr>
      <vt:lpstr>Package.py</vt:lpstr>
      <vt:lpstr>Package.py</vt:lpstr>
      <vt:lpstr>Train.py</vt:lpstr>
      <vt:lpstr>infer.py</vt:lpstr>
      <vt:lpstr>결과물 – 사전 준비된 글꼴</vt:lpstr>
      <vt:lpstr>결과물 – 사전 준비된 글꼴</vt:lpstr>
      <vt:lpstr>결과물 simsun.ttf -&gt; wt034.ttf</vt:lpstr>
      <vt:lpstr>결과물 simsun.ttf -&gt; wt034.ttf</vt:lpstr>
      <vt:lpstr>결과물 simsun.ttf -&gt; wt034.ttf</vt:lpstr>
      <vt:lpstr>결과물 simsun.ttf -&gt; wt034.ttf</vt:lpstr>
      <vt:lpstr>결과물 simsun.ttf -&gt; wt034.ttf</vt:lpstr>
      <vt:lpstr>결과물 simsun.ttf -&gt; wt034.ttf</vt:lpstr>
      <vt:lpstr>AC-GAN, DTN</vt:lpstr>
      <vt:lpstr>Lable Shuffling이 추가된 모델</vt:lpstr>
      <vt:lpstr>다음 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87</cp:revision>
  <dcterms:created xsi:type="dcterms:W3CDTF">2018-09-11T08:45:13Z</dcterms:created>
  <dcterms:modified xsi:type="dcterms:W3CDTF">2018-09-29T08:29:55Z</dcterms:modified>
</cp:coreProperties>
</file>