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69" r:id="rId6"/>
    <p:sldId id="265" r:id="rId7"/>
    <p:sldId id="259" r:id="rId8"/>
    <p:sldId id="258" r:id="rId9"/>
    <p:sldId id="260" r:id="rId10"/>
    <p:sldId id="26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263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BD429-86D1-4BA7-BE05-2D0388A0EB1B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8368-D5EA-4D89-A79D-C844F57EC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2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 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부분입니다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무슨말이냐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하면 위 그림의 남자와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통과한 후의 남자는 본질적으로 같은 사람이란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domain(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real, 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하나는 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emoji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다릅니다만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남자를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한다면 실제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emoji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모습을 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사실은 똑같은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말입니다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사람의 특성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브라운 색 머리카락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하얀색 피부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선명한 눈과 눈썹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압축해내는 함수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g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 압축된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feature, f(x)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이미지로서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재변환시키는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Argparse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명령 인터페이스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명령행</a:t>
            </a:r>
            <a:r>
              <a:rPr lang="ko-KR" altLang="en-US" baseline="0" dirty="0" smtClean="0"/>
              <a:t> 인자를 받는데 필요한 것들이 든 모듈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Sys 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인터프리터와 관련된 정보와 기능을 제공하는 모듈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운영체제의 기능들 활용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처리 관련 모듈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8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load_global_charset</a:t>
            </a:r>
            <a:r>
              <a:rPr lang="en-US" altLang="ko-KR" dirty="0" smtClean="0"/>
              <a:t>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설정된 언어로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파일로 저장되어 있던 </a:t>
            </a:r>
            <a:r>
              <a:rPr lang="ko-KR" altLang="en-US" baseline="0" dirty="0" err="1" smtClean="0"/>
              <a:t>문자셋</a:t>
            </a:r>
            <a:r>
              <a:rPr lang="ko-KR" altLang="en-US" baseline="0" dirty="0" smtClean="0"/>
              <a:t> 불러오기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filter recurring hash  - </a:t>
            </a:r>
            <a:r>
              <a:rPr lang="ko-KR" altLang="en-US" baseline="0" dirty="0" smtClean="0"/>
              <a:t>문자 셋 파일에서 </a:t>
            </a:r>
            <a:r>
              <a:rPr lang="ko-KR" altLang="en-US" baseline="0" dirty="0" err="1" smtClean="0"/>
              <a:t>랜덤하게</a:t>
            </a:r>
            <a:r>
              <a:rPr lang="ko-KR" altLang="en-US" baseline="0" dirty="0" smtClean="0"/>
              <a:t> 문자를 뽑을 때</a:t>
            </a:r>
            <a:r>
              <a:rPr lang="en-US" altLang="ko-KR" baseline="0" dirty="0" smtClean="0"/>
              <a:t>, filter</a:t>
            </a:r>
            <a:r>
              <a:rPr lang="ko-KR" altLang="en-US" baseline="0" dirty="0" smtClean="0"/>
              <a:t>가 참이면 폰트에 없는 한자는 뽑지 않는 함수</a:t>
            </a:r>
            <a:endParaRPr lang="en-US" altLang="ko-KR" baseline="0" dirty="0" smtClean="0"/>
          </a:p>
          <a:p>
            <a:r>
              <a:rPr lang="en-US" altLang="ko-KR" baseline="0" dirty="0" smtClean="0"/>
              <a:t>font2img – </a:t>
            </a:r>
            <a:r>
              <a:rPr lang="ko-KR" altLang="en-US" baseline="0" dirty="0" smtClean="0"/>
              <a:t>메인 함수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소스폰트와 </a:t>
            </a:r>
            <a:r>
              <a:rPr lang="ko-KR" altLang="en-US" baseline="0" dirty="0" err="1" smtClean="0"/>
              <a:t>타겟폰트를</a:t>
            </a:r>
            <a:r>
              <a:rPr lang="ko-KR" altLang="en-US" baseline="0" dirty="0" smtClean="0"/>
              <a:t> 불러온 후 저장할 폴더가 있는지 체크하고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filter_recurring_hash</a:t>
            </a:r>
            <a:r>
              <a:rPr lang="ko-KR" altLang="en-US" baseline="0" dirty="0" smtClean="0"/>
              <a:t>에서 문자를 뽑아 합쳐서 이미지 파일로 만들어준다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0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텍스트를 파일로 저장할 때는 파일 입출력을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리스트나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클래스같은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텍스트가 아닌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일반적인 파일 입출력 방법으로는 데이터를 저장하거나 불러올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같은 텍스트 이외의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파일로 저장하기 위하여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모듈을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 쓰기 전용 바이너리 형태로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열어서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이미지 파일들을 전부 돌면서 이미지들의 바이트를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피클링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5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Argpase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아까 이야기했듯이 매개변수를 </a:t>
            </a:r>
            <a:r>
              <a:rPr lang="ko-KR" altLang="en-US" dirty="0" err="1" smtClean="0"/>
              <a:t>파싱하기</a:t>
            </a:r>
            <a:r>
              <a:rPr lang="ko-KR" altLang="en-US" dirty="0" smtClean="0"/>
              <a:t> 위해 필요한 모듈</a:t>
            </a:r>
            <a:endParaRPr lang="en-US" altLang="ko-KR" dirty="0" smtClean="0"/>
          </a:p>
          <a:p>
            <a:r>
              <a:rPr lang="ko-KR" altLang="en-US" dirty="0" err="1" smtClean="0"/>
              <a:t>텐서플로우</a:t>
            </a:r>
            <a:r>
              <a:rPr lang="ko-KR" altLang="en-US" dirty="0" smtClean="0"/>
              <a:t> 모듈</a:t>
            </a:r>
            <a:endParaRPr lang="en-US" altLang="ko-KR" dirty="0" smtClean="0"/>
          </a:p>
          <a:p>
            <a:r>
              <a:rPr lang="en-US" altLang="ko-KR" dirty="0" err="1" smtClean="0"/>
              <a:t>Unet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 모델을 구성하기 위해 만들어준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모듈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3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첫줄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두번째줄은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옵션 활용 여부 결정</a:t>
            </a:r>
            <a:endParaRPr lang="en-US" altLang="ko-KR" dirty="0" smtClean="0"/>
          </a:p>
          <a:p>
            <a:r>
              <a:rPr lang="en-US" altLang="ko-KR" dirty="0" err="1" smtClean="0"/>
              <a:t>tf.session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텐서플로우</a:t>
            </a:r>
            <a:r>
              <a:rPr lang="ko-KR" altLang="en-US" baseline="0" dirty="0" smtClean="0"/>
              <a:t> 연산 작업 실행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텐서플로우</a:t>
            </a:r>
            <a:r>
              <a:rPr lang="ko-KR" altLang="en-US" baseline="0" dirty="0" smtClean="0"/>
              <a:t> 모델을 </a:t>
            </a:r>
            <a:r>
              <a:rPr lang="en-US" altLang="ko-KR" baseline="0" dirty="0" smtClean="0"/>
              <a:t>Unet.py</a:t>
            </a:r>
            <a:r>
              <a:rPr lang="ko-KR" altLang="en-US" baseline="0" dirty="0" smtClean="0"/>
              <a:t>에서 만들어 </a:t>
            </a:r>
            <a:r>
              <a:rPr lang="ko-KR" altLang="en-US" baseline="0" dirty="0" err="1" smtClean="0"/>
              <a:t>빌드해준</a:t>
            </a:r>
            <a:r>
              <a:rPr lang="ko-KR" altLang="en-US" baseline="0" dirty="0" smtClean="0"/>
              <a:t> 뒤 학습시켜 실행하는 방식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Train.py</a:t>
            </a:r>
            <a:r>
              <a:rPr lang="ko-KR" altLang="en-US" baseline="0" dirty="0" smtClean="0"/>
              <a:t>는 사실상 매개변수를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Unet</a:t>
            </a:r>
            <a:r>
              <a:rPr lang="ko-KR" altLang="en-US" baseline="0" dirty="0" smtClean="0"/>
              <a:t>에 전달하는 역할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8368-D5EA-4D89-A79D-C844F57EC5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8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4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8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3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C9F7-BF09-450A-8923-BA793176222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131C-370A-4338-BCA4-39269CF8F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uraai00.tistory.com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71"/>
          <a:stretch/>
        </p:blipFill>
        <p:spPr>
          <a:xfrm>
            <a:off x="838200" y="2165716"/>
            <a:ext cx="6307474" cy="351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학습을 시작하는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r>
              <a:rPr lang="en-US" altLang="ko-KR" dirty="0" smtClean="0"/>
              <a:t>Model </a:t>
            </a:r>
            <a:r>
              <a:rPr lang="ko-KR" altLang="en-US" dirty="0" smtClean="0"/>
              <a:t>폴더 안에 있는 다른 </a:t>
            </a:r>
            <a:r>
              <a:rPr lang="ko-KR" altLang="en-US" dirty="0" err="1" smtClean="0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스크립트들과 연계하여 작동함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945" t="46923" r="74236" b="43333"/>
          <a:stretch/>
        </p:blipFill>
        <p:spPr>
          <a:xfrm>
            <a:off x="3012112" y="3065319"/>
            <a:ext cx="6167776" cy="13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피클링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76" y="1825625"/>
            <a:ext cx="7896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Transfer Network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http://curaai00.tistory.com/5</a:t>
            </a:r>
            <a:endParaRPr lang="en-US" altLang="ko-KR" dirty="0" smtClean="0"/>
          </a:p>
          <a:p>
            <a:r>
              <a:rPr lang="ko-KR" altLang="en-US" dirty="0" smtClean="0"/>
              <a:t>지난주 두루뭉실하게 넘어갔던 </a:t>
            </a:r>
            <a:r>
              <a:rPr lang="en-US" altLang="ko-KR" dirty="0" smtClean="0"/>
              <a:t>zi2zi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제네레이터</a:t>
            </a:r>
            <a:r>
              <a:rPr lang="ko-KR" altLang="en-US" dirty="0" smtClean="0"/>
              <a:t> 부분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75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Transfer Network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329423"/>
            <a:ext cx="9440592" cy="3343742"/>
          </a:xfrm>
        </p:spPr>
      </p:pic>
    </p:spTree>
    <p:extLst>
      <p:ext uri="{BB962C8B-B14F-4D97-AF65-F5344CB8AC3E}">
        <p14:creationId xmlns:p14="http://schemas.microsoft.com/office/powerpoint/2010/main" val="10283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Transfer Network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Function f &amp; </a:t>
            </a:r>
            <a:r>
              <a:rPr lang="en-US" altLang="ko-KR" b="1" dirty="0" smtClean="0"/>
              <a:t>g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로스율에</a:t>
            </a:r>
            <a:r>
              <a:rPr lang="ko-KR" altLang="en-US" dirty="0" smtClean="0"/>
              <a:t> 대한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30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Domain Transfer </a:t>
            </a:r>
            <a:r>
              <a:rPr lang="en-US" altLang="ko-KR" dirty="0" smtClean="0"/>
              <a:t>Network + AC-GAN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10" y="1825625"/>
            <a:ext cx="7749179" cy="4351338"/>
          </a:xfrm>
        </p:spPr>
      </p:pic>
    </p:spTree>
    <p:extLst>
      <p:ext uri="{BB962C8B-B14F-4D97-AF65-F5344CB8AC3E}">
        <p14:creationId xmlns:p14="http://schemas.microsoft.com/office/powerpoint/2010/main" val="25821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한자 파일을 이미지 파일로 변환 시켜주는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93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47" y="2015095"/>
            <a:ext cx="5143969" cy="3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font2img.py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86" y="3208194"/>
            <a:ext cx="8564627" cy="1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Font2image.py </a:t>
            </a:r>
            <a:r>
              <a:rPr lang="ko-KR" altLang="en-US" dirty="0" smtClean="0"/>
              <a:t>파일로 생성된 결과물들을 </a:t>
            </a:r>
            <a:r>
              <a:rPr lang="ko-KR" altLang="en-US" dirty="0" err="1" smtClean="0"/>
              <a:t>피클링하여</a:t>
            </a:r>
            <a:r>
              <a:rPr lang="ko-KR" altLang="en-US" dirty="0" smtClean="0"/>
              <a:t> 오브젝트 파일로 만드는 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1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285</Words>
  <Application>Microsoft Office PowerPoint</Application>
  <PresentationFormat>와이드스크린</PresentationFormat>
  <Paragraphs>51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Domain Transfer Network</vt:lpstr>
      <vt:lpstr>Domain Transfer Network</vt:lpstr>
      <vt:lpstr>Domain Transfer Network</vt:lpstr>
      <vt:lpstr>Domain Transfer Network + AC-GAN</vt:lpstr>
      <vt:lpstr>font2img.py</vt:lpstr>
      <vt:lpstr>font2img.py</vt:lpstr>
      <vt:lpstr>font2img.py</vt:lpstr>
      <vt:lpstr>Package.py</vt:lpstr>
      <vt:lpstr>Package.py</vt:lpstr>
      <vt:lpstr>Train.py</vt:lpstr>
      <vt:lpstr>Train.py</vt:lpstr>
      <vt:lpstr>Train.py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58</cp:revision>
  <dcterms:created xsi:type="dcterms:W3CDTF">2018-10-04T05:35:31Z</dcterms:created>
  <dcterms:modified xsi:type="dcterms:W3CDTF">2018-10-07T05:21:38Z</dcterms:modified>
</cp:coreProperties>
</file>