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2" r:id="rId14"/>
    <p:sldId id="271" r:id="rId15"/>
    <p:sldId id="269" r:id="rId16"/>
    <p:sldId id="270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3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6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9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6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096B-993F-42E5-BDB3-3FF3D6E9BCC4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324F-B5DE-4612-97ED-CE6ABC40A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6058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slim</a:t>
            </a:r>
            <a:r>
              <a:rPr lang="ko-KR" altLang="en-US" dirty="0" smtClean="0"/>
              <a:t>을 이용한 캐릭터 이미지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6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188" t="44808" r="55625" b="43461"/>
          <a:stretch/>
        </p:blipFill>
        <p:spPr>
          <a:xfrm>
            <a:off x="3102651" y="3144044"/>
            <a:ext cx="5986697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8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ko-KR" altLang="en-US" sz="1800" dirty="0" smtClean="0"/>
              <a:t>데이터도 바뀌었으니 데이터를 읽는 법도 바꿔줘야 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파일 이름을 읽지 못하여 오류 발생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77" r="17174"/>
          <a:stretch/>
        </p:blipFill>
        <p:spPr>
          <a:xfrm>
            <a:off x="1042987" y="2571749"/>
            <a:ext cx="10106025" cy="17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4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형식으로 </a:t>
            </a:r>
            <a:r>
              <a:rPr lang="ko-KR" altLang="en-US" sz="1800" dirty="0" err="1" smtClean="0"/>
              <a:t>폴더명을</a:t>
            </a:r>
            <a:r>
              <a:rPr lang="ko-KR" altLang="en-US" sz="1800" dirty="0" smtClean="0"/>
              <a:t> 읽어서 레이블을 구성 해야 하는데 작동하지 않아 오류 발생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5" r="57578"/>
          <a:stretch/>
        </p:blipFill>
        <p:spPr>
          <a:xfrm>
            <a:off x="2366396" y="2558256"/>
            <a:ext cx="7459208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9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2600" dirty="0" smtClean="0"/>
              <a:t>train.py</a:t>
            </a:r>
            <a:r>
              <a:rPr lang="ko-KR" altLang="en-US" sz="2600" dirty="0" smtClean="0"/>
              <a:t>를 이용해 데이터 학습</a:t>
            </a:r>
            <a:endParaRPr lang="ko-KR" altLang="en-US" sz="2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71" r="69843"/>
          <a:stretch/>
        </p:blipFill>
        <p:spPr>
          <a:xfrm>
            <a:off x="2160577" y="1981200"/>
            <a:ext cx="7853900" cy="32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ko-KR" altLang="en-US" sz="2600" dirty="0" smtClean="0"/>
              <a:t>사전 준비된 모델이 맞지 않음 </a:t>
            </a:r>
            <a:r>
              <a:rPr lang="en-US" altLang="ko-KR" sz="2600" dirty="0" smtClean="0"/>
              <a:t>(ResNetV2? V1? inceptionV2? V3?)</a:t>
            </a:r>
            <a:endParaRPr lang="ko-KR" altLang="en-US" sz="2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2025650"/>
            <a:ext cx="11191875" cy="32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1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번외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Tensor Board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2600" dirty="0" smtClean="0"/>
              <a:t>Tensor board</a:t>
            </a:r>
            <a:r>
              <a:rPr lang="ko-KR" altLang="en-US" sz="2600" dirty="0" smtClean="0"/>
              <a:t>로 학습된 데이터를 열어봄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차후 자세한 사용법 학습 필요</a:t>
            </a:r>
            <a:endParaRPr lang="ko-KR" altLang="en-US" sz="2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8" r="120"/>
          <a:stretch/>
        </p:blipFill>
        <p:spPr>
          <a:xfrm>
            <a:off x="6171152" y="2101851"/>
            <a:ext cx="5630323" cy="283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163" r="234"/>
          <a:stretch/>
        </p:blipFill>
        <p:spPr>
          <a:xfrm>
            <a:off x="390525" y="2101851"/>
            <a:ext cx="5630323" cy="28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2600" dirty="0" smtClean="0"/>
              <a:t>Eval.py</a:t>
            </a:r>
            <a:r>
              <a:rPr lang="ko-KR" altLang="en-US" sz="2600" dirty="0" smtClean="0"/>
              <a:t>를 통해 학습한 모델의 정확도 판별</a:t>
            </a:r>
            <a:endParaRPr lang="ko-KR" altLang="en-US" sz="2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67" r="70156"/>
          <a:stretch/>
        </p:blipFill>
        <p:spPr>
          <a:xfrm>
            <a:off x="2495550" y="2590799"/>
            <a:ext cx="7200900" cy="20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2600" dirty="0" smtClean="0"/>
              <a:t>Eval.py</a:t>
            </a:r>
            <a:r>
              <a:rPr lang="ko-KR" altLang="en-US" sz="2600" dirty="0" smtClean="0"/>
              <a:t>를 통해 학습한 모델의 정확도 판별</a:t>
            </a:r>
            <a:endParaRPr lang="ko-KR" altLang="en-US" sz="2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67" r="70156"/>
          <a:stretch/>
        </p:blipFill>
        <p:spPr>
          <a:xfrm>
            <a:off x="2495550" y="2590799"/>
            <a:ext cx="7200900" cy="20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2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2600" dirty="0" smtClean="0"/>
              <a:t>Infer.py</a:t>
            </a:r>
            <a:r>
              <a:rPr lang="ko-KR" altLang="en-US" sz="2600" dirty="0" smtClean="0"/>
              <a:t>로 이미지를 넣어 학습한 모델을 사용하여 판별</a:t>
            </a:r>
            <a:endParaRPr lang="ko-KR" altLang="en-US" sz="2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8931"/>
            <a:ext cx="6715506" cy="842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33" y="1825625"/>
            <a:ext cx="252984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차후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sz="2600" dirty="0" smtClean="0"/>
              <a:t>다량의 데이터로 학습 후 결과 확인</a:t>
            </a:r>
            <a:endParaRPr lang="en-US" altLang="ko-KR" sz="2600" dirty="0" smtClean="0"/>
          </a:p>
          <a:p>
            <a:r>
              <a:rPr lang="ko-KR" altLang="en-US" sz="2600" dirty="0" smtClean="0"/>
              <a:t>학습의 정확도를 높일 수 있는 방법 연구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이미지 </a:t>
            </a:r>
            <a:r>
              <a:rPr lang="ko-KR" altLang="en-US" sz="2600" dirty="0" err="1" smtClean="0"/>
              <a:t>크롭</a:t>
            </a:r>
            <a:r>
              <a:rPr lang="ko-KR" altLang="en-US" sz="2600" dirty="0" smtClean="0"/>
              <a:t> 등</a:t>
            </a:r>
            <a:r>
              <a:rPr lang="en-US" altLang="ko-KR" sz="2600" dirty="0" smtClean="0"/>
              <a:t>)</a:t>
            </a:r>
          </a:p>
          <a:p>
            <a:endParaRPr lang="en-US" altLang="ko-KR" sz="2600" dirty="0"/>
          </a:p>
          <a:p>
            <a:r>
              <a:rPr lang="ko-KR" altLang="en-US" sz="2600" dirty="0" smtClean="0"/>
              <a:t>사용된 모델 </a:t>
            </a:r>
            <a:r>
              <a:rPr lang="en-US" altLang="ko-KR" sz="2600" dirty="0" smtClean="0"/>
              <a:t>inceptionV3</a:t>
            </a:r>
            <a:r>
              <a:rPr lang="ko-KR" altLang="en-US" sz="2600" dirty="0" smtClean="0"/>
              <a:t>에 대해 알아보기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91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 smtClean="0"/>
              <a:t>사람 또는 동물을 분류한 비지도 학습 사례는 많음</a:t>
            </a:r>
            <a:endParaRPr lang="en-US" altLang="ko-KR" sz="2600" dirty="0" smtClean="0"/>
          </a:p>
          <a:p>
            <a:r>
              <a:rPr lang="ko-KR" altLang="en-US" sz="2600" dirty="0" smtClean="0"/>
              <a:t>그러나 애니메이션 캐릭터의 얼굴을 분류한 프로젝트는 거의 없음</a:t>
            </a:r>
            <a:endParaRPr lang="en-US" altLang="ko-KR" sz="2600" dirty="0" smtClean="0"/>
          </a:p>
          <a:p>
            <a:r>
              <a:rPr lang="en-US" altLang="ko-KR" sz="2600" dirty="0" smtClean="0"/>
              <a:t>Zi2zi</a:t>
            </a:r>
            <a:r>
              <a:rPr lang="ko-KR" altLang="en-US" sz="2600" dirty="0" smtClean="0"/>
              <a:t>의 코드만 들여다보기에는 제대로 공부가 되지 않을 것 같아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ko-KR" altLang="en-US" sz="2600" dirty="0" smtClean="0"/>
              <a:t>프로젝트형식으로 직접 만들어가면서 이해하는 것이 더 좋겠다고 판단하여 시작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98956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After?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1825625"/>
            <a:ext cx="2809875" cy="3512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475" y="1897856"/>
            <a:ext cx="2809875" cy="3512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1833959"/>
            <a:ext cx="2857500" cy="357187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 rot="16200000">
            <a:off x="7910512" y="3438525"/>
            <a:ext cx="666750" cy="5532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덧셈 기호 7"/>
          <p:cNvSpPr/>
          <p:nvPr/>
        </p:nvSpPr>
        <p:spPr>
          <a:xfrm>
            <a:off x="3996332" y="3287117"/>
            <a:ext cx="856060" cy="85606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8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slim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err="1" smtClean="0"/>
              <a:t>Tensorflow</a:t>
            </a:r>
            <a:r>
              <a:rPr lang="ko-KR" altLang="en-US" sz="2600" dirty="0" smtClean="0"/>
              <a:t>의 사용을 훨씬 간소화한 경량 라이브러리</a:t>
            </a:r>
            <a:endParaRPr lang="en-US" altLang="ko-KR" sz="2600" dirty="0" smtClean="0"/>
          </a:p>
          <a:p>
            <a:r>
              <a:rPr lang="ko-KR" altLang="en-US" sz="2600" dirty="0" smtClean="0"/>
              <a:t>단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예제에서는 사전에 준비된 데이터</a:t>
            </a:r>
            <a:r>
              <a:rPr lang="en-US" altLang="ko-KR" sz="2600" dirty="0" smtClean="0"/>
              <a:t>(flower)</a:t>
            </a:r>
            <a:r>
              <a:rPr lang="ko-KR" altLang="en-US" sz="2600" dirty="0" smtClean="0"/>
              <a:t>밖에 사용 할 수 없음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ko-KR" altLang="en-US" sz="2600" dirty="0" smtClean="0"/>
              <a:t>자신의 데이터를 이용하려면 여러 곳 을 </a:t>
            </a:r>
            <a:r>
              <a:rPr lang="ko-KR" altLang="en-US" sz="2600" dirty="0" err="1" smtClean="0"/>
              <a:t>수정해줘야함</a:t>
            </a:r>
            <a:endParaRPr lang="en-US" altLang="ko-KR" sz="2600" dirty="0" smtClean="0"/>
          </a:p>
          <a:p>
            <a:r>
              <a:rPr lang="ko-KR" altLang="en-US" sz="2600" dirty="0" smtClean="0"/>
              <a:t>사전 학습 모델로는 </a:t>
            </a:r>
            <a:r>
              <a:rPr lang="en-US" altLang="ko-KR" sz="2600" dirty="0" smtClean="0"/>
              <a:t>InceptionV3 </a:t>
            </a:r>
            <a:r>
              <a:rPr lang="ko-KR" altLang="en-US" sz="2600" dirty="0" smtClean="0"/>
              <a:t>모델을 선택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784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2600" dirty="0" smtClean="0"/>
              <a:t>3</a:t>
            </a:r>
            <a:r>
              <a:rPr lang="ko-KR" altLang="en-US" sz="2600" dirty="0" smtClean="0"/>
              <a:t>명의 캐릭터를 예시로 학습하고 분류하는 기본적인 틀 제작</a:t>
            </a:r>
            <a:endParaRPr lang="ko-KR" altLang="en-US" sz="2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93" y="1976435"/>
            <a:ext cx="2545491" cy="3181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164" y="1968710"/>
            <a:ext cx="2551671" cy="3189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715" y="1968711"/>
            <a:ext cx="2551671" cy="31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2600" dirty="0" smtClean="0"/>
              <a:t>3</a:t>
            </a:r>
            <a:r>
              <a:rPr lang="ko-KR" altLang="en-US" sz="2600" dirty="0" smtClean="0"/>
              <a:t>개의 클래스로 데이터를 나눔</a:t>
            </a:r>
            <a:endParaRPr lang="ko-KR" altLang="en-US" sz="2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43" y="1654758"/>
            <a:ext cx="6615113" cy="37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1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2600" dirty="0" smtClean="0"/>
              <a:t>dataset.py</a:t>
            </a:r>
            <a:r>
              <a:rPr lang="ko-KR" altLang="en-US" sz="2600" dirty="0" smtClean="0"/>
              <a:t>로 </a:t>
            </a:r>
            <a:r>
              <a:rPr lang="en-US" altLang="ko-KR" sz="2600" dirty="0" err="1" smtClean="0"/>
              <a:t>tfrecord</a:t>
            </a:r>
            <a:r>
              <a:rPr lang="ko-KR" altLang="en-US" sz="2600" dirty="0" smtClean="0"/>
              <a:t>파일을 생성</a:t>
            </a:r>
            <a:endParaRPr lang="ko-KR" altLang="en-US" sz="2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5511" t="38152" r="33289" b="50790"/>
          <a:stretch/>
        </p:blipFill>
        <p:spPr>
          <a:xfrm>
            <a:off x="1952624" y="4105275"/>
            <a:ext cx="8307969" cy="10096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24" y="1781100"/>
            <a:ext cx="9542967" cy="19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4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ko-KR" altLang="en-US" sz="1800" dirty="0" smtClean="0"/>
              <a:t>문제 발생 시작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데이터셋을</a:t>
            </a:r>
            <a:r>
              <a:rPr lang="ko-KR" altLang="en-US" sz="1800" dirty="0" smtClean="0"/>
              <a:t> 만들고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학습을 하고 판별하고 학습한 데이터를 이용하는 코드에 모듈까지 전부 각기 다른 곳 을 참조하여 만들다 보니 많은 오류가 발생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2" r="60234"/>
          <a:stretch/>
        </p:blipFill>
        <p:spPr>
          <a:xfrm>
            <a:off x="685800" y="1667698"/>
            <a:ext cx="6107105" cy="10715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99" r="55469"/>
          <a:stretch/>
        </p:blipFill>
        <p:spPr>
          <a:xfrm>
            <a:off x="4264553" y="2114714"/>
            <a:ext cx="7536922" cy="10025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61" r="57344"/>
          <a:stretch/>
        </p:blipFill>
        <p:spPr>
          <a:xfrm>
            <a:off x="557337" y="2848860"/>
            <a:ext cx="7414432" cy="7720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81" r="80078"/>
          <a:stretch/>
        </p:blipFill>
        <p:spPr>
          <a:xfrm>
            <a:off x="6287714" y="3252157"/>
            <a:ext cx="3929835" cy="15485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9" r="57422"/>
          <a:stretch/>
        </p:blipFill>
        <p:spPr>
          <a:xfrm>
            <a:off x="1028700" y="3755801"/>
            <a:ext cx="6635215" cy="1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8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2600" dirty="0" smtClean="0"/>
              <a:t>Slim</a:t>
            </a:r>
            <a:r>
              <a:rPr lang="ko-KR" altLang="en-US" sz="2600" dirty="0" smtClean="0"/>
              <a:t>의 모듈 파일들을 가져와 </a:t>
            </a:r>
            <a:r>
              <a:rPr lang="ko-KR" altLang="en-US" sz="2600" dirty="0" err="1" smtClean="0"/>
              <a:t>주어야함</a:t>
            </a:r>
            <a:endParaRPr lang="ko-KR" altLang="en-US" sz="2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00"/>
          <a:stretch/>
        </p:blipFill>
        <p:spPr>
          <a:xfrm>
            <a:off x="1669779" y="2765537"/>
            <a:ext cx="8852441" cy="17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FindCharacter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첫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1800" dirty="0" smtClean="0"/>
              <a:t>Flower</a:t>
            </a:r>
            <a:r>
              <a:rPr lang="ko-KR" altLang="en-US" sz="1800" dirty="0" smtClean="0"/>
              <a:t>라는 데이터만 실행 할 수 있게 고정된 </a:t>
            </a:r>
            <a:r>
              <a:rPr lang="en-US" altLang="ko-KR" sz="1800" dirty="0" err="1" smtClean="0"/>
              <a:t>tensorflow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slim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데이터셋</a:t>
            </a:r>
            <a:r>
              <a:rPr lang="ko-KR" altLang="en-US" sz="1800" dirty="0" smtClean="0"/>
              <a:t> 파일들을 편집해줘야 함</a:t>
            </a:r>
            <a:endParaRPr lang="ko-KR" altLang="en-US" sz="1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5422" t="34202" r="33378" b="55214"/>
          <a:stretch/>
        </p:blipFill>
        <p:spPr>
          <a:xfrm>
            <a:off x="3295648" y="2599134"/>
            <a:ext cx="5486401" cy="638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15156" t="34202" r="33289" b="54898"/>
          <a:stretch/>
        </p:blipFill>
        <p:spPr>
          <a:xfrm>
            <a:off x="3276599" y="4001294"/>
            <a:ext cx="5524501" cy="657225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1" idx="2"/>
            <a:endCxn id="12" idx="0"/>
          </p:cNvCxnSpPr>
          <p:nvPr/>
        </p:nvCxnSpPr>
        <p:spPr>
          <a:xfrm>
            <a:off x="6038849" y="3237309"/>
            <a:ext cx="1" cy="76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8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294</Words>
  <Application>Microsoft Office PowerPoint</Application>
  <PresentationFormat>와이드스크린</PresentationFormat>
  <Paragraphs>44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Tensorflow slim을 이용한 캐릭터 이미지 분류</vt:lpstr>
      <vt:lpstr>FindCharacter</vt:lpstr>
      <vt:lpstr>Tensorflow slim</vt:lpstr>
      <vt:lpstr>FindCharacter – 첫 테스트</vt:lpstr>
      <vt:lpstr>FindCharacter – 첫 테스트</vt:lpstr>
      <vt:lpstr>FindCharacter – 첫 테스트</vt:lpstr>
      <vt:lpstr>FindCharacter – 첫 테스트</vt:lpstr>
      <vt:lpstr>FindCharacter – 첫 테스트</vt:lpstr>
      <vt:lpstr>FindCharacter – 첫 테스트</vt:lpstr>
      <vt:lpstr>FindCharacter – 첫 테스트</vt:lpstr>
      <vt:lpstr>FindCharacter – 첫 테스트</vt:lpstr>
      <vt:lpstr>FindCharacter – 첫 테스트</vt:lpstr>
      <vt:lpstr>FindCharacter – 첫 테스트</vt:lpstr>
      <vt:lpstr>FindCharacter – 첫 테스트</vt:lpstr>
      <vt:lpstr>번외 – Tensor Board</vt:lpstr>
      <vt:lpstr>FindCharacter – 첫 테스트</vt:lpstr>
      <vt:lpstr>FindCharacter – 첫 테스트</vt:lpstr>
      <vt:lpstr>FindCharacter – 첫 테스트</vt:lpstr>
      <vt:lpstr>FindCharacter – 차후 목표</vt:lpstr>
      <vt:lpstr>FindCharacter – After?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80</cp:revision>
  <dcterms:created xsi:type="dcterms:W3CDTF">2018-10-14T06:59:21Z</dcterms:created>
  <dcterms:modified xsi:type="dcterms:W3CDTF">2018-10-16T04:57:00Z</dcterms:modified>
</cp:coreProperties>
</file>