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58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-24" y="-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25BB2-D492-4FFE-A22A-F9226ED74B27}" type="datetimeFigureOut">
              <a:rPr lang="ko-KR" altLang="en-US" smtClean="0"/>
              <a:t>2018-10-21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1DD0F-8562-46D2-801E-877F475EAA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345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25BB2-D492-4FFE-A22A-F9226ED74B27}" type="datetimeFigureOut">
              <a:rPr lang="ko-KR" altLang="en-US" smtClean="0"/>
              <a:t>2018-10-21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1DD0F-8562-46D2-801E-877F475EAA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7688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25BB2-D492-4FFE-A22A-F9226ED74B27}" type="datetimeFigureOut">
              <a:rPr lang="ko-KR" altLang="en-US" smtClean="0"/>
              <a:t>2018-10-21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1DD0F-8562-46D2-801E-877F475EAA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722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25BB2-D492-4FFE-A22A-F9226ED74B27}" type="datetimeFigureOut">
              <a:rPr lang="ko-KR" altLang="en-US" smtClean="0"/>
              <a:t>2018-10-21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1DD0F-8562-46D2-801E-877F475EAA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3878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25BB2-D492-4FFE-A22A-F9226ED74B27}" type="datetimeFigureOut">
              <a:rPr lang="ko-KR" altLang="en-US" smtClean="0"/>
              <a:t>2018-10-21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1DD0F-8562-46D2-801E-877F475EAA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903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25BB2-D492-4FFE-A22A-F9226ED74B27}" type="datetimeFigureOut">
              <a:rPr lang="ko-KR" altLang="en-US" smtClean="0"/>
              <a:t>2018-10-21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1DD0F-8562-46D2-801E-877F475EAA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0139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25BB2-D492-4FFE-A22A-F9226ED74B27}" type="datetimeFigureOut">
              <a:rPr lang="ko-KR" altLang="en-US" smtClean="0"/>
              <a:t>2018-10-21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1DD0F-8562-46D2-801E-877F475EAA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5072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25BB2-D492-4FFE-A22A-F9226ED74B27}" type="datetimeFigureOut">
              <a:rPr lang="ko-KR" altLang="en-US" smtClean="0"/>
              <a:t>2018-10-21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1DD0F-8562-46D2-801E-877F475EAA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5029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25BB2-D492-4FFE-A22A-F9226ED74B27}" type="datetimeFigureOut">
              <a:rPr lang="ko-KR" altLang="en-US" smtClean="0"/>
              <a:t>2018-10-21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1DD0F-8562-46D2-801E-877F475EAA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606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25BB2-D492-4FFE-A22A-F9226ED74B27}" type="datetimeFigureOut">
              <a:rPr lang="ko-KR" altLang="en-US" smtClean="0"/>
              <a:t>2018-10-21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1DD0F-8562-46D2-801E-877F475EAA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2674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25BB2-D492-4FFE-A22A-F9226ED74B27}" type="datetimeFigureOut">
              <a:rPr lang="ko-KR" altLang="en-US" smtClean="0"/>
              <a:t>2018-10-21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1DD0F-8562-46D2-801E-877F475EAA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236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A25BB2-D492-4FFE-A22A-F9226ED74B27}" type="datetimeFigureOut">
              <a:rPr lang="ko-KR" altLang="en-US" smtClean="0"/>
              <a:t>2018-10-21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E1DD0F-8562-46D2-801E-877F475EAA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1072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findCharcter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7354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TensorFlow</a:t>
            </a:r>
            <a:r>
              <a:rPr lang="en-US" altLang="ko-KR" dirty="0" smtClean="0"/>
              <a:t> -&gt; </a:t>
            </a:r>
            <a:r>
              <a:rPr lang="en-US" altLang="ko-KR" dirty="0" err="1" smtClean="0"/>
              <a:t>pytorch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7541" y="2562375"/>
            <a:ext cx="4656438" cy="259984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0699" y="3381284"/>
            <a:ext cx="5600700" cy="962025"/>
          </a:xfrm>
          <a:prstGeom prst="rect">
            <a:avLst/>
          </a:prstGeom>
        </p:spPr>
      </p:pic>
      <p:cxnSp>
        <p:nvCxnSpPr>
          <p:cNvPr id="7" name="꺾인 연결선 6"/>
          <p:cNvCxnSpPr>
            <a:stCxn id="4" idx="3"/>
            <a:endCxn id="5" idx="1"/>
          </p:cNvCxnSpPr>
          <p:nvPr/>
        </p:nvCxnSpPr>
        <p:spPr>
          <a:xfrm flipV="1">
            <a:off x="5263979" y="3862297"/>
            <a:ext cx="1046720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2816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findCharcter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구동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992" y="1825625"/>
            <a:ext cx="7256016" cy="4351338"/>
          </a:xfrm>
        </p:spPr>
      </p:pic>
    </p:spTree>
    <p:extLst>
      <p:ext uri="{BB962C8B-B14F-4D97-AF65-F5344CB8AC3E}">
        <p14:creationId xmlns:p14="http://schemas.microsoft.com/office/powerpoint/2010/main" val="3526393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findCharcter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구동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88935" r="83252"/>
          <a:stretch/>
        </p:blipFill>
        <p:spPr>
          <a:xfrm>
            <a:off x="538187" y="3418702"/>
            <a:ext cx="3518413" cy="140444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l="10129" t="13843" r="8505" b="8129"/>
          <a:stretch/>
        </p:blipFill>
        <p:spPr>
          <a:xfrm>
            <a:off x="4056600" y="1617677"/>
            <a:ext cx="7869195" cy="4559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977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findCharcter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구동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88935" r="83252"/>
          <a:stretch/>
        </p:blipFill>
        <p:spPr>
          <a:xfrm>
            <a:off x="538187" y="3418702"/>
            <a:ext cx="3518413" cy="140444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l="10129" t="13843" r="8505" b="8129"/>
          <a:stretch/>
        </p:blipFill>
        <p:spPr>
          <a:xfrm>
            <a:off x="4056600" y="1617677"/>
            <a:ext cx="7869195" cy="455928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/>
          <a:srcRect t="88936" r="83143"/>
          <a:stretch/>
        </p:blipFill>
        <p:spPr>
          <a:xfrm>
            <a:off x="538186" y="3429000"/>
            <a:ext cx="3515653" cy="13941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5"/>
          <a:srcRect l="10079" t="12792" r="7620" b="9836"/>
          <a:stretch/>
        </p:blipFill>
        <p:spPr>
          <a:xfrm>
            <a:off x="4053839" y="1518823"/>
            <a:ext cx="7898586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55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findCharcter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구동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88935" r="83252"/>
          <a:stretch/>
        </p:blipFill>
        <p:spPr>
          <a:xfrm>
            <a:off x="538187" y="3418702"/>
            <a:ext cx="3518413" cy="140444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l="10129" t="13843" r="8505" b="8129"/>
          <a:stretch/>
        </p:blipFill>
        <p:spPr>
          <a:xfrm>
            <a:off x="4056600" y="1617677"/>
            <a:ext cx="7869195" cy="455928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/>
          <a:srcRect t="88936" r="83143"/>
          <a:stretch/>
        </p:blipFill>
        <p:spPr>
          <a:xfrm>
            <a:off x="538186" y="3429000"/>
            <a:ext cx="3515653" cy="13941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5"/>
          <a:srcRect t="88846" r="83157"/>
          <a:stretch/>
        </p:blipFill>
        <p:spPr>
          <a:xfrm>
            <a:off x="538185" y="3422650"/>
            <a:ext cx="3500415" cy="14005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71839" y="1690688"/>
            <a:ext cx="7853956" cy="438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67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findCharcter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구동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9959" y="1825625"/>
            <a:ext cx="7192081" cy="4351338"/>
          </a:xfrm>
        </p:spPr>
      </p:pic>
    </p:spTree>
    <p:extLst>
      <p:ext uri="{BB962C8B-B14F-4D97-AF65-F5344CB8AC3E}">
        <p14:creationId xmlns:p14="http://schemas.microsoft.com/office/powerpoint/2010/main" val="379411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1476</TotalTime>
  <Words>14</Words>
  <Application>Microsoft Office PowerPoint</Application>
  <PresentationFormat>와이드스크린</PresentationFormat>
  <Paragraphs>7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findCharcter</vt:lpstr>
      <vt:lpstr>TensorFlow -&gt; pytorch</vt:lpstr>
      <vt:lpstr>findCharcter 구동</vt:lpstr>
      <vt:lpstr>findCharcter 구동</vt:lpstr>
      <vt:lpstr>findCharcter 구동</vt:lpstr>
      <vt:lpstr>findCharcter 구동</vt:lpstr>
      <vt:lpstr>findCharcter 구동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findCharcter</dc:title>
  <dc:creator>Windows 사용자</dc:creator>
  <cp:lastModifiedBy>Windows 사용자</cp:lastModifiedBy>
  <cp:revision>9</cp:revision>
  <dcterms:created xsi:type="dcterms:W3CDTF">2018-10-21T05:10:26Z</dcterms:created>
  <dcterms:modified xsi:type="dcterms:W3CDTF">2018-10-22T08:09:44Z</dcterms:modified>
</cp:coreProperties>
</file>