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0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6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9F5-5CE7-4001-A2E5-0B73DE353F5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ED0E-02AF-44A7-80A8-34F9158A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1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8.png"/><Relationship Id="rId10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DeepLab</a:t>
            </a:r>
            <a:r>
              <a:rPr lang="en-US" altLang="ko-KR" dirty="0" smtClean="0"/>
              <a:t> V3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r>
              <a:rPr lang="en-US" altLang="ko-KR" dirty="0" smtClean="0"/>
              <a:t> - model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4" y="2309688"/>
            <a:ext cx="2281848" cy="2852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86" t="13006" r="72302" b="4205"/>
          <a:stretch/>
        </p:blipFill>
        <p:spPr>
          <a:xfrm>
            <a:off x="10510922" y="2251369"/>
            <a:ext cx="642551" cy="425896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3654" y="1581665"/>
            <a:ext cx="2718486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128*1024</a:t>
            </a:r>
          </a:p>
          <a:p>
            <a:pPr algn="ctr"/>
            <a:r>
              <a:rPr lang="en-US" altLang="ko-KR" dirty="0" smtClean="0"/>
              <a:t>Song cut image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 rot="19910357">
            <a:off x="1700503" y="2735309"/>
            <a:ext cx="32127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4" descr="https://miro.medium.com/max/1376/1*mrRZuiWgvWpDJHT0vq0o6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3" t="1515" r="14536" b="39913"/>
          <a:stretch/>
        </p:blipFill>
        <p:spPr bwMode="auto">
          <a:xfrm>
            <a:off x="2189043" y="3207312"/>
            <a:ext cx="3155092" cy="13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 23"/>
          <p:cNvSpPr/>
          <p:nvPr/>
        </p:nvSpPr>
        <p:spPr>
          <a:xfrm rot="19173746">
            <a:off x="5705384" y="3072857"/>
            <a:ext cx="593125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50535" y="2309688"/>
            <a:ext cx="1696933" cy="6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 * 8 * 64</a:t>
            </a:r>
          </a:p>
          <a:p>
            <a:pPr algn="ctr"/>
            <a:r>
              <a:rPr lang="en-US" altLang="ko-KR" sz="1200" dirty="0" smtClean="0"/>
              <a:t>(Class * W * H 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8601" y="3647657"/>
            <a:ext cx="2180683" cy="429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Reshape (-1, Class_num,512)</a:t>
            </a:r>
            <a:endParaRPr lang="ko-KR" altLang="en-US" sz="1200" dirty="0"/>
          </a:p>
        </p:txBody>
      </p:sp>
      <p:sp>
        <p:nvSpPr>
          <p:cNvPr id="28" name="아래쪽 화살표 27"/>
          <p:cNvSpPr/>
          <p:nvPr/>
        </p:nvSpPr>
        <p:spPr>
          <a:xfrm>
            <a:off x="7179699" y="3010582"/>
            <a:ext cx="438607" cy="534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>
            <a:off x="9302532" y="4224771"/>
            <a:ext cx="444843" cy="478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30682" y="1401753"/>
            <a:ext cx="1603030" cy="60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 * 64</a:t>
            </a:r>
          </a:p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87109" y="5913742"/>
            <a:ext cx="1696933" cy="6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r>
              <a:rPr lang="en-US" altLang="ko-KR" sz="1200" dirty="0" smtClean="0"/>
              <a:t> * 8 * 64</a:t>
            </a:r>
          </a:p>
          <a:p>
            <a:pPr algn="ctr"/>
            <a:r>
              <a:rPr lang="en-US" altLang="ko-KR" sz="1200" dirty="0" smtClean="0"/>
              <a:t>(Class * W * H )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08601" y="4883403"/>
            <a:ext cx="2180683" cy="429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Reshape (-1, Class_num,512)</a:t>
            </a:r>
            <a:endParaRPr lang="ko-KR" altLang="en-US" sz="1200" dirty="0"/>
          </a:p>
        </p:txBody>
      </p:sp>
      <p:sp>
        <p:nvSpPr>
          <p:cNvPr id="20" name="아래쪽 화살표 19"/>
          <p:cNvSpPr/>
          <p:nvPr/>
        </p:nvSpPr>
        <p:spPr>
          <a:xfrm flipV="1">
            <a:off x="7342521" y="5375297"/>
            <a:ext cx="386107" cy="475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십자형 6"/>
          <p:cNvSpPr/>
          <p:nvPr/>
        </p:nvSpPr>
        <p:spPr>
          <a:xfrm>
            <a:off x="7265773" y="4241017"/>
            <a:ext cx="462855" cy="446313"/>
          </a:xfrm>
          <a:prstGeom prst="plus">
            <a:avLst>
              <a:gd name="adj" fmla="val 34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https://miro.medium.com/max/1376/1*mrRZuiWgvWpDJHT0vq0o6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3" t="1515" r="14536" b="39913"/>
          <a:stretch/>
        </p:blipFill>
        <p:spPr bwMode="auto">
          <a:xfrm>
            <a:off x="2189043" y="4999041"/>
            <a:ext cx="3155092" cy="13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0741" y="3655289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Note_model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741" y="5497413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Nove_model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779261">
            <a:off x="5813958" y="5819261"/>
            <a:ext cx="593125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94" t="10179" r="60014" b="3078"/>
          <a:stretch/>
        </p:blipFill>
        <p:spPr>
          <a:xfrm>
            <a:off x="8905103" y="867221"/>
            <a:ext cx="675501" cy="5388109"/>
          </a:xfrm>
          <a:prstGeom prst="rect">
            <a:avLst/>
          </a:prstGeom>
        </p:spPr>
      </p:pic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5" t="88673" r="42370" b="2239"/>
          <a:stretch/>
        </p:blipFill>
        <p:spPr>
          <a:xfrm>
            <a:off x="3204425" y="4011204"/>
            <a:ext cx="4111820" cy="104427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03" y="2350877"/>
            <a:ext cx="6301915" cy="7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r>
              <a:rPr lang="en-US" altLang="ko-KR" dirty="0" smtClean="0"/>
              <a:t> - model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4" y="2309688"/>
            <a:ext cx="2281848" cy="2852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86" t="13006" r="72302" b="4205"/>
          <a:stretch/>
        </p:blipFill>
        <p:spPr>
          <a:xfrm>
            <a:off x="10941164" y="2309688"/>
            <a:ext cx="642551" cy="425896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3654" y="1581665"/>
            <a:ext cx="2718486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128*1024</a:t>
            </a:r>
          </a:p>
          <a:p>
            <a:pPr algn="ctr"/>
            <a:r>
              <a:rPr lang="en-US" altLang="ko-KR" dirty="0" smtClean="0"/>
              <a:t>Song cut image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 rot="19910357">
            <a:off x="1701132" y="2721637"/>
            <a:ext cx="32127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4" descr="https://miro.medium.com/max/1376/1*mrRZuiWgvWpDJHT0vq0o6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3" t="1515" r="14536" b="39913"/>
          <a:stretch/>
        </p:blipFill>
        <p:spPr bwMode="auto">
          <a:xfrm>
            <a:off x="1174438" y="3188148"/>
            <a:ext cx="3155092" cy="13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10460925" y="1565189"/>
            <a:ext cx="1603030" cy="60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 * 64</a:t>
            </a:r>
          </a:p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39" y="3666704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464068" y="2257064"/>
            <a:ext cx="5077558" cy="3102571"/>
            <a:chOff x="5588989" y="2309688"/>
            <a:chExt cx="5039292" cy="4220800"/>
          </a:xfrm>
        </p:grpSpPr>
        <p:sp>
          <p:nvSpPr>
            <p:cNvPr id="24" name="오른쪽 화살표 23"/>
            <p:cNvSpPr/>
            <p:nvPr/>
          </p:nvSpPr>
          <p:spPr>
            <a:xfrm rot="19173746">
              <a:off x="5588989" y="3185770"/>
              <a:ext cx="593125" cy="321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242794" y="2309688"/>
              <a:ext cx="1696933" cy="616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r>
                <a:rPr lang="en-US" altLang="ko-KR" sz="1200" dirty="0" smtClean="0"/>
                <a:t> * 6 * 64</a:t>
              </a:r>
            </a:p>
            <a:p>
              <a:pPr algn="ctr"/>
              <a:r>
                <a:rPr lang="en-US" altLang="ko-KR" sz="1200" dirty="0" smtClean="0"/>
                <a:t>(Class * W * H )</a:t>
              </a:r>
              <a:endParaRPr lang="ko-KR" altLang="en-US" sz="12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100860" y="3647657"/>
              <a:ext cx="2180683" cy="429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Reshape (-1, Class_num,384)</a:t>
              </a:r>
              <a:endParaRPr lang="ko-KR" altLang="en-US" sz="1200" dirty="0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6871958" y="3010582"/>
              <a:ext cx="438607" cy="5348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7611996" y="4237592"/>
              <a:ext cx="444843" cy="478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242793" y="5913742"/>
              <a:ext cx="1696933" cy="616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r>
                <a:rPr lang="en-US" altLang="ko-KR" sz="1200" dirty="0" smtClean="0"/>
                <a:t> * 2 * 64</a:t>
              </a:r>
            </a:p>
            <a:p>
              <a:pPr algn="ctr"/>
              <a:r>
                <a:rPr lang="en-US" altLang="ko-KR" sz="1200" dirty="0" smtClean="0"/>
                <a:t>(Class * W * H )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100860" y="4883403"/>
              <a:ext cx="2180683" cy="429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Reshape (-1, Class_num,128)</a:t>
              </a:r>
              <a:endParaRPr lang="ko-KR" altLang="en-US" sz="1200" dirty="0"/>
            </a:p>
          </p:txBody>
        </p:sp>
        <p:sp>
          <p:nvSpPr>
            <p:cNvPr id="20" name="아래쪽 화살표 19"/>
            <p:cNvSpPr/>
            <p:nvPr/>
          </p:nvSpPr>
          <p:spPr>
            <a:xfrm flipV="1">
              <a:off x="7034780" y="5375297"/>
              <a:ext cx="386107" cy="4756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십자형 6"/>
            <p:cNvSpPr/>
            <p:nvPr/>
          </p:nvSpPr>
          <p:spPr>
            <a:xfrm>
              <a:off x="6958032" y="4241017"/>
              <a:ext cx="462855" cy="446313"/>
            </a:xfrm>
            <a:prstGeom prst="plus">
              <a:avLst>
                <a:gd name="adj" fmla="val 342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 rot="1779261">
              <a:off x="5590819" y="5690272"/>
              <a:ext cx="593125" cy="321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272110" y="4155800"/>
              <a:ext cx="1696933" cy="6167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SoftMax</a:t>
              </a:r>
              <a:r>
                <a:rPr lang="en-US" altLang="ko-KR" sz="1200" dirty="0" smtClean="0"/>
                <a:t> -&gt;</a:t>
              </a:r>
            </a:p>
            <a:p>
              <a:pPr algn="ctr"/>
              <a:r>
                <a:rPr lang="en-US" altLang="ko-KR" sz="1200" dirty="0" smtClean="0"/>
                <a:t>Tensor(512)</a:t>
              </a:r>
              <a:endParaRPr lang="ko-KR" altLang="en-US" sz="1200" dirty="0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10183438" y="4224771"/>
              <a:ext cx="444843" cy="478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174438" y="5857103"/>
            <a:ext cx="3106591" cy="675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33" idx="3"/>
          </p:cNvCxnSpPr>
          <p:nvPr/>
        </p:nvCxnSpPr>
        <p:spPr>
          <a:xfrm flipV="1">
            <a:off x="7033025" y="3840754"/>
            <a:ext cx="3764096" cy="2382933"/>
          </a:xfrm>
          <a:prstGeom prst="bentConnector3">
            <a:avLst>
              <a:gd name="adj1" fmla="val 70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076624" y="5914768"/>
            <a:ext cx="195640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LSTM? RNN?</a:t>
            </a:r>
            <a:endParaRPr lang="ko-KR" altLang="en-US" dirty="0"/>
          </a:p>
        </p:txBody>
      </p:sp>
      <p:sp>
        <p:nvSpPr>
          <p:cNvPr id="36" name="오른쪽 화살표 35"/>
          <p:cNvSpPr/>
          <p:nvPr/>
        </p:nvSpPr>
        <p:spPr>
          <a:xfrm>
            <a:off x="4446627" y="6057008"/>
            <a:ext cx="533199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DeepLab</a:t>
            </a:r>
            <a:r>
              <a:rPr lang="en-US" altLang="ko-KR" dirty="0" smtClean="0"/>
              <a:t> V3</a:t>
            </a:r>
            <a:endParaRPr lang="ko-KR" altLang="en-US" dirty="0"/>
          </a:p>
        </p:txBody>
      </p:sp>
      <p:pic>
        <p:nvPicPr>
          <p:cNvPr id="1028" name="Picture 4" descr="https://miro.medium.com/max/1376/1*mrRZuiWgvWpDJHT0vq0o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26" y="1825625"/>
            <a:ext cx="83623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Atrous</a:t>
            </a:r>
            <a:r>
              <a:rPr lang="en-US" altLang="ko-KR" dirty="0"/>
              <a:t> Convolution </a:t>
            </a:r>
            <a:endParaRPr lang="ko-KR" altLang="en-US" dirty="0"/>
          </a:p>
        </p:txBody>
      </p:sp>
      <p:pic>
        <p:nvPicPr>
          <p:cNvPr id="2050" name="Picture 2" descr="https://miro.medium.com/max/1216/1*9_9NViWHzMVtgYPL1StFW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7164"/>
            <a:ext cx="10515600" cy="35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Spatial Pyramid Pooling</a:t>
            </a:r>
            <a:endParaRPr lang="ko-KR" altLang="en-US" dirty="0"/>
          </a:p>
        </p:txBody>
      </p:sp>
      <p:pic>
        <p:nvPicPr>
          <p:cNvPr id="3074" name="Picture 2" descr="https://miro.medium.com/max/1986/1*0WpJFwK56Rrvwy-GZF78e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8719"/>
            <a:ext cx="10515600" cy="31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4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Spatial Pyramid Pooling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8" y="1571898"/>
            <a:ext cx="3166242" cy="237216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84" y="1765323"/>
            <a:ext cx="2647093" cy="198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83" y="3981302"/>
            <a:ext cx="2647094" cy="1985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28" y="4117390"/>
            <a:ext cx="3166242" cy="23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9761"/>
            <a:ext cx="6565520" cy="820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86" t="13006" r="72302" b="4205"/>
          <a:stretch/>
        </p:blipFill>
        <p:spPr>
          <a:xfrm>
            <a:off x="9662984" y="1470625"/>
            <a:ext cx="642551" cy="425896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8009956" y="3289992"/>
            <a:ext cx="766119" cy="62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DataSet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4444" t="30750" r="14625" b="54220"/>
          <a:stretch/>
        </p:blipFill>
        <p:spPr>
          <a:xfrm>
            <a:off x="543697" y="1837037"/>
            <a:ext cx="4242488" cy="10050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4563" t="30627" r="14625" b="37957"/>
          <a:stretch/>
        </p:blipFill>
        <p:spPr>
          <a:xfrm>
            <a:off x="543697" y="3715265"/>
            <a:ext cx="4234250" cy="210065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2487827" y="2998573"/>
            <a:ext cx="428367" cy="5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92992"/>
              </p:ext>
            </p:extLst>
          </p:nvPr>
        </p:nvGraphicFramePr>
        <p:xfrm>
          <a:off x="10470380" y="4492760"/>
          <a:ext cx="841462" cy="98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포장기 셸 개체" showAsIcon="1" r:id="rId5" imgW="438840" imgH="514800" progId="Package">
                  <p:embed/>
                </p:oleObj>
              </mc:Choice>
              <mc:Fallback>
                <p:oleObj name="포장기 셸 개체" showAsIcon="1" r:id="rId5" imgW="43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0380" y="4492760"/>
                        <a:ext cx="841462" cy="98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818634"/>
              </p:ext>
            </p:extLst>
          </p:nvPr>
        </p:nvGraphicFramePr>
        <p:xfrm>
          <a:off x="8087756" y="4492761"/>
          <a:ext cx="841462" cy="98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포장기 셸 개체" showAsIcon="1" r:id="rId7" imgW="438840" imgH="514800" progId="Package">
                  <p:embed/>
                </p:oleObj>
              </mc:Choice>
              <mc:Fallback>
                <p:oleObj name="포장기 셸 개체" showAsIcon="1" r:id="rId7" imgW="43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7756" y="4492761"/>
                        <a:ext cx="841462" cy="98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52803"/>
              </p:ext>
            </p:extLst>
          </p:nvPr>
        </p:nvGraphicFramePr>
        <p:xfrm>
          <a:off x="8929218" y="4492761"/>
          <a:ext cx="841462" cy="98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포장기 셸 개체" showAsIcon="1" r:id="rId9" imgW="438840" imgH="514800" progId="Package">
                  <p:embed/>
                </p:oleObj>
              </mc:Choice>
              <mc:Fallback>
                <p:oleObj name="포장기 셸 개체" showAsIcon="1" r:id="rId9" imgW="43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29218" y="4492761"/>
                        <a:ext cx="841462" cy="98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29889"/>
              </p:ext>
            </p:extLst>
          </p:nvPr>
        </p:nvGraphicFramePr>
        <p:xfrm>
          <a:off x="9699799" y="4492760"/>
          <a:ext cx="841462" cy="98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포장기 셸 개체" showAsIcon="1" r:id="rId11" imgW="438840" imgH="514800" progId="Package">
                  <p:embed/>
                </p:oleObj>
              </mc:Choice>
              <mc:Fallback>
                <p:oleObj name="포장기 셸 개체" showAsIcon="1" r:id="rId11" imgW="43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99799" y="4492760"/>
                        <a:ext cx="841462" cy="98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3"/>
          <a:srcRect l="754" t="8741" r="11396" b="3273"/>
          <a:stretch/>
        </p:blipFill>
        <p:spPr>
          <a:xfrm>
            <a:off x="5410202" y="1443553"/>
            <a:ext cx="1399515" cy="4722467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909751" y="3591697"/>
            <a:ext cx="37070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010400" y="4604951"/>
            <a:ext cx="543697" cy="5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008344" y="2293125"/>
            <a:ext cx="543697" cy="518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823301" y="1690688"/>
            <a:ext cx="3660247" cy="2054496"/>
            <a:chOff x="1414261" y="343286"/>
            <a:chExt cx="9377435" cy="526355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62" y="1696250"/>
              <a:ext cx="9363475" cy="117043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21" y="343286"/>
              <a:ext cx="9363475" cy="117043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61" y="4436404"/>
              <a:ext cx="9363475" cy="117043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21" y="3055991"/>
              <a:ext cx="9363475" cy="1170434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8509313" y="1236752"/>
            <a:ext cx="203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Input, 128 * 1024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6751" y="4050201"/>
            <a:ext cx="164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Target, 8 * 64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90664" y="5692348"/>
            <a:ext cx="20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set - 31215</a:t>
            </a:r>
          </a:p>
          <a:p>
            <a:pPr algn="ctr"/>
            <a:r>
              <a:rPr lang="en-US" altLang="ko-KR" dirty="0" smtClean="0"/>
              <a:t>Val set - 1972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r>
              <a:rPr lang="en-US" altLang="ko-KR" dirty="0" smtClean="0"/>
              <a:t> - model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3" y="2428231"/>
            <a:ext cx="2281848" cy="2852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86" t="13006" r="72302" b="4205"/>
          <a:stretch/>
        </p:blipFill>
        <p:spPr>
          <a:xfrm>
            <a:off x="10846711" y="2055511"/>
            <a:ext cx="642551" cy="425896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9824" y="1632204"/>
            <a:ext cx="2718486" cy="65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128*1024</a:t>
            </a:r>
          </a:p>
          <a:p>
            <a:pPr algn="ctr"/>
            <a:r>
              <a:rPr lang="en-US" altLang="ko-KR" dirty="0" smtClean="0"/>
              <a:t>Song cut image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1628429" y="2868869"/>
            <a:ext cx="321276" cy="444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4" descr="https://miro.medium.com/max/1376/1*mrRZuiWgvWpDJHT0vq0o6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3" t="1515" r="14536" b="39913"/>
          <a:stretch/>
        </p:blipFill>
        <p:spPr bwMode="auto">
          <a:xfrm>
            <a:off x="500449" y="3509489"/>
            <a:ext cx="5954784" cy="257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아래쪽 화살표 21"/>
          <p:cNvSpPr/>
          <p:nvPr/>
        </p:nvSpPr>
        <p:spPr>
          <a:xfrm rot="16200000">
            <a:off x="4043003" y="4735207"/>
            <a:ext cx="230384" cy="304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2021" y="4263916"/>
            <a:ext cx="3146855" cy="114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28429" y="3768347"/>
            <a:ext cx="1696933" cy="6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Resnet101</a:t>
            </a:r>
          </a:p>
          <a:p>
            <a:pPr algn="ctr"/>
            <a:r>
              <a:rPr lang="en-US" altLang="ko-KR" sz="1200" dirty="0" smtClean="0"/>
              <a:t>Output Channel 1024 </a:t>
            </a:r>
            <a:r>
              <a:rPr lang="en-US" altLang="ko-KR" sz="1200" dirty="0" err="1" smtClean="0"/>
              <a:t>Featrue</a:t>
            </a:r>
            <a:endParaRPr lang="ko-KR" altLang="en-US" sz="1200" dirty="0"/>
          </a:p>
        </p:txBody>
      </p:sp>
      <p:sp>
        <p:nvSpPr>
          <p:cNvPr id="24" name="오른쪽 화살표 23"/>
          <p:cNvSpPr/>
          <p:nvPr/>
        </p:nvSpPr>
        <p:spPr>
          <a:xfrm rot="19173746">
            <a:off x="6687863" y="3000239"/>
            <a:ext cx="593125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72029" y="2195627"/>
            <a:ext cx="1696933" cy="6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 * 8 * 64</a:t>
            </a:r>
          </a:p>
          <a:p>
            <a:pPr algn="ctr"/>
            <a:r>
              <a:rPr lang="en-US" altLang="ko-KR" sz="1200" dirty="0" smtClean="0"/>
              <a:t>(Class * W * H )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51641" y="4040178"/>
            <a:ext cx="2491663" cy="6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Reshape (-1, Class_num,512)</a:t>
            </a:r>
            <a:endParaRPr lang="ko-KR" altLang="en-US" sz="1200" dirty="0"/>
          </a:p>
        </p:txBody>
      </p:sp>
      <p:sp>
        <p:nvSpPr>
          <p:cNvPr id="28" name="아래쪽 화살표 27"/>
          <p:cNvSpPr/>
          <p:nvPr/>
        </p:nvSpPr>
        <p:spPr>
          <a:xfrm>
            <a:off x="8201191" y="3233495"/>
            <a:ext cx="438607" cy="534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>
            <a:off x="10072586" y="4076720"/>
            <a:ext cx="444843" cy="478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366548" y="1349062"/>
            <a:ext cx="1603030" cy="60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 * 64</a:t>
            </a:r>
          </a:p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4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SDVX </a:t>
            </a:r>
            <a:r>
              <a:rPr lang="en-US" altLang="ko-KR" dirty="0" err="1" smtClean="0"/>
              <a:t>Convoultion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줄에 </a:t>
            </a:r>
            <a:r>
              <a:rPr lang="en-US" altLang="ko-KR" dirty="0" smtClean="0"/>
              <a:t>8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1~6</a:t>
            </a:r>
            <a:r>
              <a:rPr lang="ko-KR" altLang="en-US" dirty="0" smtClean="0"/>
              <a:t>번째 칸은 버튼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0,1,2</a:t>
            </a:r>
            <a:r>
              <a:rPr lang="ko-KR" altLang="en-US" dirty="0" smtClean="0"/>
              <a:t>만 나올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8</a:t>
            </a:r>
            <a:r>
              <a:rPr lang="ko-KR" altLang="en-US" dirty="0" smtClean="0"/>
              <a:t>번째 칸은 </a:t>
            </a:r>
            <a:r>
              <a:rPr lang="ko-KR" altLang="en-US" dirty="0" err="1" smtClean="0"/>
              <a:t>노브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3~11</a:t>
            </a:r>
            <a:r>
              <a:rPr lang="ko-KR" altLang="en-US" dirty="0" smtClean="0"/>
              <a:t>까지만 나올 수 있음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</a:p>
          <a:p>
            <a:pPr lvl="1"/>
            <a:r>
              <a:rPr lang="en-US" altLang="ko-KR" dirty="0" smtClean="0"/>
              <a:t>1 –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–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오래누름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– </a:t>
            </a:r>
            <a:r>
              <a:rPr lang="en-US" altLang="ko-KR" dirty="0" err="1" smtClean="0"/>
              <a:t>nove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아무것도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4~11 – </a:t>
            </a:r>
            <a:r>
              <a:rPr lang="en-US" altLang="ko-KR" dirty="0" err="1" smtClean="0"/>
              <a:t>nove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406" t="13011" r="27017" b="3365"/>
          <a:stretch/>
        </p:blipFill>
        <p:spPr>
          <a:xfrm>
            <a:off x="10231394" y="838844"/>
            <a:ext cx="1013254" cy="56742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450" r="64244" b="35976"/>
          <a:stretch/>
        </p:blipFill>
        <p:spPr>
          <a:xfrm>
            <a:off x="6460720" y="5582182"/>
            <a:ext cx="3391733" cy="9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230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Office 테마</vt:lpstr>
      <vt:lpstr>패키지</vt:lpstr>
      <vt:lpstr>DeepLab V3</vt:lpstr>
      <vt:lpstr>DeepLab V3</vt:lpstr>
      <vt:lpstr>Atrous Convolution </vt:lpstr>
      <vt:lpstr>Spatial Pyramid Pooling</vt:lpstr>
      <vt:lpstr>Spatial Pyramid Pooling</vt:lpstr>
      <vt:lpstr>SDVX Convoultion</vt:lpstr>
      <vt:lpstr>SDVX Convoultion - DataSet</vt:lpstr>
      <vt:lpstr>SDVX Convoultion - model</vt:lpstr>
      <vt:lpstr>SDVX Convoultion</vt:lpstr>
      <vt:lpstr>SDVX Convoultion - model</vt:lpstr>
      <vt:lpstr>SDVX Convoultion</vt:lpstr>
      <vt:lpstr>SDVX Convoultion -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DeepLab V3</dc:title>
  <dc:creator>Windows 사용자</dc:creator>
  <cp:lastModifiedBy>Windows 사용자</cp:lastModifiedBy>
  <cp:revision>41</cp:revision>
  <dcterms:created xsi:type="dcterms:W3CDTF">2019-11-03T06:19:33Z</dcterms:created>
  <dcterms:modified xsi:type="dcterms:W3CDTF">2019-11-04T07:48:11Z</dcterms:modified>
</cp:coreProperties>
</file>