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9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5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1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5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5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9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8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0D1D-4CD0-462A-AF99-356FF72F24FF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888C-62AD-41C9-A17B-97BCDCE1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Generator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9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change, Background Color change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0" y="3982059"/>
            <a:ext cx="4230083" cy="2228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90" y="1689420"/>
            <a:ext cx="4230083" cy="22282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2059"/>
            <a:ext cx="4230083" cy="2228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9419"/>
            <a:ext cx="4230083" cy="22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change, Background Color change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4" y="2125362"/>
            <a:ext cx="6503735" cy="34259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07" y="2823904"/>
            <a:ext cx="39052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change, Background Color change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2" y="1690687"/>
            <a:ext cx="3396050" cy="22640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8" y="4030233"/>
            <a:ext cx="3396049" cy="22640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2" y="4030234"/>
            <a:ext cx="3396050" cy="22640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8" y="1690688"/>
            <a:ext cx="3396049" cy="2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Data Generator 2</vt:lpstr>
      <vt:lpstr>Text change, Background Color change</vt:lpstr>
      <vt:lpstr>Text change, Background Color change</vt:lpstr>
      <vt:lpstr>Text change, Background Color 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2019-04-10T22:05:28Z</dcterms:created>
  <dcterms:modified xsi:type="dcterms:W3CDTF">2019-04-10T22:43:29Z</dcterms:modified>
</cp:coreProperties>
</file>