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73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0" r:id="rId17"/>
    <p:sldId id="272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955-CFB6-42C1-9F4F-3CD4E8CE7961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D627-C8B1-40B9-ACF0-D1F00D0E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955-CFB6-42C1-9F4F-3CD4E8CE7961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D627-C8B1-40B9-ACF0-D1F00D0E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13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955-CFB6-42C1-9F4F-3CD4E8CE7961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D627-C8B1-40B9-ACF0-D1F00D0E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5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955-CFB6-42C1-9F4F-3CD4E8CE7961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D627-C8B1-40B9-ACF0-D1F00D0E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0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955-CFB6-42C1-9F4F-3CD4E8CE7961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D627-C8B1-40B9-ACF0-D1F00D0E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5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955-CFB6-42C1-9F4F-3CD4E8CE7961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D627-C8B1-40B9-ACF0-D1F00D0E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7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955-CFB6-42C1-9F4F-3CD4E8CE7961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D627-C8B1-40B9-ACF0-D1F00D0E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7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955-CFB6-42C1-9F4F-3CD4E8CE7961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D627-C8B1-40B9-ACF0-D1F00D0E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5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955-CFB6-42C1-9F4F-3CD4E8CE7961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D627-C8B1-40B9-ACF0-D1F00D0E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63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955-CFB6-42C1-9F4F-3CD4E8CE7961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D627-C8B1-40B9-ACF0-D1F00D0E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4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955-CFB6-42C1-9F4F-3CD4E8CE7961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D627-C8B1-40B9-ACF0-D1F00D0E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4955-CFB6-42C1-9F4F-3CD4E8CE7961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7D627-C8B1-40B9-ACF0-D1F00D0E8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34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AdvancedEAST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Korean Set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97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72" y="4111840"/>
            <a:ext cx="3927662" cy="24547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68" y="1558884"/>
            <a:ext cx="3689871" cy="24547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006" y="1558883"/>
            <a:ext cx="3927662" cy="24547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64562" y="6488668"/>
            <a:ext cx="122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망했어요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89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error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52164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error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71" y="3632819"/>
            <a:ext cx="5952381" cy="6380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32" y="1513466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error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6000" t="11943" r="5528" b="30169"/>
          <a:stretch/>
        </p:blipFill>
        <p:spPr>
          <a:xfrm>
            <a:off x="4869785" y="1690688"/>
            <a:ext cx="6877371" cy="4483101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56" y="1822451"/>
            <a:ext cx="42585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1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error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6070" t="12410" r="6777" b="13417"/>
          <a:stretch/>
        </p:blipFill>
        <p:spPr>
          <a:xfrm>
            <a:off x="3314699" y="1690688"/>
            <a:ext cx="5562601" cy="477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2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error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69068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90844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error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74" y="2031571"/>
            <a:ext cx="3290072" cy="32900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779" y="2031571"/>
            <a:ext cx="3290072" cy="32900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9" y="2031571"/>
            <a:ext cx="3290072" cy="329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22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error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49285" t="18848" r="26826" b="59342"/>
          <a:stretch/>
        </p:blipFill>
        <p:spPr>
          <a:xfrm>
            <a:off x="5252600" y="2197214"/>
            <a:ext cx="6698827" cy="333828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463397" y="4604951"/>
            <a:ext cx="6277232" cy="247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681288" y="4543852"/>
            <a:ext cx="28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5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error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04" y="1850338"/>
            <a:ext cx="4351338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111" t="19212" r="68750" b="73791"/>
          <a:stretch/>
        </p:blipFill>
        <p:spPr>
          <a:xfrm>
            <a:off x="5979673" y="3558746"/>
            <a:ext cx="5374127" cy="8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4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KAIST Scene Text Database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2480</a:t>
            </a:r>
            <a:r>
              <a:rPr lang="ko-KR" altLang="en-US" dirty="0" smtClean="0"/>
              <a:t>장의 데이터</a:t>
            </a:r>
            <a:endParaRPr lang="en-US" altLang="ko-KR" dirty="0" smtClean="0"/>
          </a:p>
          <a:p>
            <a:r>
              <a:rPr lang="ko-KR" altLang="en-US" dirty="0" smtClean="0"/>
              <a:t>원본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문자열만 각인된 이미지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문자열의 위치 정보를 담은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구성 되어 있음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258" y="1825625"/>
            <a:ext cx="3809189" cy="25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3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-&gt; txt</a:t>
            </a:r>
            <a:endParaRPr lang="ko-KR" altLang="en-US" dirty="0"/>
          </a:p>
        </p:txBody>
      </p:sp>
      <p:pic>
        <p:nvPicPr>
          <p:cNvPr id="4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752" y="2649956"/>
            <a:ext cx="5419048" cy="29333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4" y="2448826"/>
            <a:ext cx="3735768" cy="313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-&gt; txt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88.82,98.33,98.82,191.42,456.95,184.42,447.95,99.33,</a:t>
            </a:r>
            <a:r>
              <a:rPr lang="zh-CN" altLang="en-US" dirty="0" smtClean="0"/>
              <a:t>薄利汽配</a:t>
            </a:r>
            <a:endParaRPr lang="en-US" altLang="zh-CN" dirty="0" smtClean="0"/>
          </a:p>
          <a:p>
            <a:r>
              <a:rPr lang="en-US" altLang="zh-CN" dirty="0" smtClean="0"/>
              <a:t>30.91,20.4,26.91,44.2,343.85,45.2,345.85,21.4,</a:t>
            </a:r>
            <a:r>
              <a:rPr lang="zh-CN" altLang="en-US" dirty="0" smtClean="0"/>
              <a:t>五菱荣光前外拉手颜色齐全</a:t>
            </a:r>
            <a:endParaRPr lang="en-US" altLang="zh-CN" dirty="0" smtClean="0"/>
          </a:p>
          <a:p>
            <a:endParaRPr lang="en-US" altLang="ko-KR" dirty="0"/>
          </a:p>
          <a:p>
            <a:r>
              <a:rPr lang="en-US" altLang="ko-KR" dirty="0" smtClean="0"/>
              <a:t>Txt</a:t>
            </a:r>
            <a:r>
              <a:rPr lang="ko-KR" altLang="en-US" dirty="0" smtClean="0"/>
              <a:t>파일 형식은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1.</a:t>
            </a:r>
            <a:r>
              <a:rPr lang="ko-KR" altLang="en-US" dirty="0" smtClean="0"/>
              <a:t>백분위</a:t>
            </a:r>
            <a:r>
              <a:rPr lang="en-US" altLang="ko-KR" dirty="0" smtClean="0"/>
              <a:t>, </a:t>
            </a:r>
            <a:r>
              <a:rPr lang="ko-KR" altLang="en-US" dirty="0"/>
              <a:t> </a:t>
            </a:r>
            <a:r>
              <a:rPr lang="en-US" altLang="ko-KR" dirty="0" smtClean="0"/>
              <a:t>y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1.</a:t>
            </a:r>
            <a:r>
              <a:rPr lang="ko-KR" altLang="en-US" dirty="0" smtClean="0"/>
              <a:t>백분위</a:t>
            </a:r>
            <a:r>
              <a:rPr lang="en-US" altLang="ko-KR" dirty="0" smtClean="0"/>
              <a:t>, … ,</a:t>
            </a:r>
            <a:r>
              <a:rPr lang="ko-KR" altLang="en-US" dirty="0" smtClean="0"/>
              <a:t>문자열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3915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-&gt; txt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58576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854" y="1353065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0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-&gt; txt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6814"/>
            <a:ext cx="3199456" cy="3199456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65" y="1866814"/>
            <a:ext cx="3199456" cy="31994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30" y="1866814"/>
            <a:ext cx="3199456" cy="31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4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-&gt; txt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1910" r="3581" b="71515"/>
          <a:stretch/>
        </p:blipFill>
        <p:spPr>
          <a:xfrm>
            <a:off x="5368496" y="3459892"/>
            <a:ext cx="6502228" cy="642551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2585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3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-&gt; txt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9375" t="25783" r="4914" b="6255"/>
          <a:stretch/>
        </p:blipFill>
        <p:spPr>
          <a:xfrm>
            <a:off x="2158314" y="1515762"/>
            <a:ext cx="6598508" cy="474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8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9" y="2038921"/>
            <a:ext cx="7504542" cy="392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2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91</Words>
  <Application>Microsoft Office PowerPoint</Application>
  <PresentationFormat>와이드스크린</PresentationFormat>
  <Paragraphs>26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宋体</vt:lpstr>
      <vt:lpstr>맑은 고딕</vt:lpstr>
      <vt:lpstr>Arial</vt:lpstr>
      <vt:lpstr>Office 테마</vt:lpstr>
      <vt:lpstr>AdvancedEAST Korean Set</vt:lpstr>
      <vt:lpstr>KAIST Scene Text Database</vt:lpstr>
      <vt:lpstr>Xml -&gt; txt</vt:lpstr>
      <vt:lpstr>Xml -&gt; txt</vt:lpstr>
      <vt:lpstr>Xml -&gt; txt</vt:lpstr>
      <vt:lpstr>Xml -&gt; txt</vt:lpstr>
      <vt:lpstr>Xml -&gt; txt</vt:lpstr>
      <vt:lpstr>Xml -&gt; txt</vt:lpstr>
      <vt:lpstr>train</vt:lpstr>
      <vt:lpstr>predict</vt:lpstr>
      <vt:lpstr>Dataset error</vt:lpstr>
      <vt:lpstr>Dataset error</vt:lpstr>
      <vt:lpstr>Dataset error</vt:lpstr>
      <vt:lpstr>Dataset error</vt:lpstr>
      <vt:lpstr>Dataset error</vt:lpstr>
      <vt:lpstr>Dataset error</vt:lpstr>
      <vt:lpstr>Dataset error</vt:lpstr>
      <vt:lpstr>Dataset error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AdvancedEAST Korean</dc:title>
  <dc:creator>Windows 사용자</dc:creator>
  <cp:lastModifiedBy>Windows 사용자</cp:lastModifiedBy>
  <cp:revision>59</cp:revision>
  <dcterms:created xsi:type="dcterms:W3CDTF">2019-03-04T03:31:05Z</dcterms:created>
  <dcterms:modified xsi:type="dcterms:W3CDTF">2019-03-04T04:30:58Z</dcterms:modified>
</cp:coreProperties>
</file>