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2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1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5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7F3D-3F42-45A3-AE4A-B5C9E98F73FF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A6AE-D542-47D0-B6DE-36C5145BB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AdvancedEAST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label.py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8374"/>
            <a:ext cx="12192000" cy="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label.py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97" y="2212436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15" y="2212436"/>
            <a:ext cx="2438400" cy="24384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296930" y="3023863"/>
            <a:ext cx="980303" cy="815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2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advanced_east.py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91" y="1825625"/>
            <a:ext cx="6132418" cy="4351338"/>
          </a:xfrm>
        </p:spPr>
      </p:pic>
    </p:spTree>
    <p:extLst>
      <p:ext uri="{BB962C8B-B14F-4D97-AF65-F5344CB8AC3E}">
        <p14:creationId xmlns:p14="http://schemas.microsoft.com/office/powerpoint/2010/main" val="234135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predict.py 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06" y="2485252"/>
            <a:ext cx="2438400" cy="243840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0" y="1830858"/>
            <a:ext cx="3747187" cy="37471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60" y="2485252"/>
            <a:ext cx="2438400" cy="24384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93985" y="3379056"/>
            <a:ext cx="551936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98915" y="3379056"/>
            <a:ext cx="551936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3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predict.py </a:t>
            </a:r>
            <a:endParaRPr lang="en-US" altLang="ko-KR" dirty="0"/>
          </a:p>
        </p:txBody>
      </p:sp>
      <p:sp>
        <p:nvSpPr>
          <p:cNvPr id="8" name="오른쪽 화살표 7"/>
          <p:cNvSpPr/>
          <p:nvPr/>
        </p:nvSpPr>
        <p:spPr>
          <a:xfrm>
            <a:off x="4880017" y="3403769"/>
            <a:ext cx="551936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284947" y="3403769"/>
            <a:ext cx="551936" cy="65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9" y="2296009"/>
            <a:ext cx="4234144" cy="2816882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7" y="2967163"/>
            <a:ext cx="2438400" cy="152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50" y="2967163"/>
            <a:ext cx="243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4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predict.py </a:t>
            </a:r>
            <a:r>
              <a:rPr lang="en-US" altLang="ko-KR" dirty="0" err="1"/>
              <a:t>pixel_threshold</a:t>
            </a:r>
            <a:r>
              <a:rPr lang="en-US" altLang="ko-KR" dirty="0"/>
              <a:t> 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57" y="2561967"/>
            <a:ext cx="3469400" cy="2168375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12" y="2561967"/>
            <a:ext cx="3469400" cy="21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predict.py image size up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90" y="1690688"/>
            <a:ext cx="6189720" cy="3868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9" y="2862975"/>
            <a:ext cx="3094861" cy="19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AdvancedEAST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EAST</a:t>
            </a:r>
            <a:r>
              <a:rPr lang="ko-KR" altLang="en-US" dirty="0" smtClean="0"/>
              <a:t>를 기반으로 정확도를 </a:t>
            </a:r>
            <a:r>
              <a:rPr lang="ko-KR" altLang="en-US" dirty="0" err="1" smtClean="0"/>
              <a:t>높인것</a:t>
            </a:r>
            <a:endParaRPr lang="en-US" altLang="ko-KR" dirty="0" smtClean="0"/>
          </a:p>
          <a:p>
            <a:r>
              <a:rPr lang="en-US" altLang="ko-KR" dirty="0" smtClean="0"/>
              <a:t>East</a:t>
            </a:r>
            <a:r>
              <a:rPr lang="ko-KR" altLang="en-US" dirty="0" smtClean="0"/>
              <a:t>에서 정점 좌표를 기반으로 </a:t>
            </a:r>
            <a:r>
              <a:rPr lang="ko-KR" altLang="en-US" dirty="0" err="1" smtClean="0"/>
              <a:t>사변형을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사변형의</a:t>
            </a:r>
            <a:r>
              <a:rPr lang="ko-KR" altLang="en-US" dirty="0" smtClean="0"/>
              <a:t> 한쪽에서 다른 쪽의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꼭지점을 예측하는데 어려움을 겪음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767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47" y="1863682"/>
            <a:ext cx="4349387" cy="3941632"/>
          </a:xfrm>
        </p:spPr>
      </p:pic>
    </p:spTree>
    <p:extLst>
      <p:ext uri="{BB962C8B-B14F-4D97-AF65-F5344CB8AC3E}">
        <p14:creationId xmlns:p14="http://schemas.microsoft.com/office/powerpoint/2010/main" val="18570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76" y="2534627"/>
            <a:ext cx="5419048" cy="2933333"/>
          </a:xfrm>
        </p:spPr>
      </p:pic>
    </p:spTree>
    <p:extLst>
      <p:ext uri="{BB962C8B-B14F-4D97-AF65-F5344CB8AC3E}">
        <p14:creationId xmlns:p14="http://schemas.microsoft.com/office/powerpoint/2010/main" val="40848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cfg.py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매개변수를 저장하고 있는 파일</a:t>
            </a:r>
            <a:endParaRPr lang="en-US" altLang="ko-KR" dirty="0" smtClean="0"/>
          </a:p>
          <a:p>
            <a:r>
              <a:rPr lang="ko-KR" altLang="en-US" dirty="0" smtClean="0"/>
              <a:t>모든 매개변수를 조정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preprocess.py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3790"/>
            <a:ext cx="10515600" cy="2075007"/>
          </a:xfrm>
        </p:spPr>
      </p:pic>
    </p:spTree>
    <p:extLst>
      <p:ext uri="{BB962C8B-B14F-4D97-AF65-F5344CB8AC3E}">
        <p14:creationId xmlns:p14="http://schemas.microsoft.com/office/powerpoint/2010/main" val="15295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preprocess.py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9704"/>
            <a:ext cx="10515600" cy="683179"/>
          </a:xfrm>
        </p:spPr>
      </p:pic>
    </p:spTree>
    <p:extLst>
      <p:ext uri="{BB962C8B-B14F-4D97-AF65-F5344CB8AC3E}">
        <p14:creationId xmlns:p14="http://schemas.microsoft.com/office/powerpoint/2010/main" val="213217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preprocess.py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607"/>
            <a:ext cx="10515600" cy="3753374"/>
          </a:xfrm>
        </p:spPr>
      </p:pic>
    </p:spTree>
    <p:extLst>
      <p:ext uri="{BB962C8B-B14F-4D97-AF65-F5344CB8AC3E}">
        <p14:creationId xmlns:p14="http://schemas.microsoft.com/office/powerpoint/2010/main" val="105215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preprocess.py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6152"/>
            <a:ext cx="5133975" cy="294322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2" y="2028565"/>
            <a:ext cx="2438400" cy="2438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67697" y="5172585"/>
            <a:ext cx="7669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88.82,98.33,98.82,191.42,456.95,184.42,447.95,99.33,薄利汽配30.91,20.4,26.91,44.2,343.85,45.2,345.85,21.4,五菱荣光前外拉手颜色齐全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532605" y="2842054"/>
            <a:ext cx="980303" cy="815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</Words>
  <Application>Microsoft Office PowerPoint</Application>
  <PresentationFormat>와이드스크린</PresentationFormat>
  <Paragraphs>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AdvancedEAST</vt:lpstr>
      <vt:lpstr>AdvancedEAST</vt:lpstr>
      <vt:lpstr>Requirement</vt:lpstr>
      <vt:lpstr>Dataset</vt:lpstr>
      <vt:lpstr>cfg.py</vt:lpstr>
      <vt:lpstr>preprocess.py</vt:lpstr>
      <vt:lpstr>preprocess.py</vt:lpstr>
      <vt:lpstr>preprocess.py</vt:lpstr>
      <vt:lpstr>preprocess.py</vt:lpstr>
      <vt:lpstr>label.py</vt:lpstr>
      <vt:lpstr>label.py</vt:lpstr>
      <vt:lpstr>advanced_east.py</vt:lpstr>
      <vt:lpstr>predict.py </vt:lpstr>
      <vt:lpstr>predict.py </vt:lpstr>
      <vt:lpstr>predict.py pixel_threshold </vt:lpstr>
      <vt:lpstr>predict.py image size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AdvancedEAST</dc:title>
  <dc:creator>Windows 사용자</dc:creator>
  <cp:lastModifiedBy>Windows 사용자</cp:lastModifiedBy>
  <cp:revision>39</cp:revision>
  <dcterms:created xsi:type="dcterms:W3CDTF">2019-02-26T05:39:02Z</dcterms:created>
  <dcterms:modified xsi:type="dcterms:W3CDTF">2019-02-28T07:56:15Z</dcterms:modified>
</cp:coreProperties>
</file>